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1427" r:id="rId2"/>
    <p:sldId id="323" r:id="rId3"/>
    <p:sldId id="377" r:id="rId4"/>
    <p:sldId id="382" r:id="rId5"/>
    <p:sldId id="341" r:id="rId6"/>
    <p:sldId id="375" r:id="rId7"/>
    <p:sldId id="327" r:id="rId8"/>
    <p:sldId id="426" r:id="rId9"/>
    <p:sldId id="1429" r:id="rId10"/>
    <p:sldId id="346" r:id="rId11"/>
    <p:sldId id="380" r:id="rId12"/>
    <p:sldId id="359" r:id="rId13"/>
    <p:sldId id="342" r:id="rId14"/>
    <p:sldId id="428" r:id="rId15"/>
    <p:sldId id="412" r:id="rId16"/>
    <p:sldId id="413" r:id="rId17"/>
    <p:sldId id="414" r:id="rId18"/>
    <p:sldId id="429" r:id="rId19"/>
    <p:sldId id="416" r:id="rId20"/>
    <p:sldId id="422" r:id="rId21"/>
    <p:sldId id="430" r:id="rId22"/>
    <p:sldId id="395" r:id="rId23"/>
    <p:sldId id="396" r:id="rId24"/>
    <p:sldId id="431" r:id="rId25"/>
    <p:sldId id="391" r:id="rId26"/>
    <p:sldId id="392" r:id="rId27"/>
    <p:sldId id="393" r:id="rId28"/>
    <p:sldId id="432" r:id="rId29"/>
    <p:sldId id="398" r:id="rId30"/>
    <p:sldId id="433" r:id="rId31"/>
    <p:sldId id="410" r:id="rId32"/>
    <p:sldId id="376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9EBF5"/>
          </a:solidFill>
        </a:fill>
      </a:tcStyle>
    </a:wholeTbl>
    <a:band1H>
      <a:tcStyle>
        <a:tcBdr/>
        <a:fill>
          <a:solidFill>
            <a:srgbClr val="CFD5EA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FD5EA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4472C4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472C4"/>
          </a:solidFill>
        </a:fill>
      </a:tcStyle>
    </a:firstRow>
  </a:tblStyle>
  <a:tblStyle styleId="{69012ECD-51FC-41F1-AA8D-1B2483CD663E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317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317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317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317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wholeTbl>
    <a:band1H>
      <a:tcStyle>
        <a:tcBdr>
          <a:top>
            <a:ln w="317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317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band1H>
    <a:band1V>
      <a:tcStyle>
        <a:tcBdr>
          <a:left>
            <a:ln w="317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317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right>
        </a:tcBdr>
      </a:tcStyle>
    </a:band1V>
    <a:band2V>
      <a:tcStyle>
        <a:tcBdr>
          <a:left>
            <a:ln w="317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317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right>
        </a:tcBdr>
      </a:tcStyle>
    </a:band2V>
    <a:lastCol>
      <a:tcTxStyle b="on">
        <a:font>
          <a:latin typeface=""/>
          <a:ea typeface=""/>
          <a:cs typeface=""/>
        </a:font>
      </a:tcTxStyle>
      <a:tcStyle>
        <a:tcBdr/>
      </a:tcStyle>
    </a:lastCol>
    <a:firstCol>
      <a:tcTxStyle b="on">
        <a:font>
          <a:latin typeface=""/>
          <a:ea typeface=""/>
          <a:cs typeface=""/>
        </a:font>
      </a:tcTxStyle>
      <a:tcStyle>
        <a:tcBdr/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50804" cap="flat" cmpd="dbl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top>
        </a:tcBdr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firstRow>
  </a:tblStyle>
  <a:tblStyle styleId="{3B4B98B0-60AC-42C2-AFA5-B58CD77FA1E5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top>
            <a:ln w="12701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wholeTbl>
    <a:band1H>
      <a:tcStyle>
        <a:tcBdr/>
        <a:fill>
          <a:solidFill>
            <a:srgbClr val="4472C4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4472C4"/>
          </a:solidFill>
        </a:fill>
      </a:tcStyle>
    </a:band1V>
    <a:lastCol>
      <a:tcTxStyle b="on">
        <a:font>
          <a:latin typeface=""/>
          <a:ea typeface=""/>
          <a:cs typeface=""/>
        </a:font>
      </a:tcTxStyle>
      <a:tcStyle>
        <a:tcBdr/>
      </a:tcStyle>
    </a:lastCol>
    <a:firstCol>
      <a:tcTxStyle b="on">
        <a:font>
          <a:latin typeface=""/>
          <a:ea typeface=""/>
          <a:cs typeface=""/>
        </a:font>
      </a:tcTxStyle>
      <a:tcStyle>
        <a:tcBdr/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12701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top>
        </a:tcBdr>
      </a:tcStyle>
    </a:lastRow>
    <a:firstRow>
      <a:tcTxStyle b="on">
        <a:font>
          <a:latin typeface=""/>
          <a:ea typeface=""/>
          <a:cs typeface=""/>
        </a:font>
      </a:tcTxStyle>
      <a:tcStyle>
        <a:tcBdr>
          <a:bottom>
            <a:ln w="12701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firstRow>
  </a:tblStyle>
  <a:tblStyle styleId="{8799B23B-EC83-4686-B30A-512413B5E67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wholeTbl>
    <a:band1H>
      <a:tcStyle>
        <a:tcBdr/>
        <a:fill>
          <a:solidFill>
            <a:srgbClr val="A5A5A5"/>
          </a:solidFill>
        </a:fill>
      </a:tcStyle>
    </a:band1H>
    <a:band1V>
      <a:tcStyle>
        <a:tcBdr/>
        <a:fill>
          <a:solidFill>
            <a:srgbClr val="A5A5A5"/>
          </a:solidFill>
        </a:fill>
      </a:tcStyle>
    </a:band1V>
    <a:lastCol>
      <a:tcTxStyle b="on">
        <a:font>
          <a:latin typeface=""/>
          <a:ea typeface=""/>
          <a:cs typeface=""/>
        </a:font>
      </a:tcTxStyle>
      <a:tcStyle>
        <a:tcBdr/>
      </a:tcStyle>
    </a:lastCol>
    <a:firstCol>
      <a:tcTxStyle b="on">
        <a:font>
          <a:latin typeface=""/>
          <a:ea typeface=""/>
          <a:cs typeface=""/>
        </a:font>
      </a:tcTxStyle>
      <a:tcStyle>
        <a:tcBdr/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50804" cap="flat" cmpd="dbl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top>
        </a:tcBdr>
      </a:tcStyle>
    </a:lastRow>
    <a:firstRow>
      <a:tcTxStyle b="on">
        <a:font>
          <a:latin typeface=""/>
          <a:ea typeface=""/>
          <a:cs typeface=""/>
        </a:font>
      </a:tcTxStyle>
      <a:tcStyle>
        <a:tcBdr>
          <a:bottom>
            <a:ln w="25402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8A106FF-CD9C-2052-46B7-55D65DEEA814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31FBA7-8ED6-1D9E-862F-F065ADC84EA4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32720EFF-42CB-4252-AFC3-47403B8EF8B1}" type="datetime1">
              <a:rPr lang="en-GB"/>
              <a:pPr lvl="0"/>
              <a:t>30/05/2022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1D61E632-1A43-3261-2678-379254024F2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80B2A90-F07B-3FDB-65B0-8E5A9F64D662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D85AC9-EBA7-529A-8B7A-A43BEDD795DA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0D209A-58E4-36B5-D4C0-1BDE8752CD4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B48B47C3-8425-4251-99CA-512010014768}" type="slidenum"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9446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3E7233D9-6B56-600F-10C7-5D7DAA83E6D6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5726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9829971-A5DA-429A-B07A-5FC3ACFE401B}" type="slidenum">
              <a:t>2</a:t>
            </a:fld>
            <a:endParaRPr lang="en-US" sz="13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3" name="Slide Image Placeholder 2">
            <a:extLst>
              <a:ext uri="{FF2B5EF4-FFF2-40B4-BE49-F238E27FC236}">
                <a16:creationId xmlns:a16="http://schemas.microsoft.com/office/drawing/2014/main" id="{169C7ED2-558B-CD45-AE23-7FF2AC38A9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02B503-F875-4455-D025-2B381395B67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019F6872-6606-379A-DBF3-FE567E871472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5726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6159967-F57E-48FB-8F0B-C3C7EDDF4BB3}" type="slidenum">
              <a:t>25</a:t>
            </a:fld>
            <a:endParaRPr lang="en-US" sz="13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3" name="Slide Image Placeholder 2">
            <a:extLst>
              <a:ext uri="{FF2B5EF4-FFF2-40B4-BE49-F238E27FC236}">
                <a16:creationId xmlns:a16="http://schemas.microsoft.com/office/drawing/2014/main" id="{A631FC81-ACFD-20D8-94FA-6AE9BD319E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63C769-41A4-6F96-9C15-308A675A98C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98F5ED73-EB00-A508-65C3-2B2B498C35C6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5726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A6C17E4-FAC8-40E7-B831-1A875E71576A}" type="slidenum">
              <a:t>29</a:t>
            </a:fld>
            <a:endParaRPr lang="en-US" sz="13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3" name="Slide Image Placeholder 2">
            <a:extLst>
              <a:ext uri="{FF2B5EF4-FFF2-40B4-BE49-F238E27FC236}">
                <a16:creationId xmlns:a16="http://schemas.microsoft.com/office/drawing/2014/main" id="{9E96F002-DEB1-8D57-6C04-A7B608EF6A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349EDF-423E-358E-6263-8C89945436D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707ED530-83DA-FE12-DE28-830660D75616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5726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C4EFE0A-4A03-48A2-8ECC-8293DF294CE3}" type="slidenum">
              <a:t>31</a:t>
            </a:fld>
            <a:endParaRPr lang="en-US" sz="13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3" name="Slide Image Placeholder 2">
            <a:extLst>
              <a:ext uri="{FF2B5EF4-FFF2-40B4-BE49-F238E27FC236}">
                <a16:creationId xmlns:a16="http://schemas.microsoft.com/office/drawing/2014/main" id="{D63F6CC3-A855-82AD-F5DB-9FF0F88438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6C9967-5994-A099-4644-1725D53E3A5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778033-9F22-843E-0840-B2EDEFE60A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5FBE69-BCDE-B3DB-0C15-6DFD56D527C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356F76-A307-53CC-AD8B-F1C276E7874A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BBAF448-96A5-48AE-B8BC-9E2DC8240A87}" type="slidenum">
              <a:t>3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A3F14ED7-0F4D-ABA2-2888-1213A34D3BB6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5726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0312453-A7B9-41DB-817D-0064C0CC7B49}" type="slidenum">
              <a:t>4</a:t>
            </a:fld>
            <a:endParaRPr lang="en-US" sz="13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3" name="Slide Image Placeholder 2">
            <a:extLst>
              <a:ext uri="{FF2B5EF4-FFF2-40B4-BE49-F238E27FC236}">
                <a16:creationId xmlns:a16="http://schemas.microsoft.com/office/drawing/2014/main" id="{EE0E7997-3931-D084-DF7A-7999B670E3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1B4E11-60E4-19D9-56E6-26B848EB6FD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8877204A-7C74-95D7-4A4D-C995D396BA9B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5726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768A99B-AE9E-487A-86C7-0C9726077498}" type="slidenum">
              <a:t>5</a:t>
            </a:fld>
            <a:endParaRPr lang="en-US" sz="13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3" name="Slide Image Placeholder 2">
            <a:extLst>
              <a:ext uri="{FF2B5EF4-FFF2-40B4-BE49-F238E27FC236}">
                <a16:creationId xmlns:a16="http://schemas.microsoft.com/office/drawing/2014/main" id="{DCA2608E-EF45-DEC4-2119-964EFDC865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867" y="742950"/>
            <a:ext cx="6589715" cy="3708404"/>
          </a:xfrm>
        </p:spPr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BC99D2-8DF0-689F-440D-C91695C7EBD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888997" y="4700592"/>
            <a:ext cx="4891089" cy="445293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C584243B-E614-A911-39CB-AA4AAD49CADB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5726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97CA2B9-1B12-41AE-B8E9-6DEF49DBA37F}" type="slidenum">
              <a:t>6</a:t>
            </a:fld>
            <a:endParaRPr lang="en-US" sz="13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3" name="Slide Image Placeholder 2">
            <a:extLst>
              <a:ext uri="{FF2B5EF4-FFF2-40B4-BE49-F238E27FC236}">
                <a16:creationId xmlns:a16="http://schemas.microsoft.com/office/drawing/2014/main" id="{46A6F42A-489D-4046-B7F7-A97B80062F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0956B1-B27A-41E2-0617-84BF7E3705C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AA89C00C-0270-F151-6A96-2A1D2A4A3CA4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5726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60E5FBD-B2FC-4AE8-96F2-F6F2DB191689}" type="slidenum">
              <a:t>7</a:t>
            </a:fld>
            <a:endParaRPr lang="en-US" sz="13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3" name="Rectangle 1026">
            <a:extLst>
              <a:ext uri="{FF2B5EF4-FFF2-40B4-BE49-F238E27FC236}">
                <a16:creationId xmlns:a16="http://schemas.microsoft.com/office/drawing/2014/main" id="{8AE6001E-3EC3-CFFF-E1F1-BE989B016D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Rectangle 1027">
            <a:extLst>
              <a:ext uri="{FF2B5EF4-FFF2-40B4-BE49-F238E27FC236}">
                <a16:creationId xmlns:a16="http://schemas.microsoft.com/office/drawing/2014/main" id="{99E210EB-6930-1248-7D03-9F14F916F5D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6E14A844-727A-3B8F-6466-1997D3CD5965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5726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71E16F9-A67D-43A3-B698-8D51B290CC93}" type="slidenum">
              <a:t>15</a:t>
            </a:fld>
            <a:endParaRPr lang="en-US" sz="13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3" name="Slide Image Placeholder 2">
            <a:extLst>
              <a:ext uri="{FF2B5EF4-FFF2-40B4-BE49-F238E27FC236}">
                <a16:creationId xmlns:a16="http://schemas.microsoft.com/office/drawing/2014/main" id="{2D1DE059-B8EF-5FCF-FBA4-F0467A8069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FD5E7E6-3BF9-F059-148D-E4406BED269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1418977F-71DC-14EA-106A-5B272DFF4A1A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5726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B95A47E-6265-4AB9-AC2E-6941740312E1}" type="slidenum">
              <a:t>19</a:t>
            </a:fld>
            <a:endParaRPr lang="en-US" sz="13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3" name="Slide Image Placeholder 2">
            <a:extLst>
              <a:ext uri="{FF2B5EF4-FFF2-40B4-BE49-F238E27FC236}">
                <a16:creationId xmlns:a16="http://schemas.microsoft.com/office/drawing/2014/main" id="{74043FC0-4299-8B42-1700-667FE4D3C6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296D4E-603B-E94D-B217-626B4BF91F9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EEBD2A79-48B8-66AC-5B7D-A6D9080A9715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5726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01E97C1-A7F0-42A8-94A8-51C0FBD4958B}" type="slidenum">
              <a:t>22</a:t>
            </a:fld>
            <a:endParaRPr lang="en-US" sz="13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3" name="Slide Image Placeholder 2">
            <a:extLst>
              <a:ext uri="{FF2B5EF4-FFF2-40B4-BE49-F238E27FC236}">
                <a16:creationId xmlns:a16="http://schemas.microsoft.com/office/drawing/2014/main" id="{98A94C5A-A979-FC40-8E46-F615D898E0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55BA39-1EA4-9126-9C16-EF6B76726E7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CDAEA-0C5E-5254-F489-B25A9F07FA86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717310-0E8B-F06A-8E13-A8BB65FED15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138ED-1D44-693B-5ADD-6367E40DBCA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ABB9969-7DB3-45EF-A628-21A7633CE4EB}" type="datetime1">
              <a:rPr lang="en-GB"/>
              <a:pPr lvl="0"/>
              <a:t>30/05/2022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B9245E-1F60-0390-1684-081BF7179AD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F5CEA6-2A7B-B052-9138-5D890E97CA1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8018ED1-CA1A-4961-8158-48122E7463D8}" type="slidenum"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26625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10A61-5E74-ACF1-1E44-5B6B55E31CD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002195-0858-4F0B-AAD6-5F92FD9CD798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B5BE71-3B4F-BEF7-75DA-9746D7C25F3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B272E38-D90A-4EC5-B242-13CAA8F34B0F}" type="datetime1">
              <a:rPr lang="en-GB"/>
              <a:pPr lvl="0"/>
              <a:t>30/05/2022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92378-6E68-56FA-1044-DFE9089193E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896C48-8F3F-1533-8512-5348358AAB8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D6F2DFF-D0ED-43C3-930E-E7B64FD6B3DE}" type="slidenum"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413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B5B003-981D-BD72-0661-5A7510549F90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4EE860-0C11-D32B-71A2-8B683FD8CF2D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855960-1023-B16F-A153-37C2FEDAE38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984B1C4-43E4-462E-BF83-9DCACF0728F5}" type="datetime1">
              <a:rPr lang="en-GB"/>
              <a:pPr lvl="0"/>
              <a:t>30/05/2022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6416C-0D49-D579-0AFB-D7A9F4CBC7E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1DE9BF-8942-314C-CB4F-B5BF4EF5857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FEE3A86-C053-4FB1-85D6-9B108FEFA397}" type="slidenum"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8770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kst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E4AF92-9641-5EBC-DEE1-8F3C9C8E620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0150" y="620713"/>
            <a:ext cx="10367430" cy="796927"/>
          </a:xfrm>
        </p:spPr>
        <p:txBody>
          <a:bodyPr/>
          <a:lstStyle>
            <a:lvl1pPr>
              <a:defRPr lang="nl-NL"/>
            </a:lvl1pPr>
          </a:lstStyle>
          <a:p>
            <a:pPr lvl="0"/>
            <a:r>
              <a:rPr lang="nl-NL"/>
              <a:t>Klik om de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28292A4-C12C-F2D2-E0DB-F20361D8B27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00150" y="1700217"/>
            <a:ext cx="5088471" cy="4537079"/>
          </a:xfrm>
        </p:spPr>
        <p:txBody>
          <a:bodyPr/>
          <a:lstStyle>
            <a:lvl1pPr>
              <a:defRPr lang="nl-NL"/>
            </a:lvl1pPr>
            <a:lvl2pPr>
              <a:defRPr lang="nl-NL"/>
            </a:lvl2pPr>
            <a:lvl3pPr>
              <a:defRPr lang="nl-NL"/>
            </a:lvl3pPr>
            <a:lvl4pPr>
              <a:defRPr lang="nl-NL"/>
            </a:lvl4pPr>
            <a:lvl5pPr>
              <a:defRPr lang="nl-NL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46C3DE6-27B3-861E-DA68-EAD37EF09940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491819" y="1700217"/>
            <a:ext cx="5090583" cy="4537079"/>
          </a:xfrm>
        </p:spPr>
        <p:txBody>
          <a:bodyPr/>
          <a:lstStyle>
            <a:lvl1pPr>
              <a:defRPr lang="nl-NL"/>
            </a:lvl1pPr>
            <a:lvl2pPr>
              <a:defRPr lang="nl-NL"/>
            </a:lvl2pPr>
            <a:lvl3pPr>
              <a:defRPr lang="nl-NL"/>
            </a:lvl3pPr>
            <a:lvl4pPr>
              <a:defRPr lang="nl-NL"/>
            </a:lvl4pPr>
            <a:lvl5pPr>
              <a:defRPr lang="nl-NL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675690089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67C98-2B7B-6402-DF29-350DF7C7FC8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CA458B-4E11-C4D2-CD73-CE9C6C47FF88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3896F1-1582-1871-AFB4-E8429C755D1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D899C0C-B92D-4DA1-BE87-0BBC901596E0}" type="datetime1">
              <a:rPr lang="en-GB"/>
              <a:pPr lvl="0"/>
              <a:t>30/05/2022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2ADD-B2B8-F45B-DAA5-F5B4E7371BA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312A0E-2527-0A6C-764B-BD636CC4238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2951CF6-8365-4CF9-84A5-B5BBFE910736}" type="slidenum"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923780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9A24A-0458-8958-AAA9-32CD72B23F9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AE8386-C0B0-33BE-D9E0-E7AEE1F4BB1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7A6D9D-7AA0-1422-66B1-F3F83968964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DBEC0A3-57F1-4A12-83D4-DCED8D8C22C3}" type="datetime1">
              <a:rPr lang="en-GB"/>
              <a:pPr lvl="0"/>
              <a:t>30/05/2022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E53C03-8242-3898-8E27-5E393FC1B45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071B5-68C9-503A-8EEC-B05DCACBC35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E1383FD-223C-46A2-A449-E8486648C75C}" type="slidenum"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7708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DAC81-13B0-4925-3DEF-E5658E9856E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21274-3109-45DF-3DD2-16003C7A3C3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EAB52A-8177-C12B-36F6-677170EEAEAA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BCD990-ADF8-0863-F48A-AA9699F04A3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5EEDF6E-F7A8-4DFF-9F04-8FE668A6FB8E}" type="datetime1">
              <a:rPr lang="en-GB"/>
              <a:pPr lvl="0"/>
              <a:t>30/05/2022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18A814-59C4-A83E-858C-5C99D0839E5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794AB2-AD09-AB48-4CB6-236CF5C35A8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88D4870-2E65-4AF6-9C69-F5037D30963E}" type="slidenum"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6667845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FE7FD-EE9B-45B8-E3DB-E452FCB4740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C105D-FA25-AAEF-91D1-61687FFB88B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BDCE9C-9E12-4C62-6E72-70FACCFF8E57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ABAAEE-AD17-533A-331C-9D9EBC9ADD49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5BB7AB-44D5-2BF6-D9B1-E045D4F93EC1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F6DE27-B926-C5D6-BA0B-1E323C959DB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21C5002-0B57-400E-8385-EB80884D5543}" type="datetime1">
              <a:rPr lang="en-GB"/>
              <a:pPr lvl="0"/>
              <a:t>30/05/2022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CB6C84-EFCB-748A-E334-86985ED72BC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6B7427-2FB7-AC33-3AE3-0656E2FBBAB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5A719E7-EC7A-4825-9D09-D664F9695A22}" type="slidenum"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738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EEF15-1C1F-1A7C-5356-AF3128AD2F8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8C5580-CE99-E825-CD65-F17B1280E32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EA2B84B-1336-4055-A516-307E64E11A5C}" type="datetime1">
              <a:rPr lang="en-GB"/>
              <a:pPr lvl="0"/>
              <a:t>30/05/2022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BEFDB9-2A89-F849-0ECE-07B65A55732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76AC06-52D1-3551-B687-13E3ADE2EB7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1EADFBA-38C4-4BFF-843D-A0D5D1ED8715}" type="slidenum"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580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DBFF53-D954-837E-5DA8-ADF9FDFC24D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BB2101F-BD41-4A91-853C-77E738FEB1E5}" type="datetime1">
              <a:rPr lang="en-GB"/>
              <a:pPr lvl="0"/>
              <a:t>30/05/2022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2AA5F5-B694-8046-B368-39730AED372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41C295-917D-CB3D-B373-0D9D40D38C5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A44F184-3ED0-425A-ACAA-F0559C925208}" type="slidenum"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0348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98BC4-8949-8D75-CDC3-6E695F6345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F2FD51-AC55-49CE-287A-D0189C44C0A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22E6C2-8385-639A-61D7-AD368B2CDFC2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89CF6B-4621-6F29-12A5-132E09B824D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09DE5A3-F131-4826-BC12-17CE2504198B}" type="datetime1">
              <a:rPr lang="en-GB"/>
              <a:pPr lvl="0"/>
              <a:t>30/05/2022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BDE84C-98CF-6C36-EA24-729B35AC433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E2C675-F49C-C698-6EE8-AF171D0E8CC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3A00C34-A61A-4381-B38A-EB43F2C1A83C}" type="slidenum"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8561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ACFBA-654E-F606-1997-94DA291B30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379A7C-CA36-E509-12AC-DC482F18BCBD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lang="en-GB" sz="3200"/>
            </a:lvl1pPr>
          </a:lstStyle>
          <a:p>
            <a:pPr lvl="0"/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99A7B7-F18E-0BDC-5795-C3DCCA41588D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412636-4B36-E73F-AE9D-1F051A58280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F32DC9F-BA2C-458D-9E82-4D7FBC0832E4}" type="datetime1">
              <a:rPr lang="en-GB"/>
              <a:pPr lvl="0"/>
              <a:t>30/05/2022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163574-7303-1BB1-5235-AB6E7D12757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23EB39-2792-044D-369A-13FD93B02AF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7AAAA12-07E3-49C7-BC7A-59CB8B825AF8}" type="slidenum"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150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F1CADE-E70C-9932-23E3-1488F190543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164B0F-D295-6CFD-9976-8D39FD5EA81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88905D-13A3-A670-7FFC-E602D95C38FA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DC4AEEE5-F59A-4C07-8755-D7CA5FFB2B4F}" type="datetime1">
              <a:rPr lang="en-GB"/>
              <a:pPr lvl="0"/>
              <a:t>30/05/2022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F56287-727E-88E2-2B0B-2082B644604D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07AA6-869C-0D82-1BD1-D6A1D4B91C89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106C023E-9B28-480A-A12E-58578B3FC459}" type="slidenum">
              <a:t>‹nr.›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en-US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4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svg"/><Relationship Id="rId9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4.png"/><Relationship Id="rId4" Type="http://schemas.openxmlformats.org/officeDocument/2006/relationships/image" Target="../media/image10.svg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7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6" descr="Two men standing in front of a blue door&#10;&#10;Description automatically generated with medium confidence">
            <a:extLst>
              <a:ext uri="{FF2B5EF4-FFF2-40B4-BE49-F238E27FC236}">
                <a16:creationId xmlns:a16="http://schemas.microsoft.com/office/drawing/2014/main" id="{D69330CF-DBF6-0DCC-7E07-24AE31B80D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65" b="7865"/>
          <a:stretch>
            <a:fillRect/>
          </a:stretch>
        </p:blipFill>
        <p:spPr>
          <a:xfrm>
            <a:off x="18" y="9"/>
            <a:ext cx="12191978" cy="685799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ctangle 135">
            <a:extLst>
              <a:ext uri="{FF2B5EF4-FFF2-40B4-BE49-F238E27FC236}">
                <a16:creationId xmlns:a16="http://schemas.microsoft.com/office/drawing/2014/main" id="{79E51E52-3B2F-99D3-5E59-670CA9BF494B}"/>
              </a:ext>
            </a:extLst>
          </p:cNvPr>
          <p:cNvSpPr>
            <a:spLocks noMove="1" noResize="1"/>
          </p:cNvSpPr>
          <p:nvPr/>
        </p:nvSpPr>
        <p:spPr>
          <a:xfrm>
            <a:off x="0" y="5320143"/>
            <a:ext cx="12191996" cy="736549"/>
          </a:xfrm>
          <a:prstGeom prst="rect">
            <a:avLst/>
          </a:prstGeom>
          <a:solidFill>
            <a:srgbClr val="FFFFFF">
              <a:alpha val="93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D6CBACD6-DB4C-7396-D4BF-0DF6324A54A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23878" y="5317236"/>
            <a:ext cx="11210928" cy="744833"/>
          </a:xfrm>
        </p:spPr>
        <p:txBody>
          <a:bodyPr anchor="ctr"/>
          <a:lstStyle/>
          <a:p>
            <a:pPr lvl="0"/>
            <a:r>
              <a:rPr lang="en-US" sz="2500">
                <a:solidFill>
                  <a:srgbClr val="262626"/>
                </a:solidFill>
              </a:rPr>
              <a:t>Real-time Food Safety Compliance system and direct access to Food Safety Experts</a:t>
            </a:r>
          </a:p>
        </p:txBody>
      </p:sp>
      <p:cxnSp>
        <p:nvCxnSpPr>
          <p:cNvPr id="5" name="Straight Connector 137">
            <a:extLst>
              <a:ext uri="{FF2B5EF4-FFF2-40B4-BE49-F238E27FC236}">
                <a16:creationId xmlns:a16="http://schemas.microsoft.com/office/drawing/2014/main" id="{06285A8E-52F1-B4CF-0950-57837156EF56}"/>
              </a:ext>
            </a:extLst>
          </p:cNvPr>
          <p:cNvCxnSpPr>
            <a:cxnSpLocks noMove="1" noResize="1"/>
          </p:cNvCxnSpPr>
          <p:nvPr/>
        </p:nvCxnSpPr>
        <p:spPr>
          <a:xfrm>
            <a:off x="0" y="5241980"/>
            <a:ext cx="12191996" cy="0"/>
          </a:xfrm>
          <a:prstGeom prst="straightConnector1">
            <a:avLst/>
          </a:prstGeom>
          <a:noFill/>
          <a:ln w="41276" cap="flat">
            <a:solidFill>
              <a:srgbClr val="FFFFFF">
                <a:alpha val="90000"/>
              </a:srgbClr>
            </a:solidFill>
            <a:prstDash val="solid"/>
            <a:miter/>
          </a:ln>
        </p:spPr>
      </p:cxnSp>
      <p:cxnSp>
        <p:nvCxnSpPr>
          <p:cNvPr id="6" name="Straight Connector 139">
            <a:extLst>
              <a:ext uri="{FF2B5EF4-FFF2-40B4-BE49-F238E27FC236}">
                <a16:creationId xmlns:a16="http://schemas.microsoft.com/office/drawing/2014/main" id="{9E421DE7-9EE6-5FC1-86B8-566CADDDC1CC}"/>
              </a:ext>
            </a:extLst>
          </p:cNvPr>
          <p:cNvCxnSpPr>
            <a:cxnSpLocks noMove="1" noResize="1"/>
          </p:cNvCxnSpPr>
          <p:nvPr/>
        </p:nvCxnSpPr>
        <p:spPr>
          <a:xfrm>
            <a:off x="0" y="6134855"/>
            <a:ext cx="12191996" cy="0"/>
          </a:xfrm>
          <a:prstGeom prst="straightConnector1">
            <a:avLst/>
          </a:prstGeom>
          <a:noFill/>
          <a:ln w="41276" cap="flat">
            <a:solidFill>
              <a:srgbClr val="FFFFFF">
                <a:alpha val="90000"/>
              </a:srgbClr>
            </a:solidFill>
            <a:prstDash val="solid"/>
            <a:miter/>
          </a:ln>
        </p:spPr>
      </p:cxn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8FD2E669-B62B-BD17-0C11-6924781F46EE}"/>
              </a:ext>
            </a:extLst>
          </p:cNvPr>
          <p:cNvSpPr txBox="1"/>
          <p:nvPr/>
        </p:nvSpPr>
        <p:spPr>
          <a:xfrm>
            <a:off x="3489963" y="6565648"/>
            <a:ext cx="41148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rm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copyright www.qassurance.com , +31-10-2004080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1E93C5E1-08AC-9583-1E9F-A083302507AB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DC2AA8FA-2809-8CC8-6BE7-8D71E452C60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0936" y="640820"/>
            <a:ext cx="3419856" cy="5583143"/>
          </a:xfrm>
        </p:spPr>
        <p:txBody>
          <a:bodyPr/>
          <a:lstStyle/>
          <a:p>
            <a:pPr lvl="0"/>
            <a:r>
              <a:rPr lang="en-US" sz="5400"/>
              <a:t>iMIS Food Handbook</a:t>
            </a:r>
            <a:br>
              <a:rPr lang="en-US" sz="5400"/>
            </a:br>
            <a:r>
              <a:rPr lang="en-US" sz="5400"/>
              <a:t>website</a:t>
            </a:r>
            <a:endParaRPr lang="nl-NL" sz="5400"/>
          </a:p>
        </p:txBody>
      </p:sp>
      <p:sp>
        <p:nvSpPr>
          <p:cNvPr id="4" name="sketch line">
            <a:extLst>
              <a:ext uri="{FF2B5EF4-FFF2-40B4-BE49-F238E27FC236}">
                <a16:creationId xmlns:a16="http://schemas.microsoft.com/office/drawing/2014/main" id="{6484F2DF-E4A4-8502-BA80-FCF2ED0A913E}"/>
              </a:ext>
            </a:extLst>
          </p:cNvPr>
          <p:cNvSpPr>
            <a:spLocks noMove="1" noResize="1"/>
          </p:cNvSpPr>
          <p:nvPr/>
        </p:nvSpPr>
        <p:spPr>
          <a:xfrm flipH="1">
            <a:off x="4267203" y="630936"/>
            <a:ext cx="18288" cy="5590385"/>
          </a:xfrm>
          <a:prstGeom prst="rect">
            <a:avLst/>
          </a:prstGeom>
          <a:solidFill>
            <a:srgbClr val="ED7D31"/>
          </a:solidFill>
          <a:ln w="41276" cap="rnd">
            <a:solidFill>
              <a:srgbClr val="ED7D31"/>
            </a:solidFill>
            <a:prstDash val="solid"/>
            <a:round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5" name="Afbeelding 2">
            <a:extLst>
              <a:ext uri="{FF2B5EF4-FFF2-40B4-BE49-F238E27FC236}">
                <a16:creationId xmlns:a16="http://schemas.microsoft.com/office/drawing/2014/main" id="{D56EAB71-1918-0014-0361-660E3BF2C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0220" y="1469312"/>
            <a:ext cx="6522716" cy="391363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ijdelijke aanduiding voor inhoud 3">
            <a:extLst>
              <a:ext uri="{FF2B5EF4-FFF2-40B4-BE49-F238E27FC236}">
                <a16:creationId xmlns:a16="http://schemas.microsoft.com/office/drawing/2014/main" id="{6A7E2718-4DBC-24FF-DF52-0CC402C6EF7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654296" y="4798579"/>
            <a:ext cx="6894576" cy="1428484"/>
          </a:xfrm>
        </p:spPr>
        <p:txBody>
          <a:bodyPr/>
          <a:lstStyle/>
          <a:p>
            <a:pPr lvl="0"/>
            <a:endParaRPr lang="nl-NL" sz="2200"/>
          </a:p>
          <a:p>
            <a:pPr lvl="0"/>
            <a:endParaRPr lang="nl-NL" sz="2200"/>
          </a:p>
        </p:txBody>
      </p:sp>
      <p:pic>
        <p:nvPicPr>
          <p:cNvPr id="7" name="Picture 9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708CD573-0619-24E0-9537-412CF4FF5C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9643" y="0"/>
            <a:ext cx="1076925" cy="55150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17" descr="Logo&#10;&#10;Description automatically generated">
            <a:extLst>
              <a:ext uri="{FF2B5EF4-FFF2-40B4-BE49-F238E27FC236}">
                <a16:creationId xmlns:a16="http://schemas.microsoft.com/office/drawing/2014/main" id="{F20D1DDB-FE6D-C6BC-CD8E-152FDB6D3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2050" y="6465768"/>
            <a:ext cx="909946" cy="39030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31A4ABB8-3DF6-E7A0-CA0A-AE978D0A1FF0}"/>
              </a:ext>
            </a:extLst>
          </p:cNvPr>
          <p:cNvSpPr txBox="1"/>
          <p:nvPr/>
        </p:nvSpPr>
        <p:spPr>
          <a:xfrm>
            <a:off x="4582680" y="6492870"/>
            <a:ext cx="41148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>
                <a:solidFill>
                  <a:srgbClr val="7F7F7F"/>
                </a:solidFill>
                <a:uFillTx/>
                <a:latin typeface="Calibri"/>
              </a:rPr>
              <a:t>copyright www.qassurance.com , +31-10-2004080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>
            <a:extLst>
              <a:ext uri="{FF2B5EF4-FFF2-40B4-BE49-F238E27FC236}">
                <a16:creationId xmlns:a16="http://schemas.microsoft.com/office/drawing/2014/main" id="{2EEE6732-14BE-C64E-A292-3E0E994D1431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CF3A711C-0C43-10A7-EDF2-642040008F1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2496" y="401887"/>
            <a:ext cx="11018520" cy="1434419"/>
          </a:xfrm>
        </p:spPr>
        <p:txBody>
          <a:bodyPr anchor="b"/>
          <a:lstStyle/>
          <a:p>
            <a:pPr lvl="0"/>
            <a:r>
              <a:rPr lang="en-US" sz="4600"/>
              <a:t>iMIS Food Handbook</a:t>
            </a:r>
            <a:br>
              <a:rPr lang="en-US" sz="4600"/>
            </a:br>
            <a:r>
              <a:rPr lang="en-US" sz="4600"/>
              <a:t>HACCP</a:t>
            </a:r>
          </a:p>
        </p:txBody>
      </p:sp>
      <p:sp>
        <p:nvSpPr>
          <p:cNvPr id="4" name="sketchy line">
            <a:extLst>
              <a:ext uri="{FF2B5EF4-FFF2-40B4-BE49-F238E27FC236}">
                <a16:creationId xmlns:a16="http://schemas.microsoft.com/office/drawing/2014/main" id="{F3212320-B913-51A5-075A-0FD2C62313D7}"/>
              </a:ext>
            </a:extLst>
          </p:cNvPr>
          <p:cNvSpPr>
            <a:spLocks noMove="1" noResize="1"/>
          </p:cNvSpPr>
          <p:nvPr/>
        </p:nvSpPr>
        <p:spPr>
          <a:xfrm>
            <a:off x="572496" y="1681545"/>
            <a:ext cx="10972800" cy="18288"/>
          </a:xfrm>
          <a:prstGeom prst="rect">
            <a:avLst/>
          </a:prstGeom>
          <a:solidFill>
            <a:srgbClr val="ED7D31">
              <a:alpha val="75000"/>
            </a:srgbClr>
          </a:solidFill>
          <a:ln w="44448" cap="rnd">
            <a:solidFill>
              <a:srgbClr val="ED7D31">
                <a:alpha val="75000"/>
              </a:srgbClr>
            </a:solidFill>
            <a:prstDash val="solid"/>
            <a:round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18FE905-9CA4-8CF4-7FA7-9DF2C54F39FC}"/>
              </a:ext>
            </a:extLst>
          </p:cNvPr>
          <p:cNvSpPr txBox="1"/>
          <p:nvPr/>
        </p:nvSpPr>
        <p:spPr>
          <a:xfrm>
            <a:off x="2201134" y="5922843"/>
            <a:ext cx="7786682" cy="86359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0" cap="none" spc="0" baseline="0">
                <a:solidFill>
                  <a:srgbClr val="000000"/>
                </a:solidFill>
                <a:uFillTx/>
                <a:latin typeface="Calibri"/>
              </a:rPr>
              <a:t>HACCP approach validated weekly in audits and part of the iMIS Food Updates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600" b="0" i="0" u="none" strike="noStrike" kern="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600" b="0" i="0" u="none" strike="noStrike" kern="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600" b="0" i="0" u="none" strike="noStrike" kern="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600" b="0" i="0" u="none" strike="noStrike" kern="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grpSp>
        <p:nvGrpSpPr>
          <p:cNvPr id="6" name="Tijdelijke aanduiding voor inhoud 3">
            <a:extLst>
              <a:ext uri="{FF2B5EF4-FFF2-40B4-BE49-F238E27FC236}">
                <a16:creationId xmlns:a16="http://schemas.microsoft.com/office/drawing/2014/main" id="{25F264A4-603A-F8DC-2FD8-72EB31B53C81}"/>
              </a:ext>
            </a:extLst>
          </p:cNvPr>
          <p:cNvGrpSpPr/>
          <p:nvPr/>
        </p:nvGrpSpPr>
        <p:grpSpPr>
          <a:xfrm>
            <a:off x="2737704" y="1860072"/>
            <a:ext cx="6713552" cy="3893762"/>
            <a:chOff x="2737704" y="1860072"/>
            <a:chExt cx="6713552" cy="3893762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8683500F-7795-C7B6-7801-A90ECC3171CD}"/>
                </a:ext>
              </a:extLst>
            </p:cNvPr>
            <p:cNvSpPr/>
            <p:nvPr/>
          </p:nvSpPr>
          <p:spPr>
            <a:xfrm>
              <a:off x="2737704" y="2051959"/>
              <a:ext cx="6713552" cy="204749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713552"/>
                <a:gd name="f7" fmla="val 2047500"/>
                <a:gd name="f8" fmla="+- 0 0 -90"/>
                <a:gd name="f9" fmla="*/ f3 1 6713552"/>
                <a:gd name="f10" fmla="*/ f4 1 2047500"/>
                <a:gd name="f11" fmla="+- f7 0 f5"/>
                <a:gd name="f12" fmla="+- f6 0 f5"/>
                <a:gd name="f13" fmla="*/ f8 f0 1"/>
                <a:gd name="f14" fmla="*/ f12 1 6713552"/>
                <a:gd name="f15" fmla="*/ f11 1 2047500"/>
                <a:gd name="f16" fmla="*/ 0 f12 1"/>
                <a:gd name="f17" fmla="*/ 0 f11 1"/>
                <a:gd name="f18" fmla="*/ 6713552 f12 1"/>
                <a:gd name="f19" fmla="*/ 2047500 f11 1"/>
                <a:gd name="f20" fmla="*/ f13 1 f2"/>
                <a:gd name="f21" fmla="*/ f16 1 6713552"/>
                <a:gd name="f22" fmla="*/ f17 1 2047500"/>
                <a:gd name="f23" fmla="*/ f18 1 6713552"/>
                <a:gd name="f24" fmla="*/ f19 1 2047500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6713552" h="2047500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6345" cap="flat">
              <a:solidFill>
                <a:srgbClr val="5B9BD5"/>
              </a:solidFill>
              <a:prstDash val="solid"/>
              <a:miter/>
            </a:ln>
          </p:spPr>
          <p:txBody>
            <a:bodyPr vert="horz" wrap="square" lIns="521043" tIns="270762" rIns="521043" bIns="92454" anchor="t" anchorCtr="0" compatLnSpc="1">
              <a:noAutofit/>
            </a:bodyPr>
            <a:lstStyle/>
            <a:p>
              <a:pPr marL="114300" marR="0" lvl="1" indent="-114300" algn="l" defTabSz="577845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200"/>
                </a:spcAft>
                <a:buSzPct val="100000"/>
                <a:buFont typeface="Wingdings" pitchFamily="2"/>
                <a:buChar char="Ø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3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Pathogenic bacteria</a:t>
              </a:r>
            </a:p>
            <a:p>
              <a:pPr marL="114300" marR="0" lvl="1" indent="-114300" algn="l" defTabSz="577845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200"/>
                </a:spcAft>
                <a:buSzPct val="100000"/>
                <a:buFont typeface="Wingdings" pitchFamily="2"/>
                <a:buChar char="Ø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3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Mycotoxins</a:t>
              </a:r>
            </a:p>
            <a:p>
              <a:pPr marL="114300" marR="0" lvl="1" indent="-114300" algn="l" defTabSz="577845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200"/>
                </a:spcAft>
                <a:buSzPct val="100000"/>
                <a:buFont typeface="Wingdings" pitchFamily="2"/>
                <a:buChar char="Ø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3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Other biotoxins</a:t>
              </a:r>
            </a:p>
            <a:p>
              <a:pPr marL="114300" marR="0" lvl="1" indent="-114300" algn="l" defTabSz="577845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200"/>
                </a:spcAft>
                <a:buSzPct val="100000"/>
                <a:buFont typeface="Wingdings" pitchFamily="2"/>
                <a:buChar char="Ø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3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Viruses, rickets and prions</a:t>
              </a:r>
            </a:p>
            <a:p>
              <a:pPr marL="114300" marR="0" lvl="1" indent="-114300" algn="l" defTabSz="577845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200"/>
                </a:spcAft>
                <a:buSzPct val="100000"/>
                <a:buFont typeface="Wingdings" pitchFamily="2"/>
                <a:buChar char="Ø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3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Parasites &amp; Pests</a:t>
              </a:r>
            </a:p>
            <a:p>
              <a:pPr marL="114300" marR="0" lvl="1" indent="-114300" algn="l" defTabSz="577845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200"/>
                </a:spcAft>
                <a:buSzPct val="100000"/>
                <a:buFont typeface="Wingdings" pitchFamily="2"/>
                <a:buChar char="Ø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3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Chemical &amp; Physical</a:t>
              </a:r>
            </a:p>
            <a:p>
              <a:pPr marL="114300" marR="0" lvl="1" indent="-114300" algn="l" defTabSz="577845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200"/>
                </a:spcAft>
                <a:buSzPct val="100000"/>
                <a:buFont typeface="Wingdings" pitchFamily="2"/>
                <a:buChar char="Ø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3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Zoonoses &amp; Extensive Toxins</a:t>
              </a:r>
            </a:p>
            <a:p>
              <a:pPr marL="114300" marR="0" lvl="1" indent="-114300" algn="l" defTabSz="577845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200"/>
                </a:spcAft>
                <a:buSzPct val="100000"/>
                <a:buFont typeface="Wingdings" pitchFamily="2"/>
                <a:buChar char="Ø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3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Spoilers</a:t>
              </a: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F33C0002-728D-EE76-E7F6-B7CE037E9EE5}"/>
                </a:ext>
              </a:extLst>
            </p:cNvPr>
            <p:cNvSpPr/>
            <p:nvPr/>
          </p:nvSpPr>
          <p:spPr>
            <a:xfrm>
              <a:off x="3073380" y="1860072"/>
              <a:ext cx="4699485" cy="38376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699486"/>
                <a:gd name="f7" fmla="val 383760"/>
                <a:gd name="f8" fmla="val 63961"/>
                <a:gd name="f9" fmla="val 28636"/>
                <a:gd name="f10" fmla="val 4635525"/>
                <a:gd name="f11" fmla="val 4670850"/>
                <a:gd name="f12" fmla="val 319799"/>
                <a:gd name="f13" fmla="val 355124"/>
                <a:gd name="f14" fmla="+- 0 0 -90"/>
                <a:gd name="f15" fmla="*/ f3 1 4699486"/>
                <a:gd name="f16" fmla="*/ f4 1 383760"/>
                <a:gd name="f17" fmla="+- f7 0 f5"/>
                <a:gd name="f18" fmla="+- f6 0 f5"/>
                <a:gd name="f19" fmla="*/ f14 f0 1"/>
                <a:gd name="f20" fmla="*/ f18 1 4699486"/>
                <a:gd name="f21" fmla="*/ f17 1 383760"/>
                <a:gd name="f22" fmla="*/ 0 f18 1"/>
                <a:gd name="f23" fmla="*/ 63961 f17 1"/>
                <a:gd name="f24" fmla="*/ 63961 f18 1"/>
                <a:gd name="f25" fmla="*/ 0 f17 1"/>
                <a:gd name="f26" fmla="*/ 4635525 f18 1"/>
                <a:gd name="f27" fmla="*/ 4699486 f18 1"/>
                <a:gd name="f28" fmla="*/ 319799 f17 1"/>
                <a:gd name="f29" fmla="*/ 383760 f17 1"/>
                <a:gd name="f30" fmla="*/ f19 1 f2"/>
                <a:gd name="f31" fmla="*/ f22 1 4699486"/>
                <a:gd name="f32" fmla="*/ f23 1 383760"/>
                <a:gd name="f33" fmla="*/ f24 1 4699486"/>
                <a:gd name="f34" fmla="*/ f25 1 383760"/>
                <a:gd name="f35" fmla="*/ f26 1 4699486"/>
                <a:gd name="f36" fmla="*/ f27 1 4699486"/>
                <a:gd name="f37" fmla="*/ f28 1 383760"/>
                <a:gd name="f38" fmla="*/ f29 1 383760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4699486" h="38376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gradFill>
              <a:gsLst>
                <a:gs pos="0">
                  <a:srgbClr val="71A6DB"/>
                </a:gs>
                <a:gs pos="100000">
                  <a:srgbClr val="559BDB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196367" tIns="18736" rIns="196367" bIns="18736" anchor="ctr" anchorCtr="0" compatLnSpc="1">
              <a:noAutofit/>
            </a:bodyPr>
            <a:lstStyle/>
            <a:p>
              <a:pPr marL="0" marR="0" lvl="0" indent="0" algn="l" defTabSz="577845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5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3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rPr>
                <a:t>Overview of pathogens, chemical hazards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BE6634F-8F1D-FBCC-9F4D-6D30F5A226D3}"/>
                </a:ext>
              </a:extLst>
            </p:cNvPr>
            <p:cNvSpPr/>
            <p:nvPr/>
          </p:nvSpPr>
          <p:spPr>
            <a:xfrm>
              <a:off x="2737704" y="4361532"/>
              <a:ext cx="6713552" cy="139230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713552"/>
                <a:gd name="f7" fmla="val 1392300"/>
                <a:gd name="f8" fmla="+- 0 0 -90"/>
                <a:gd name="f9" fmla="*/ f3 1 6713552"/>
                <a:gd name="f10" fmla="*/ f4 1 1392300"/>
                <a:gd name="f11" fmla="+- f7 0 f5"/>
                <a:gd name="f12" fmla="+- f6 0 f5"/>
                <a:gd name="f13" fmla="*/ f8 f0 1"/>
                <a:gd name="f14" fmla="*/ f12 1 6713552"/>
                <a:gd name="f15" fmla="*/ f11 1 1392300"/>
                <a:gd name="f16" fmla="*/ 0 f12 1"/>
                <a:gd name="f17" fmla="*/ 0 f11 1"/>
                <a:gd name="f18" fmla="*/ 6713552 f12 1"/>
                <a:gd name="f19" fmla="*/ 1392300 f11 1"/>
                <a:gd name="f20" fmla="*/ f13 1 f2"/>
                <a:gd name="f21" fmla="*/ f16 1 6713552"/>
                <a:gd name="f22" fmla="*/ f17 1 1392300"/>
                <a:gd name="f23" fmla="*/ f18 1 6713552"/>
                <a:gd name="f24" fmla="*/ f19 1 1392300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6713552" h="1392300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6345" cap="flat">
              <a:solidFill>
                <a:srgbClr val="70AD47"/>
              </a:solidFill>
              <a:prstDash val="solid"/>
              <a:miter/>
            </a:ln>
          </p:spPr>
          <p:txBody>
            <a:bodyPr vert="horz" wrap="square" lIns="521043" tIns="270762" rIns="521043" bIns="92454" anchor="t" anchorCtr="0" compatLnSpc="1">
              <a:noAutofit/>
            </a:bodyPr>
            <a:lstStyle/>
            <a:p>
              <a:pPr marL="114300" marR="0" lvl="1" indent="-114300" algn="l" defTabSz="577845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200"/>
                </a:spcAft>
                <a:buSzPct val="100000"/>
                <a:buFont typeface="Wingdings" pitchFamily="2"/>
                <a:buChar char="Ø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3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Control of raw material hazards</a:t>
              </a:r>
            </a:p>
            <a:p>
              <a:pPr marL="114300" marR="0" lvl="1" indent="-114300" algn="l" defTabSz="577845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200"/>
                </a:spcAft>
                <a:buSzPct val="100000"/>
                <a:buFont typeface="Wingdings" pitchFamily="2"/>
                <a:buChar char="Ø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3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Process hazard management</a:t>
              </a:r>
            </a:p>
            <a:p>
              <a:pPr marL="114300" marR="0" lvl="1" indent="-114300" algn="l" defTabSz="577845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200"/>
                </a:spcAft>
                <a:buSzPct val="100000"/>
                <a:buFont typeface="Wingdings" pitchFamily="2"/>
                <a:buChar char="Ø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3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HACCP-team</a:t>
              </a:r>
            </a:p>
            <a:p>
              <a:pPr marL="114300" marR="0" lvl="1" indent="-114300" algn="l" defTabSz="577845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200"/>
                </a:spcAft>
                <a:buSzPct val="100000"/>
                <a:buFont typeface="Wingdings" pitchFamily="2"/>
                <a:buChar char="Ø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3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Decision tree</a:t>
              </a:r>
            </a:p>
            <a:p>
              <a:pPr marL="114300" marR="0" lvl="1" indent="-114300" algn="l" defTabSz="577845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200"/>
                </a:spcAft>
                <a:buSzPct val="100000"/>
                <a:buFont typeface="Wingdings" pitchFamily="2"/>
                <a:buChar char="Ø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3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Control measures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403E1EC-3394-92F4-CE7B-F40D44A06986}"/>
                </a:ext>
              </a:extLst>
            </p:cNvPr>
            <p:cNvSpPr/>
            <p:nvPr/>
          </p:nvSpPr>
          <p:spPr>
            <a:xfrm>
              <a:off x="3073380" y="4169654"/>
              <a:ext cx="4699485" cy="38376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699486"/>
                <a:gd name="f7" fmla="val 383760"/>
                <a:gd name="f8" fmla="val 63961"/>
                <a:gd name="f9" fmla="val 28636"/>
                <a:gd name="f10" fmla="val 4635525"/>
                <a:gd name="f11" fmla="val 4670850"/>
                <a:gd name="f12" fmla="val 319799"/>
                <a:gd name="f13" fmla="val 355124"/>
                <a:gd name="f14" fmla="+- 0 0 -90"/>
                <a:gd name="f15" fmla="*/ f3 1 4699486"/>
                <a:gd name="f16" fmla="*/ f4 1 383760"/>
                <a:gd name="f17" fmla="+- f7 0 f5"/>
                <a:gd name="f18" fmla="+- f6 0 f5"/>
                <a:gd name="f19" fmla="*/ f14 f0 1"/>
                <a:gd name="f20" fmla="*/ f18 1 4699486"/>
                <a:gd name="f21" fmla="*/ f17 1 383760"/>
                <a:gd name="f22" fmla="*/ 0 f18 1"/>
                <a:gd name="f23" fmla="*/ 63961 f17 1"/>
                <a:gd name="f24" fmla="*/ 63961 f18 1"/>
                <a:gd name="f25" fmla="*/ 0 f17 1"/>
                <a:gd name="f26" fmla="*/ 4635525 f18 1"/>
                <a:gd name="f27" fmla="*/ 4699486 f18 1"/>
                <a:gd name="f28" fmla="*/ 319799 f17 1"/>
                <a:gd name="f29" fmla="*/ 383760 f17 1"/>
                <a:gd name="f30" fmla="*/ f19 1 f2"/>
                <a:gd name="f31" fmla="*/ f22 1 4699486"/>
                <a:gd name="f32" fmla="*/ f23 1 383760"/>
                <a:gd name="f33" fmla="*/ f24 1 4699486"/>
                <a:gd name="f34" fmla="*/ f25 1 383760"/>
                <a:gd name="f35" fmla="*/ f26 1 4699486"/>
                <a:gd name="f36" fmla="*/ f27 1 4699486"/>
                <a:gd name="f37" fmla="*/ f28 1 383760"/>
                <a:gd name="f38" fmla="*/ f29 1 383760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4699486" h="38376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gradFill>
              <a:gsLst>
                <a:gs pos="0">
                  <a:srgbClr val="81B861"/>
                </a:gs>
                <a:gs pos="100000">
                  <a:srgbClr val="6FB242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196367" tIns="18736" rIns="196367" bIns="18736" anchor="ctr" anchorCtr="0" compatLnSpc="1">
              <a:noAutofit/>
            </a:bodyPr>
            <a:lstStyle/>
            <a:p>
              <a:pPr marL="0" marR="0" lvl="0" indent="0" algn="l" defTabSz="577845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5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3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rPr>
                <a:t>Hazard analysis</a:t>
              </a:r>
            </a:p>
          </p:txBody>
        </p:sp>
      </p:grpSp>
      <p:pic>
        <p:nvPicPr>
          <p:cNvPr id="11" name="Picture 13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2BABE2A3-9FB1-DC5E-A4A3-DC5DBD57F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9643" y="0"/>
            <a:ext cx="1076925" cy="55150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Picture 17" descr="Logo&#10;&#10;Description automatically generated">
            <a:extLst>
              <a:ext uri="{FF2B5EF4-FFF2-40B4-BE49-F238E27FC236}">
                <a16:creationId xmlns:a16="http://schemas.microsoft.com/office/drawing/2014/main" id="{993610E7-C2EC-BCF3-4DF1-BA1E773F5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2050" y="6465768"/>
            <a:ext cx="909946" cy="39030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1976EB3E-A33C-1AE9-F3F9-3B7EBDC69CC9}"/>
              </a:ext>
            </a:extLst>
          </p:cNvPr>
          <p:cNvSpPr txBox="1"/>
          <p:nvPr/>
        </p:nvSpPr>
        <p:spPr>
          <a:xfrm>
            <a:off x="4582680" y="6492870"/>
            <a:ext cx="41148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>
                <a:solidFill>
                  <a:srgbClr val="7F7F7F"/>
                </a:solidFill>
                <a:uFillTx/>
                <a:latin typeface="Calibri"/>
              </a:rPr>
              <a:t>copyright www.qassurance.com , +31-10-2004080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4">
            <a:extLst>
              <a:ext uri="{FF2B5EF4-FFF2-40B4-BE49-F238E27FC236}">
                <a16:creationId xmlns:a16="http://schemas.microsoft.com/office/drawing/2014/main" id="{F01A3082-BA0A-D027-D790-9CB82EBE33F1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996015BA-9B34-2267-86EE-97DE35EDAF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828443"/>
          </a:xfrm>
        </p:spPr>
        <p:txBody>
          <a:bodyPr/>
          <a:lstStyle/>
          <a:p>
            <a:pPr lvl="0"/>
            <a:r>
              <a:rPr lang="en-US" sz="5200"/>
              <a:t>iMIS Food Handbook</a:t>
            </a:r>
            <a:br>
              <a:rPr lang="en-US" sz="5200"/>
            </a:br>
            <a:r>
              <a:rPr lang="en-US" sz="5200"/>
              <a:t>general procedures</a:t>
            </a: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FB413AF2-B40F-C77D-13EC-E4CFF286E70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2398626"/>
            <a:ext cx="5158423" cy="3730459"/>
          </a:xfrm>
        </p:spPr>
        <p:txBody>
          <a:bodyPr/>
          <a:lstStyle/>
          <a:p>
            <a:pPr lvl="0">
              <a:spcBef>
                <a:spcPts val="400"/>
              </a:spcBef>
              <a:buFont typeface="Wingdings" pitchFamily="2"/>
              <a:buChar char="Ø"/>
            </a:pPr>
            <a:r>
              <a:rPr lang="en-US" sz="1600" kern="0"/>
              <a:t>Specifications</a:t>
            </a:r>
          </a:p>
          <a:p>
            <a:pPr lvl="0">
              <a:spcBef>
                <a:spcPts val="400"/>
              </a:spcBef>
              <a:buFont typeface="Wingdings" pitchFamily="2"/>
              <a:buChar char="Ø"/>
            </a:pPr>
            <a:r>
              <a:rPr lang="en-US" sz="1600" kern="0"/>
              <a:t>Complaints</a:t>
            </a:r>
          </a:p>
          <a:p>
            <a:pPr lvl="0">
              <a:spcBef>
                <a:spcPts val="400"/>
              </a:spcBef>
              <a:buFont typeface="Wingdings" pitchFamily="2"/>
              <a:buChar char="Ø"/>
            </a:pPr>
            <a:r>
              <a:rPr lang="en-US" sz="1600" kern="0"/>
              <a:t>Food Defense</a:t>
            </a:r>
          </a:p>
          <a:p>
            <a:pPr lvl="0">
              <a:spcBef>
                <a:spcPts val="400"/>
              </a:spcBef>
              <a:buFont typeface="Wingdings" pitchFamily="2"/>
              <a:buChar char="Ø"/>
            </a:pPr>
            <a:r>
              <a:rPr lang="en-US" sz="1600" kern="0"/>
              <a:t>Visitors</a:t>
            </a:r>
          </a:p>
          <a:p>
            <a:pPr lvl="0">
              <a:spcBef>
                <a:spcPts val="400"/>
              </a:spcBef>
              <a:buFont typeface="Wingdings" pitchFamily="2"/>
              <a:buChar char="Ø"/>
            </a:pPr>
            <a:r>
              <a:rPr lang="en-US" sz="1600" kern="0"/>
              <a:t>Calibration</a:t>
            </a:r>
          </a:p>
          <a:p>
            <a:pPr lvl="0">
              <a:spcBef>
                <a:spcPts val="400"/>
              </a:spcBef>
              <a:buFont typeface="Wingdings" pitchFamily="2"/>
              <a:buChar char="Ø"/>
            </a:pPr>
            <a:r>
              <a:rPr lang="en-US" sz="1600" kern="0"/>
              <a:t>Release of products</a:t>
            </a:r>
          </a:p>
          <a:p>
            <a:pPr lvl="0">
              <a:spcBef>
                <a:spcPts val="400"/>
              </a:spcBef>
              <a:buFont typeface="Wingdings" pitchFamily="2"/>
              <a:buChar char="Ø"/>
            </a:pPr>
            <a:r>
              <a:rPr lang="en-US" sz="1600" kern="0"/>
              <a:t>General research</a:t>
            </a:r>
          </a:p>
          <a:p>
            <a:pPr lvl="0">
              <a:spcBef>
                <a:spcPts val="400"/>
              </a:spcBef>
              <a:buFont typeface="Wingdings" pitchFamily="2"/>
              <a:buChar char="Ø"/>
            </a:pPr>
            <a:r>
              <a:rPr lang="en-US" sz="1600" kern="0"/>
              <a:t>Traceability</a:t>
            </a:r>
          </a:p>
          <a:p>
            <a:pPr lvl="0">
              <a:spcBef>
                <a:spcPts val="400"/>
              </a:spcBef>
              <a:buFont typeface="Wingdings" pitchFamily="2"/>
              <a:buChar char="Ø"/>
            </a:pPr>
            <a:r>
              <a:rPr lang="en-US" sz="1600" kern="0"/>
              <a:t>Internal audit</a:t>
            </a:r>
          </a:p>
          <a:p>
            <a:pPr lvl="0">
              <a:spcBef>
                <a:spcPts val="400"/>
              </a:spcBef>
              <a:buFont typeface="Wingdings" pitchFamily="2"/>
              <a:buChar char="Ø"/>
            </a:pPr>
            <a:r>
              <a:rPr lang="en-US" sz="1600" kern="0"/>
              <a:t>Recall</a:t>
            </a:r>
          </a:p>
          <a:p>
            <a:pPr lvl="0">
              <a:spcBef>
                <a:spcPts val="400"/>
              </a:spcBef>
              <a:buFont typeface="Wingdings" pitchFamily="2"/>
              <a:buChar char="Ø"/>
            </a:pPr>
            <a:r>
              <a:rPr lang="en-US" sz="1600" kern="0"/>
              <a:t>Foreign objects</a:t>
            </a:r>
          </a:p>
          <a:p>
            <a:pPr lvl="0">
              <a:spcBef>
                <a:spcPts val="400"/>
              </a:spcBef>
              <a:buFont typeface="Wingdings" pitchFamily="2"/>
              <a:buChar char="Ø"/>
            </a:pPr>
            <a:r>
              <a:rPr lang="en-US" sz="1600" kern="0"/>
              <a:t>Customer and customer satisfaction</a:t>
            </a:r>
          </a:p>
          <a:p>
            <a:pPr lvl="0">
              <a:spcBef>
                <a:spcPts val="400"/>
              </a:spcBef>
              <a:buFont typeface="Wingdings" pitchFamily="2"/>
              <a:buChar char="Ø"/>
            </a:pPr>
            <a:r>
              <a:rPr lang="en-US" sz="1600" kern="0"/>
              <a:t>Management review</a:t>
            </a:r>
          </a:p>
          <a:p>
            <a:pPr lvl="0">
              <a:spcBef>
                <a:spcPts val="400"/>
              </a:spcBef>
              <a:buFont typeface="Wingdings" pitchFamily="2"/>
              <a:buChar char="Ø"/>
            </a:pPr>
            <a:endParaRPr lang="en-US" sz="1600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F0E0582D-5BA1-3AD4-CA96-990215AEC518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89152" y="2398626"/>
            <a:ext cx="5164640" cy="3730459"/>
          </a:xfrm>
        </p:spPr>
        <p:txBody>
          <a:bodyPr/>
          <a:lstStyle/>
          <a:p>
            <a:pPr lvl="0" hangingPunct="0">
              <a:spcBef>
                <a:spcPts val="400"/>
              </a:spcBef>
              <a:buFont typeface="Wingdings" pitchFamily="2"/>
              <a:buChar char="Ø"/>
            </a:pPr>
            <a:r>
              <a:rPr lang="en-US" sz="1600" kern="0"/>
              <a:t>Supplier assessment</a:t>
            </a:r>
          </a:p>
          <a:p>
            <a:pPr lvl="0" hangingPunct="0">
              <a:spcBef>
                <a:spcPts val="400"/>
              </a:spcBef>
              <a:buFont typeface="Wingdings" pitchFamily="2"/>
              <a:buChar char="Ø"/>
            </a:pPr>
            <a:r>
              <a:rPr lang="en-US" sz="1600" kern="0"/>
              <a:t>Product development</a:t>
            </a:r>
          </a:p>
          <a:p>
            <a:pPr lvl="0" hangingPunct="0">
              <a:spcBef>
                <a:spcPts val="400"/>
              </a:spcBef>
              <a:buFont typeface="Wingdings" pitchFamily="2"/>
              <a:buChar char="Ø"/>
            </a:pPr>
            <a:r>
              <a:rPr lang="en-US" sz="1600" kern="0"/>
              <a:t>Education and training</a:t>
            </a:r>
          </a:p>
          <a:p>
            <a:pPr lvl="0" hangingPunct="0">
              <a:spcBef>
                <a:spcPts val="400"/>
              </a:spcBef>
              <a:buFont typeface="Wingdings" pitchFamily="2"/>
              <a:buChar char="Ø"/>
            </a:pPr>
            <a:r>
              <a:rPr lang="en-US" sz="1600" kern="0"/>
              <a:t>Incidents</a:t>
            </a:r>
          </a:p>
          <a:p>
            <a:pPr lvl="0" hangingPunct="0">
              <a:spcBef>
                <a:spcPts val="400"/>
              </a:spcBef>
              <a:buFont typeface="Wingdings" pitchFamily="2"/>
              <a:buChar char="Ø"/>
            </a:pPr>
            <a:r>
              <a:rPr lang="en-US" sz="1600" kern="0"/>
              <a:t>Wood</a:t>
            </a:r>
          </a:p>
          <a:p>
            <a:pPr lvl="0" hangingPunct="0">
              <a:spcBef>
                <a:spcPts val="400"/>
              </a:spcBef>
              <a:buFont typeface="Wingdings" pitchFamily="2"/>
              <a:buChar char="Ø"/>
            </a:pPr>
            <a:r>
              <a:rPr lang="en-US" sz="1600" kern="0"/>
              <a:t>Glass and hard plastic</a:t>
            </a:r>
          </a:p>
          <a:p>
            <a:pPr lvl="0" hangingPunct="0">
              <a:spcBef>
                <a:spcPts val="400"/>
              </a:spcBef>
              <a:buFont typeface="Wingdings" pitchFamily="2"/>
              <a:buChar char="Ø"/>
            </a:pPr>
            <a:r>
              <a:rPr lang="en-US" sz="1600" kern="0"/>
              <a:t>Quarantine</a:t>
            </a:r>
          </a:p>
          <a:p>
            <a:pPr lvl="0" hangingPunct="0">
              <a:spcBef>
                <a:spcPts val="400"/>
              </a:spcBef>
              <a:buFont typeface="Wingdings" pitchFamily="2"/>
              <a:buChar char="Ø"/>
            </a:pPr>
            <a:r>
              <a:rPr lang="en-US" sz="1600" kern="0"/>
              <a:t>Maintenance</a:t>
            </a:r>
          </a:p>
          <a:p>
            <a:pPr lvl="0" hangingPunct="0">
              <a:spcBef>
                <a:spcPts val="400"/>
              </a:spcBef>
              <a:buFont typeface="Wingdings" pitchFamily="2"/>
              <a:buChar char="Ø"/>
            </a:pPr>
            <a:r>
              <a:rPr lang="en-US" sz="1600" kern="0"/>
              <a:t>Pest control</a:t>
            </a:r>
          </a:p>
          <a:p>
            <a:pPr lvl="0" hangingPunct="0">
              <a:spcBef>
                <a:spcPts val="400"/>
              </a:spcBef>
              <a:buFont typeface="Wingdings" pitchFamily="2"/>
              <a:buChar char="Ø"/>
            </a:pPr>
            <a:r>
              <a:rPr lang="en-US" sz="1600" kern="0"/>
              <a:t>Business security</a:t>
            </a:r>
          </a:p>
          <a:p>
            <a:pPr lvl="0" hangingPunct="0">
              <a:spcBef>
                <a:spcPts val="400"/>
              </a:spcBef>
              <a:buFont typeface="Wingdings" pitchFamily="2"/>
              <a:buChar char="Ø"/>
            </a:pPr>
            <a:r>
              <a:rPr lang="en-US" sz="1600" kern="0"/>
              <a:t>Documentation</a:t>
            </a:r>
          </a:p>
          <a:p>
            <a:pPr lvl="0" hangingPunct="0">
              <a:spcBef>
                <a:spcPts val="400"/>
              </a:spcBef>
              <a:buFont typeface="Wingdings" pitchFamily="2"/>
              <a:buChar char="Ø"/>
            </a:pPr>
            <a:r>
              <a:rPr lang="en-US" sz="1600" kern="0"/>
              <a:t>Validation &amp; Verification</a:t>
            </a:r>
          </a:p>
          <a:p>
            <a:pPr lvl="0" hangingPunct="0">
              <a:spcBef>
                <a:spcPts val="400"/>
              </a:spcBef>
              <a:buFont typeface="Wingdings" pitchFamily="2"/>
              <a:buChar char="Ø"/>
            </a:pPr>
            <a:r>
              <a:rPr lang="en-US" sz="1600" kern="0"/>
              <a:t>Corrective measures</a:t>
            </a:r>
          </a:p>
          <a:p>
            <a:pPr lvl="0">
              <a:buFont typeface="Wingdings" pitchFamily="2"/>
              <a:buChar char="Ø"/>
            </a:pPr>
            <a:endParaRPr lang="en-GB" sz="1600"/>
          </a:p>
        </p:txBody>
      </p:sp>
      <p:pic>
        <p:nvPicPr>
          <p:cNvPr id="6" name="Picture 8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6146BA8E-D7EC-DB99-81E2-C5B2AA22B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9643" y="0"/>
            <a:ext cx="1076925" cy="55150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17" descr="Logo&#10;&#10;Description automatically generated">
            <a:extLst>
              <a:ext uri="{FF2B5EF4-FFF2-40B4-BE49-F238E27FC236}">
                <a16:creationId xmlns:a16="http://schemas.microsoft.com/office/drawing/2014/main" id="{02869511-F6F0-83A3-4E30-60250BA8D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2050" y="6465768"/>
            <a:ext cx="909946" cy="39030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A53EBB91-3717-CE7E-76A3-595DFE444B50}"/>
              </a:ext>
            </a:extLst>
          </p:cNvPr>
          <p:cNvSpPr txBox="1"/>
          <p:nvPr/>
        </p:nvSpPr>
        <p:spPr>
          <a:xfrm>
            <a:off x="4582680" y="6492870"/>
            <a:ext cx="41148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>
                <a:solidFill>
                  <a:srgbClr val="7F7F7F"/>
                </a:solidFill>
                <a:uFillTx/>
                <a:latin typeface="Calibri"/>
              </a:rPr>
              <a:t>copyright www.qassurance.com , +31-10-2004080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>
            <a:extLst>
              <a:ext uri="{FF2B5EF4-FFF2-40B4-BE49-F238E27FC236}">
                <a16:creationId xmlns:a16="http://schemas.microsoft.com/office/drawing/2014/main" id="{CDC23557-456B-D4A7-1D47-135B15831E0C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94EED098-1960-243E-B4B3-4D99A0CF915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0936" y="639522"/>
            <a:ext cx="3429000" cy="1719072"/>
          </a:xfrm>
        </p:spPr>
        <p:txBody>
          <a:bodyPr anchor="b"/>
          <a:lstStyle/>
          <a:p>
            <a:pPr lvl="0"/>
            <a:r>
              <a:rPr lang="en-US" sz="3000"/>
              <a:t>iMIS Food Handbook </a:t>
            </a:r>
            <a:br>
              <a:rPr lang="en-US" sz="3000"/>
            </a:br>
            <a:r>
              <a:rPr lang="en-US" sz="3000"/>
              <a:t>management</a:t>
            </a:r>
            <a:r>
              <a:rPr lang="nl-NL" sz="3000"/>
              <a:t> system</a:t>
            </a:r>
          </a:p>
        </p:txBody>
      </p:sp>
      <p:sp>
        <p:nvSpPr>
          <p:cNvPr id="4" name="sketch line">
            <a:extLst>
              <a:ext uri="{FF2B5EF4-FFF2-40B4-BE49-F238E27FC236}">
                <a16:creationId xmlns:a16="http://schemas.microsoft.com/office/drawing/2014/main" id="{7789C3B6-C9F1-B4CE-D6E1-59260F30D2C9}"/>
              </a:ext>
            </a:extLst>
          </p:cNvPr>
          <p:cNvSpPr>
            <a:spLocks noMove="1" noResize="1"/>
          </p:cNvSpPr>
          <p:nvPr/>
        </p:nvSpPr>
        <p:spPr>
          <a:xfrm>
            <a:off x="643280" y="2573752"/>
            <a:ext cx="3255099" cy="18288"/>
          </a:xfrm>
          <a:prstGeom prst="rect">
            <a:avLst/>
          </a:prstGeom>
          <a:solidFill>
            <a:srgbClr val="ED7D31"/>
          </a:solidFill>
          <a:ln w="38103" cap="rnd">
            <a:solidFill>
              <a:srgbClr val="ED7D31"/>
            </a:solidFill>
            <a:prstDash val="solid"/>
            <a:round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23517C0A-68D1-A9C0-6AC3-F2DE34CFF03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/>
          <a:lstStyle/>
          <a:p>
            <a:pPr lvl="0">
              <a:buFont typeface="Wingdings" pitchFamily="2"/>
              <a:buChar char="Ø"/>
            </a:pPr>
            <a:r>
              <a:rPr lang="en-US" sz="2200"/>
              <a:t>Word processor</a:t>
            </a:r>
          </a:p>
          <a:p>
            <a:pPr lvl="0">
              <a:buFont typeface="Wingdings" pitchFamily="2"/>
              <a:buChar char="Ø"/>
            </a:pPr>
            <a:r>
              <a:rPr lang="en-US" sz="2200"/>
              <a:t>Permissions</a:t>
            </a:r>
          </a:p>
          <a:p>
            <a:pPr lvl="0">
              <a:buFont typeface="Wingdings" pitchFamily="2"/>
              <a:buChar char="Ø"/>
            </a:pPr>
            <a:r>
              <a:rPr lang="en-US" sz="2200"/>
              <a:t>Indexing </a:t>
            </a:r>
          </a:p>
          <a:p>
            <a:pPr lvl="0">
              <a:buFont typeface="Wingdings" pitchFamily="2"/>
              <a:buChar char="Ø"/>
            </a:pPr>
            <a:r>
              <a:rPr lang="en-US" sz="2200"/>
              <a:t>Search function</a:t>
            </a:r>
          </a:p>
          <a:p>
            <a:pPr lvl="0">
              <a:buFont typeface="Wingdings" pitchFamily="2"/>
              <a:buChar char="Ø"/>
            </a:pPr>
            <a:r>
              <a:rPr lang="en-US" sz="2200"/>
              <a:t>Changes</a:t>
            </a:r>
          </a:p>
          <a:p>
            <a:pPr lvl="0">
              <a:buFont typeface="Wingdings" pitchFamily="2"/>
              <a:buChar char="Ø"/>
            </a:pPr>
            <a:r>
              <a:rPr lang="en-US" sz="2200"/>
              <a:t>Version </a:t>
            </a:r>
            <a:br>
              <a:rPr lang="en-US" sz="2200"/>
            </a:br>
            <a:r>
              <a:rPr lang="en-US" sz="2200"/>
              <a:t>management </a:t>
            </a:r>
          </a:p>
          <a:p>
            <a:pPr lvl="0">
              <a:buFont typeface="Wingdings" pitchFamily="2"/>
              <a:buChar char="Ø"/>
            </a:pPr>
            <a:endParaRPr lang="en-US" sz="2200"/>
          </a:p>
          <a:p>
            <a:pPr lvl="0">
              <a:buFont typeface="Wingdings" pitchFamily="2"/>
              <a:buChar char="Ø"/>
            </a:pPr>
            <a:endParaRPr lang="en-US" sz="2200"/>
          </a:p>
        </p:txBody>
      </p:sp>
      <p:pic>
        <p:nvPicPr>
          <p:cNvPr id="6" name="Afbeelding 1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49111E7A-76F3-78F2-76D1-574A0BCFD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5639" y="1864479"/>
            <a:ext cx="5267510" cy="341071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9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601247F2-E325-0548-8003-8CBED1396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9643" y="0"/>
            <a:ext cx="1076925" cy="55150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17" descr="Logo&#10;&#10;Description automatically generated">
            <a:extLst>
              <a:ext uri="{FF2B5EF4-FFF2-40B4-BE49-F238E27FC236}">
                <a16:creationId xmlns:a16="http://schemas.microsoft.com/office/drawing/2014/main" id="{744CD17C-8993-4262-BFFE-EDC037127D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2050" y="6465768"/>
            <a:ext cx="909946" cy="39030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D5BD00A3-F707-DC8B-221B-B32611DA9DAE}"/>
              </a:ext>
            </a:extLst>
          </p:cNvPr>
          <p:cNvSpPr txBox="1"/>
          <p:nvPr/>
        </p:nvSpPr>
        <p:spPr>
          <a:xfrm>
            <a:off x="4582680" y="6492870"/>
            <a:ext cx="41148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>
                <a:solidFill>
                  <a:srgbClr val="7F7F7F"/>
                </a:solidFill>
                <a:uFillTx/>
                <a:latin typeface="Calibri"/>
              </a:rPr>
              <a:t>copyright www.qassurance.com , +31-10-2004080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8B9786FB-27C2-2EDE-2D60-71EFF6439588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Freeform: Shape 17">
            <a:extLst>
              <a:ext uri="{FF2B5EF4-FFF2-40B4-BE49-F238E27FC236}">
                <a16:creationId xmlns:a16="http://schemas.microsoft.com/office/drawing/2014/main" id="{F7EBE2EA-324A-5D2A-8B3A-F41EEB388746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4959047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4959047"/>
              <a:gd name="f7" fmla="val 6858000"/>
              <a:gd name="f8" fmla="val 4110127"/>
              <a:gd name="f9" fmla="val 4179024"/>
              <a:gd name="f10" fmla="val 123368"/>
              <a:gd name="f11" fmla="val 4668929"/>
              <a:gd name="f12" fmla="val 1045156"/>
              <a:gd name="f13" fmla="val 2189404"/>
              <a:gd name="f14" fmla="val 3429000"/>
              <a:gd name="f15" fmla="val 4668597"/>
              <a:gd name="f16" fmla="val 5812845"/>
              <a:gd name="f17" fmla="val 6734633"/>
              <a:gd name="f18" fmla="+- 0 0 -90"/>
              <a:gd name="f19" fmla="*/ f3 1 4959047"/>
              <a:gd name="f20" fmla="*/ f4 1 6858000"/>
              <a:gd name="f21" fmla="+- f7 0 f5"/>
              <a:gd name="f22" fmla="+- f6 0 f5"/>
              <a:gd name="f23" fmla="*/ f18 f0 1"/>
              <a:gd name="f24" fmla="*/ f22 1 4959047"/>
              <a:gd name="f25" fmla="*/ f21 1 6858000"/>
              <a:gd name="f26" fmla="*/ 0 f22 1"/>
              <a:gd name="f27" fmla="*/ 0 f21 1"/>
              <a:gd name="f28" fmla="*/ 4110127 f22 1"/>
              <a:gd name="f29" fmla="*/ 4179024 f22 1"/>
              <a:gd name="f30" fmla="*/ 123368 f21 1"/>
              <a:gd name="f31" fmla="*/ 4959047 f22 1"/>
              <a:gd name="f32" fmla="*/ 3429000 f21 1"/>
              <a:gd name="f33" fmla="*/ 6734633 f21 1"/>
              <a:gd name="f34" fmla="*/ 6858000 f21 1"/>
              <a:gd name="f35" fmla="*/ f23 1 f2"/>
              <a:gd name="f36" fmla="*/ f26 1 4959047"/>
              <a:gd name="f37" fmla="*/ f27 1 6858000"/>
              <a:gd name="f38" fmla="*/ f28 1 4959047"/>
              <a:gd name="f39" fmla="*/ f29 1 4959047"/>
              <a:gd name="f40" fmla="*/ f30 1 6858000"/>
              <a:gd name="f41" fmla="*/ f31 1 4959047"/>
              <a:gd name="f42" fmla="*/ f32 1 6858000"/>
              <a:gd name="f43" fmla="*/ f33 1 6858000"/>
              <a:gd name="f44" fmla="*/ f34 1 6858000"/>
              <a:gd name="f45" fmla="*/ f5 1 f24"/>
              <a:gd name="f46" fmla="*/ f6 1 f24"/>
              <a:gd name="f47" fmla="*/ f5 1 f25"/>
              <a:gd name="f48" fmla="*/ f7 1 f25"/>
              <a:gd name="f49" fmla="+- f35 0 f1"/>
              <a:gd name="f50" fmla="*/ f36 1 f24"/>
              <a:gd name="f51" fmla="*/ f37 1 f25"/>
              <a:gd name="f52" fmla="*/ f38 1 f24"/>
              <a:gd name="f53" fmla="*/ f39 1 f24"/>
              <a:gd name="f54" fmla="*/ f40 1 f25"/>
              <a:gd name="f55" fmla="*/ f41 1 f24"/>
              <a:gd name="f56" fmla="*/ f42 1 f25"/>
              <a:gd name="f57" fmla="*/ f43 1 f25"/>
              <a:gd name="f58" fmla="*/ f44 1 f25"/>
              <a:gd name="f59" fmla="*/ f45 f19 1"/>
              <a:gd name="f60" fmla="*/ f46 f19 1"/>
              <a:gd name="f61" fmla="*/ f48 f20 1"/>
              <a:gd name="f62" fmla="*/ f47 f20 1"/>
              <a:gd name="f63" fmla="*/ f50 f19 1"/>
              <a:gd name="f64" fmla="*/ f51 f20 1"/>
              <a:gd name="f65" fmla="*/ f52 f19 1"/>
              <a:gd name="f66" fmla="*/ f53 f19 1"/>
              <a:gd name="f67" fmla="*/ f54 f20 1"/>
              <a:gd name="f68" fmla="*/ f55 f19 1"/>
              <a:gd name="f69" fmla="*/ f56 f20 1"/>
              <a:gd name="f70" fmla="*/ f57 f20 1"/>
              <a:gd name="f71" fmla="*/ f58 f2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9">
                <a:pos x="f63" y="f64"/>
              </a:cxn>
              <a:cxn ang="f49">
                <a:pos x="f65" y="f64"/>
              </a:cxn>
              <a:cxn ang="f49">
                <a:pos x="f66" y="f67"/>
              </a:cxn>
              <a:cxn ang="f49">
                <a:pos x="f68" y="f69"/>
              </a:cxn>
              <a:cxn ang="f49">
                <a:pos x="f66" y="f70"/>
              </a:cxn>
              <a:cxn ang="f49">
                <a:pos x="f65" y="f71"/>
              </a:cxn>
              <a:cxn ang="f49">
                <a:pos x="f63" y="f71"/>
              </a:cxn>
            </a:cxnLst>
            <a:rect l="f59" t="f62" r="f60" b="f61"/>
            <a:pathLst>
              <a:path w="4959047" h="6858000">
                <a:moveTo>
                  <a:pt x="f5" y="f5"/>
                </a:moveTo>
                <a:lnTo>
                  <a:pt x="f8" y="f5"/>
                </a:lnTo>
                <a:lnTo>
                  <a:pt x="f9" y="f10"/>
                </a:lnTo>
                <a:cubicBezTo>
                  <a:pt x="f11" y="f12"/>
                  <a:pt x="f6" y="f13"/>
                  <a:pt x="f6" y="f14"/>
                </a:cubicBezTo>
                <a:cubicBezTo>
                  <a:pt x="f6" y="f15"/>
                  <a:pt x="f11" y="f16"/>
                  <a:pt x="f9" y="f17"/>
                </a:cubicBezTo>
                <a:lnTo>
                  <a:pt x="f8" y="f7"/>
                </a:lnTo>
                <a:lnTo>
                  <a:pt x="f5" y="f7"/>
                </a:lnTo>
                <a:close/>
              </a:path>
            </a:pathLst>
          </a:custGeom>
          <a:solidFill>
            <a:srgbClr val="FFFFFF"/>
          </a:solidFill>
          <a:ln w="9528" cap="flat">
            <a:solidFill>
              <a:srgbClr val="E6E6E6"/>
            </a:solidFill>
            <a:prstDash val="solid"/>
            <a:miter/>
          </a:ln>
          <a:effectLst>
            <a:outerShdw dist="38103" algn="tl">
              <a:srgbClr val="D9D9D9">
                <a:alpha val="50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Freeform: Shape 19">
            <a:extLst>
              <a:ext uri="{FF2B5EF4-FFF2-40B4-BE49-F238E27FC236}">
                <a16:creationId xmlns:a16="http://schemas.microsoft.com/office/drawing/2014/main" id="{51E08019-6537-58BF-CE59-BB9F6EA5310B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4948888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4948887"/>
              <a:gd name="f7" fmla="val 6858000"/>
              <a:gd name="f8" fmla="val 4099967"/>
              <a:gd name="f9" fmla="val 4168864"/>
              <a:gd name="f10" fmla="val 123368"/>
              <a:gd name="f11" fmla="val 4658769"/>
              <a:gd name="f12" fmla="val 1045156"/>
              <a:gd name="f13" fmla="val 2189404"/>
              <a:gd name="f14" fmla="val 3429000"/>
              <a:gd name="f15" fmla="val 4668597"/>
              <a:gd name="f16" fmla="val 5812845"/>
              <a:gd name="f17" fmla="val 6734633"/>
              <a:gd name="f18" fmla="+- 0 0 -90"/>
              <a:gd name="f19" fmla="*/ f3 1 4948887"/>
              <a:gd name="f20" fmla="*/ f4 1 6858000"/>
              <a:gd name="f21" fmla="+- f7 0 f5"/>
              <a:gd name="f22" fmla="+- f6 0 f5"/>
              <a:gd name="f23" fmla="*/ f18 f0 1"/>
              <a:gd name="f24" fmla="*/ f22 1 4948887"/>
              <a:gd name="f25" fmla="*/ f21 1 6858000"/>
              <a:gd name="f26" fmla="*/ 0 f22 1"/>
              <a:gd name="f27" fmla="*/ 0 f21 1"/>
              <a:gd name="f28" fmla="*/ 4099967 f22 1"/>
              <a:gd name="f29" fmla="*/ 4168864 f22 1"/>
              <a:gd name="f30" fmla="*/ 123368 f21 1"/>
              <a:gd name="f31" fmla="*/ 4948887 f22 1"/>
              <a:gd name="f32" fmla="*/ 3429000 f21 1"/>
              <a:gd name="f33" fmla="*/ 6734633 f21 1"/>
              <a:gd name="f34" fmla="*/ 6858000 f21 1"/>
              <a:gd name="f35" fmla="*/ f23 1 f2"/>
              <a:gd name="f36" fmla="*/ f26 1 4948887"/>
              <a:gd name="f37" fmla="*/ f27 1 6858000"/>
              <a:gd name="f38" fmla="*/ f28 1 4948887"/>
              <a:gd name="f39" fmla="*/ f29 1 4948887"/>
              <a:gd name="f40" fmla="*/ f30 1 6858000"/>
              <a:gd name="f41" fmla="*/ f31 1 4948887"/>
              <a:gd name="f42" fmla="*/ f32 1 6858000"/>
              <a:gd name="f43" fmla="*/ f33 1 6858000"/>
              <a:gd name="f44" fmla="*/ f34 1 6858000"/>
              <a:gd name="f45" fmla="*/ f5 1 f24"/>
              <a:gd name="f46" fmla="*/ f6 1 f24"/>
              <a:gd name="f47" fmla="*/ f5 1 f25"/>
              <a:gd name="f48" fmla="*/ f7 1 f25"/>
              <a:gd name="f49" fmla="+- f35 0 f1"/>
              <a:gd name="f50" fmla="*/ f36 1 f24"/>
              <a:gd name="f51" fmla="*/ f37 1 f25"/>
              <a:gd name="f52" fmla="*/ f38 1 f24"/>
              <a:gd name="f53" fmla="*/ f39 1 f24"/>
              <a:gd name="f54" fmla="*/ f40 1 f25"/>
              <a:gd name="f55" fmla="*/ f41 1 f24"/>
              <a:gd name="f56" fmla="*/ f42 1 f25"/>
              <a:gd name="f57" fmla="*/ f43 1 f25"/>
              <a:gd name="f58" fmla="*/ f44 1 f25"/>
              <a:gd name="f59" fmla="*/ f45 f19 1"/>
              <a:gd name="f60" fmla="*/ f46 f19 1"/>
              <a:gd name="f61" fmla="*/ f48 f20 1"/>
              <a:gd name="f62" fmla="*/ f47 f20 1"/>
              <a:gd name="f63" fmla="*/ f50 f19 1"/>
              <a:gd name="f64" fmla="*/ f51 f20 1"/>
              <a:gd name="f65" fmla="*/ f52 f19 1"/>
              <a:gd name="f66" fmla="*/ f53 f19 1"/>
              <a:gd name="f67" fmla="*/ f54 f20 1"/>
              <a:gd name="f68" fmla="*/ f55 f19 1"/>
              <a:gd name="f69" fmla="*/ f56 f20 1"/>
              <a:gd name="f70" fmla="*/ f57 f20 1"/>
              <a:gd name="f71" fmla="*/ f58 f2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9">
                <a:pos x="f63" y="f64"/>
              </a:cxn>
              <a:cxn ang="f49">
                <a:pos x="f65" y="f64"/>
              </a:cxn>
              <a:cxn ang="f49">
                <a:pos x="f66" y="f67"/>
              </a:cxn>
              <a:cxn ang="f49">
                <a:pos x="f68" y="f69"/>
              </a:cxn>
              <a:cxn ang="f49">
                <a:pos x="f66" y="f70"/>
              </a:cxn>
              <a:cxn ang="f49">
                <a:pos x="f65" y="f71"/>
              </a:cxn>
              <a:cxn ang="f49">
                <a:pos x="f63" y="f71"/>
              </a:cxn>
            </a:cxnLst>
            <a:rect l="f59" t="f62" r="f60" b="f61"/>
            <a:pathLst>
              <a:path w="4948887" h="6858000">
                <a:moveTo>
                  <a:pt x="f5" y="f5"/>
                </a:moveTo>
                <a:lnTo>
                  <a:pt x="f8" y="f5"/>
                </a:lnTo>
                <a:lnTo>
                  <a:pt x="f9" y="f10"/>
                </a:lnTo>
                <a:cubicBezTo>
                  <a:pt x="f11" y="f12"/>
                  <a:pt x="f6" y="f13"/>
                  <a:pt x="f6" y="f14"/>
                </a:cubicBezTo>
                <a:cubicBezTo>
                  <a:pt x="f6" y="f15"/>
                  <a:pt x="f11" y="f16"/>
                  <a:pt x="f9" y="f17"/>
                </a:cubicBezTo>
                <a:lnTo>
                  <a:pt x="f8" y="f7"/>
                </a:lnTo>
                <a:lnTo>
                  <a:pt x="f5" y="f7"/>
                </a:lnTo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639AA7A-6168-B141-C111-7DAB2A0EBB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7984" y="1122361"/>
            <a:ext cx="4023360" cy="3204130"/>
          </a:xfrm>
        </p:spPr>
        <p:txBody>
          <a:bodyPr anchor="b"/>
          <a:lstStyle/>
          <a:p>
            <a:pPr lvl="0"/>
            <a:r>
              <a:rPr lang="en-US" sz="4800"/>
              <a:t>iMIS Food</a:t>
            </a:r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475F0E49-4F89-4231-519B-96EF74DBA843}"/>
              </a:ext>
            </a:extLst>
          </p:cNvPr>
          <p:cNvSpPr>
            <a:spLocks noMove="1" noResize="1"/>
          </p:cNvSpPr>
          <p:nvPr/>
        </p:nvSpPr>
        <p:spPr>
          <a:xfrm rot="5400013">
            <a:off x="759921" y="346795"/>
            <a:ext cx="146304" cy="704088"/>
          </a:xfrm>
          <a:prstGeom prst="rect">
            <a:avLst/>
          </a:prstGeom>
          <a:solidFill>
            <a:srgbClr val="ED7D3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Rectangle 23">
            <a:extLst>
              <a:ext uri="{FF2B5EF4-FFF2-40B4-BE49-F238E27FC236}">
                <a16:creationId xmlns:a16="http://schemas.microsoft.com/office/drawing/2014/main" id="{44BA56E6-15BD-FEA6-A322-2EE51529045F}"/>
              </a:ext>
            </a:extLst>
          </p:cNvPr>
          <p:cNvSpPr>
            <a:spLocks noMove="1" noResize="1"/>
          </p:cNvSpPr>
          <p:nvPr/>
        </p:nvSpPr>
        <p:spPr>
          <a:xfrm>
            <a:off x="481029" y="4546918"/>
            <a:ext cx="4023360" cy="18288"/>
          </a:xfrm>
          <a:prstGeom prst="rect">
            <a:avLst/>
          </a:prstGeom>
          <a:solidFill>
            <a:srgbClr val="D5D5D5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graphicFrame>
        <p:nvGraphicFramePr>
          <p:cNvPr id="8" name="Tabel 4">
            <a:extLst>
              <a:ext uri="{FF2B5EF4-FFF2-40B4-BE49-F238E27FC236}">
                <a16:creationId xmlns:a16="http://schemas.microsoft.com/office/drawing/2014/main" id="{1B126A98-7FF9-F493-2508-EF5C944A278C}"/>
              </a:ext>
            </a:extLst>
          </p:cNvPr>
          <p:cNvGraphicFramePr>
            <a:graphicFrameLocks noGrp="1"/>
          </p:cNvGraphicFramePr>
          <p:nvPr/>
        </p:nvGraphicFramePr>
        <p:xfrm>
          <a:off x="5371103" y="1041080"/>
          <a:ext cx="6408827" cy="5227422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2882325">
                  <a:extLst>
                    <a:ext uri="{9D8B030D-6E8A-4147-A177-3AD203B41FA5}">
                      <a16:colId xmlns:a16="http://schemas.microsoft.com/office/drawing/2014/main" val="826615186"/>
                    </a:ext>
                  </a:extLst>
                </a:gridCol>
                <a:gridCol w="3526502">
                  <a:extLst>
                    <a:ext uri="{9D8B030D-6E8A-4147-A177-3AD203B41FA5}">
                      <a16:colId xmlns:a16="http://schemas.microsoft.com/office/drawing/2014/main" val="2902243857"/>
                    </a:ext>
                  </a:extLst>
                </a:gridCol>
              </a:tblGrid>
              <a:tr h="720108">
                <a:tc>
                  <a:txBody>
                    <a:bodyPr/>
                    <a:lstStyle/>
                    <a:p>
                      <a:pPr lvl="0"/>
                      <a:r>
                        <a:rPr lang="en-US" sz="2900" b="0" cap="none" spc="60">
                          <a:solidFill>
                            <a:srgbClr val="FFFFFF"/>
                          </a:solidFill>
                        </a:rPr>
                        <a:t>System</a:t>
                      </a:r>
                    </a:p>
                  </a:txBody>
                  <a:tcPr marL="160989" marR="160989" marT="161007" marB="80503"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2900" b="0" cap="none" spc="60">
                          <a:solidFill>
                            <a:srgbClr val="FFFFFF"/>
                          </a:solidFill>
                        </a:rPr>
                        <a:t>Management of</a:t>
                      </a:r>
                    </a:p>
                  </a:txBody>
                  <a:tcPr marL="160989" marR="160989" marT="161007" marB="80503" anchor="ctr"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4983380"/>
                  </a:ext>
                </a:extLst>
              </a:tr>
              <a:tr h="643902">
                <a:tc>
                  <a:txBody>
                    <a:bodyPr/>
                    <a:lstStyle/>
                    <a:p>
                      <a:pPr lvl="0"/>
                      <a:r>
                        <a:rPr lang="en-GB" sz="2400" b="0" cap="none" spc="0">
                          <a:solidFill>
                            <a:srgbClr val="000000"/>
                          </a:solidFill>
                        </a:rPr>
                        <a:t>Handbook</a:t>
                      </a:r>
                      <a:endParaRPr lang="en-US" sz="2400" b="0" cap="none" spc="0">
                        <a:solidFill>
                          <a:srgbClr val="000000"/>
                        </a:solidFill>
                      </a:endParaRPr>
                    </a:p>
                  </a:txBody>
                  <a:tcPr marL="160989" marR="160989" marT="161007" marB="80503"/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2400" b="0" cap="none" spc="0">
                          <a:solidFill>
                            <a:srgbClr val="000000"/>
                          </a:solidFill>
                        </a:rPr>
                        <a:t>the quality manual</a:t>
                      </a:r>
                      <a:endParaRPr lang="en-US" sz="2400" b="0" cap="none" spc="0">
                        <a:solidFill>
                          <a:srgbClr val="000000"/>
                        </a:solidFill>
                      </a:endParaRPr>
                    </a:p>
                  </a:txBody>
                  <a:tcPr marL="160989" marR="160989" marT="161007" marB="80503"/>
                </a:tc>
                <a:extLst>
                  <a:ext uri="{0D108BD9-81ED-4DB2-BD59-A6C34878D82A}">
                    <a16:rowId xmlns:a16="http://schemas.microsoft.com/office/drawing/2014/main" val="1448574397"/>
                  </a:ext>
                </a:extLst>
              </a:tr>
              <a:tr h="643902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GB" sz="2400" b="1" cap="none" spc="0">
                          <a:solidFill>
                            <a:srgbClr val="000000"/>
                          </a:solidFill>
                        </a:rPr>
                        <a:t>Audit</a:t>
                      </a:r>
                      <a:endParaRPr lang="en-US" sz="2400" b="1" cap="none" spc="0">
                        <a:solidFill>
                          <a:srgbClr val="000000"/>
                        </a:solidFill>
                      </a:endParaRPr>
                    </a:p>
                  </a:txBody>
                  <a:tcPr marL="160989" marR="160989" marT="161007" marB="80503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2400" b="1" cap="none" spc="0">
                          <a:solidFill>
                            <a:srgbClr val="000000"/>
                          </a:solidFill>
                        </a:rPr>
                        <a:t>the inspections</a:t>
                      </a:r>
                      <a:endParaRPr lang="en-US" sz="2400" b="1" cap="none" spc="0">
                        <a:solidFill>
                          <a:srgbClr val="000000"/>
                        </a:solidFill>
                      </a:endParaRPr>
                    </a:p>
                  </a:txBody>
                  <a:tcPr marL="160989" marR="160989" marT="161007" marB="80503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1269409"/>
                  </a:ext>
                </a:extLst>
              </a:tr>
              <a:tr h="643902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2400" cap="none" spc="0">
                          <a:solidFill>
                            <a:srgbClr val="000000"/>
                          </a:solidFill>
                        </a:rPr>
                        <a:t>SpecCheck</a:t>
                      </a:r>
                    </a:p>
                  </a:txBody>
                  <a:tcPr marL="160989" marR="160989" marT="161007" marB="80503"/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2400" cap="none" spc="0">
                          <a:solidFill>
                            <a:srgbClr val="000000"/>
                          </a:solidFill>
                        </a:rPr>
                        <a:t>Specifications</a:t>
                      </a:r>
                      <a:endParaRPr lang="en-US" sz="2400" cap="none" spc="0">
                        <a:solidFill>
                          <a:srgbClr val="000000"/>
                        </a:solidFill>
                      </a:endParaRPr>
                    </a:p>
                  </a:txBody>
                  <a:tcPr marL="160989" marR="160989" marT="161007" marB="80503"/>
                </a:tc>
                <a:extLst>
                  <a:ext uri="{0D108BD9-81ED-4DB2-BD59-A6C34878D82A}">
                    <a16:rowId xmlns:a16="http://schemas.microsoft.com/office/drawing/2014/main" val="2230471725"/>
                  </a:ext>
                </a:extLst>
              </a:tr>
              <a:tr h="643902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GB" sz="2400" cap="none" spc="0">
                          <a:solidFill>
                            <a:srgbClr val="000000"/>
                          </a:solidFill>
                        </a:rPr>
                        <a:t>Tracking</a:t>
                      </a:r>
                      <a:endParaRPr lang="en-US" sz="2400" cap="none" spc="0">
                        <a:solidFill>
                          <a:srgbClr val="000000"/>
                        </a:solidFill>
                      </a:endParaRPr>
                    </a:p>
                  </a:txBody>
                  <a:tcPr marL="160989" marR="160989" marT="161007" marB="80503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2400" cap="none" spc="0">
                          <a:solidFill>
                            <a:srgbClr val="000000"/>
                          </a:solidFill>
                        </a:rPr>
                        <a:t>traceability</a:t>
                      </a:r>
                      <a:endParaRPr lang="en-US" sz="2400" cap="none" spc="0">
                        <a:solidFill>
                          <a:srgbClr val="000000"/>
                        </a:solidFill>
                      </a:endParaRPr>
                    </a:p>
                  </a:txBody>
                  <a:tcPr marL="160989" marR="160989" marT="161007" marB="80503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5353759"/>
                  </a:ext>
                </a:extLst>
              </a:tr>
              <a:tr h="643902">
                <a:tc>
                  <a:txBody>
                    <a:bodyPr/>
                    <a:lstStyle/>
                    <a:p>
                      <a:pPr lvl="0"/>
                      <a:r>
                        <a:rPr lang="en-US" sz="2400" cap="none" spc="0">
                          <a:solidFill>
                            <a:srgbClr val="000000"/>
                          </a:solidFill>
                        </a:rPr>
                        <a:t>Intranet</a:t>
                      </a:r>
                    </a:p>
                  </a:txBody>
                  <a:tcPr marL="160989" marR="160989" marT="161007" marB="80503"/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2400" cap="none" spc="0">
                          <a:solidFill>
                            <a:srgbClr val="000000"/>
                          </a:solidFill>
                        </a:rPr>
                        <a:t>central documentation </a:t>
                      </a:r>
                      <a:endParaRPr lang="en-US" sz="2400" cap="none" spc="0">
                        <a:solidFill>
                          <a:srgbClr val="000000"/>
                        </a:solidFill>
                      </a:endParaRPr>
                    </a:p>
                  </a:txBody>
                  <a:tcPr marL="160989" marR="160989" marT="161007" marB="80503"/>
                </a:tc>
                <a:extLst>
                  <a:ext uri="{0D108BD9-81ED-4DB2-BD59-A6C34878D82A}">
                    <a16:rowId xmlns:a16="http://schemas.microsoft.com/office/drawing/2014/main" val="1078250817"/>
                  </a:ext>
                </a:extLst>
              </a:tr>
              <a:tr h="643902">
                <a:tc>
                  <a:txBody>
                    <a:bodyPr/>
                    <a:lstStyle/>
                    <a:p>
                      <a:pPr lvl="0"/>
                      <a:r>
                        <a:rPr lang="en-US" sz="2400" cap="none" spc="0">
                          <a:solidFill>
                            <a:srgbClr val="000000"/>
                          </a:solidFill>
                        </a:rPr>
                        <a:t>Updates</a:t>
                      </a:r>
                    </a:p>
                  </a:txBody>
                  <a:tcPr marL="160989" marR="160989" marT="161007" marB="80503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2400" cap="none" spc="0">
                          <a:solidFill>
                            <a:srgbClr val="000000"/>
                          </a:solidFill>
                        </a:rPr>
                        <a:t>legislation &amp; hazards</a:t>
                      </a:r>
                      <a:endParaRPr lang="en-US" sz="2400" cap="none" spc="0">
                        <a:solidFill>
                          <a:srgbClr val="000000"/>
                        </a:solidFill>
                      </a:endParaRPr>
                    </a:p>
                  </a:txBody>
                  <a:tcPr marL="160989" marR="160989" marT="161007" marB="80503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740666"/>
                  </a:ext>
                </a:extLst>
              </a:tr>
              <a:tr h="643902">
                <a:tc>
                  <a:txBody>
                    <a:bodyPr/>
                    <a:lstStyle/>
                    <a:p>
                      <a:pPr lvl="0"/>
                      <a:r>
                        <a:rPr lang="en-US" sz="2400" cap="none" spc="0">
                          <a:solidFill>
                            <a:srgbClr val="000000"/>
                          </a:solidFill>
                        </a:rPr>
                        <a:t>Helpdesk</a:t>
                      </a:r>
                    </a:p>
                  </a:txBody>
                  <a:tcPr marL="160989" marR="160989" marT="161007" marB="80503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2400" cap="none" spc="0">
                          <a:solidFill>
                            <a:srgbClr val="000000"/>
                          </a:solidFill>
                        </a:rPr>
                        <a:t>online </a:t>
                      </a:r>
                      <a:r>
                        <a:rPr lang="en-GB" sz="2400" cap="none" spc="0">
                          <a:solidFill>
                            <a:srgbClr val="000000"/>
                          </a:solidFill>
                        </a:rPr>
                        <a:t>daily support </a:t>
                      </a:r>
                      <a:endParaRPr lang="en-US" sz="2400" cap="none" spc="0">
                        <a:solidFill>
                          <a:srgbClr val="000000"/>
                        </a:solidFill>
                      </a:endParaRPr>
                    </a:p>
                  </a:txBody>
                  <a:tcPr marL="160989" marR="160989" marT="161007" marB="80503"/>
                </a:tc>
                <a:extLst>
                  <a:ext uri="{0D108BD9-81ED-4DB2-BD59-A6C34878D82A}">
                    <a16:rowId xmlns:a16="http://schemas.microsoft.com/office/drawing/2014/main" val="1771252228"/>
                  </a:ext>
                </a:extLst>
              </a:tr>
            </a:tbl>
          </a:graphicData>
        </a:graphic>
      </p:graphicFrame>
      <p:pic>
        <p:nvPicPr>
          <p:cNvPr id="9" name="Picture 11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B8D3C656-3393-59C3-5220-A075AA1F9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9643" y="0"/>
            <a:ext cx="1076925" cy="55150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17" descr="Logo&#10;&#10;Description automatically generated">
            <a:extLst>
              <a:ext uri="{FF2B5EF4-FFF2-40B4-BE49-F238E27FC236}">
                <a16:creationId xmlns:a16="http://schemas.microsoft.com/office/drawing/2014/main" id="{728666C2-CA5E-A585-054E-73B8A6021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2050" y="6465768"/>
            <a:ext cx="909946" cy="39030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C9EDFDB1-3F21-C877-FC9D-6FEE82068A1C}"/>
              </a:ext>
            </a:extLst>
          </p:cNvPr>
          <p:cNvSpPr txBox="1"/>
          <p:nvPr/>
        </p:nvSpPr>
        <p:spPr>
          <a:xfrm>
            <a:off x="4582680" y="6492870"/>
            <a:ext cx="41148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>
                <a:solidFill>
                  <a:srgbClr val="7F7F7F"/>
                </a:solidFill>
                <a:uFillTx/>
                <a:latin typeface="Calibri"/>
              </a:rPr>
              <a:t>copyright www.qassurance.com , +31-10-2004080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A42DBB2D-8312-0497-8FDF-D15FEAB89F52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2360B04-8124-7496-FABB-E79DAB74E2A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1480" y="991447"/>
            <a:ext cx="4443151" cy="1087815"/>
          </a:xfrm>
        </p:spPr>
        <p:txBody>
          <a:bodyPr anchor="b"/>
          <a:lstStyle/>
          <a:p>
            <a:pPr lvl="0"/>
            <a:r>
              <a:rPr lang="en-US" sz="3400"/>
              <a:t>iMIS Food Audit</a:t>
            </a:r>
            <a:br>
              <a:rPr lang="en-US" sz="3400"/>
            </a:br>
            <a:r>
              <a:rPr lang="en-US" sz="3400"/>
              <a:t>the control system</a:t>
            </a:r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D0BA5D43-F680-5B19-377E-9D99EBE595AE}"/>
              </a:ext>
            </a:extLst>
          </p:cNvPr>
          <p:cNvSpPr>
            <a:spLocks noMove="1" noResize="1"/>
          </p:cNvSpPr>
          <p:nvPr/>
        </p:nvSpPr>
        <p:spPr>
          <a:xfrm rot="5400013">
            <a:off x="649224" y="387943"/>
            <a:ext cx="73152" cy="548640"/>
          </a:xfrm>
          <a:prstGeom prst="rect">
            <a:avLst/>
          </a:prstGeom>
          <a:solidFill>
            <a:srgbClr val="ED7D3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CC87ADDD-325D-E443-AFF5-C560BA939F94}"/>
              </a:ext>
            </a:extLst>
          </p:cNvPr>
          <p:cNvSpPr>
            <a:spLocks noMove="1" noResize="1"/>
          </p:cNvSpPr>
          <p:nvPr/>
        </p:nvSpPr>
        <p:spPr>
          <a:xfrm>
            <a:off x="411480" y="2285542"/>
            <a:ext cx="4389120" cy="18288"/>
          </a:xfrm>
          <a:prstGeom prst="rect">
            <a:avLst/>
          </a:prstGeom>
          <a:solidFill>
            <a:srgbClr val="D5D5D5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Tijdelijke aanduiding voor tekst 3">
            <a:extLst>
              <a:ext uri="{FF2B5EF4-FFF2-40B4-BE49-F238E27FC236}">
                <a16:creationId xmlns:a16="http://schemas.microsoft.com/office/drawing/2014/main" id="{7E3081B2-D0FD-D1DA-0A4F-7AC3100FE93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1480" y="2684093"/>
            <a:ext cx="4443151" cy="3492870"/>
          </a:xfrm>
        </p:spPr>
        <p:txBody>
          <a:bodyPr/>
          <a:lstStyle/>
          <a:p>
            <a:pPr lvl="0">
              <a:buFont typeface="Wingdings" pitchFamily="2"/>
              <a:buChar char="Ø"/>
            </a:pPr>
            <a:r>
              <a:rPr lang="en-US" sz="1800"/>
              <a:t>Product checks</a:t>
            </a:r>
          </a:p>
          <a:p>
            <a:pPr lvl="0">
              <a:buFont typeface="Wingdings" pitchFamily="2"/>
              <a:buChar char="Ø"/>
            </a:pPr>
            <a:r>
              <a:rPr lang="en-US" sz="1800"/>
              <a:t>Process checks</a:t>
            </a:r>
          </a:p>
          <a:p>
            <a:pPr lvl="0">
              <a:buFont typeface="Wingdings" pitchFamily="2"/>
              <a:buChar char="Ø"/>
            </a:pPr>
            <a:r>
              <a:rPr lang="en-US" sz="1800"/>
              <a:t>Central action list</a:t>
            </a:r>
          </a:p>
          <a:p>
            <a:pPr lvl="0">
              <a:buFont typeface="Wingdings" pitchFamily="2"/>
              <a:buChar char="Ø"/>
            </a:pPr>
            <a:r>
              <a:rPr lang="en-US" sz="1800"/>
              <a:t>Cause analysis</a:t>
            </a:r>
          </a:p>
          <a:p>
            <a:pPr lvl="0">
              <a:buFont typeface="Wingdings" pitchFamily="2"/>
              <a:buChar char="Ø"/>
            </a:pPr>
            <a:r>
              <a:rPr lang="en-US" sz="1800"/>
              <a:t>Verification</a:t>
            </a:r>
          </a:p>
          <a:p>
            <a:pPr lvl="0">
              <a:buFont typeface="Wingdings" pitchFamily="2"/>
              <a:buChar char="Ø"/>
            </a:pPr>
            <a:r>
              <a:rPr lang="en-US" sz="1800"/>
              <a:t>Reports</a:t>
            </a:r>
            <a:endParaRPr lang="en-US" sz="1800" i="1"/>
          </a:p>
          <a:p>
            <a:pPr lvl="0"/>
            <a:endParaRPr lang="en-US" sz="1800"/>
          </a:p>
        </p:txBody>
      </p:sp>
      <p:pic>
        <p:nvPicPr>
          <p:cNvPr id="7" name="Afbeelding 1">
            <a:extLst>
              <a:ext uri="{FF2B5EF4-FFF2-40B4-BE49-F238E27FC236}">
                <a16:creationId xmlns:a16="http://schemas.microsoft.com/office/drawing/2014/main" id="{47A649ED-B6F9-AE34-378F-F15EF3149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5816" y="2000533"/>
            <a:ext cx="6440420" cy="280158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10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5E4C2E61-D245-FA41-B22B-78655D03D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9643" y="0"/>
            <a:ext cx="1076925" cy="55150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17" descr="Logo&#10;&#10;Description automatically generated">
            <a:extLst>
              <a:ext uri="{FF2B5EF4-FFF2-40B4-BE49-F238E27FC236}">
                <a16:creationId xmlns:a16="http://schemas.microsoft.com/office/drawing/2014/main" id="{903497A7-2C06-1755-8008-9BBC9753D3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2050" y="6465768"/>
            <a:ext cx="909946" cy="39030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12E5A9B7-8392-E0B5-28BC-57ADC8B71B67}"/>
              </a:ext>
            </a:extLst>
          </p:cNvPr>
          <p:cNvSpPr txBox="1"/>
          <p:nvPr/>
        </p:nvSpPr>
        <p:spPr>
          <a:xfrm>
            <a:off x="4582680" y="6492870"/>
            <a:ext cx="41148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>
                <a:solidFill>
                  <a:srgbClr val="7F7F7F"/>
                </a:solidFill>
                <a:uFillTx/>
                <a:latin typeface="Calibri"/>
              </a:rPr>
              <a:t>copyright www.qassurance.com , +31-10-2004080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>
            <a:extLst>
              <a:ext uri="{FF2B5EF4-FFF2-40B4-BE49-F238E27FC236}">
                <a16:creationId xmlns:a16="http://schemas.microsoft.com/office/drawing/2014/main" id="{70F8A36E-7571-DFB7-8349-CB1A219A7A2A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9EFECFEF-24F6-D83C-6D45-92F97C5E93F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8882" y="4474076"/>
            <a:ext cx="10909642" cy="1065833"/>
          </a:xfrm>
        </p:spPr>
        <p:txBody>
          <a:bodyPr anchorCtr="1"/>
          <a:lstStyle/>
          <a:p>
            <a:pPr lvl="0" algn="ctr"/>
            <a:r>
              <a:rPr lang="en-US" sz="3100"/>
              <a:t>iMIS Food Audit</a:t>
            </a:r>
            <a:br>
              <a:rPr lang="en-US" sz="3100"/>
            </a:br>
            <a:r>
              <a:rPr lang="en-US" sz="3100"/>
              <a:t>Windows and IOS, Android via web interface</a:t>
            </a:r>
          </a:p>
        </p:txBody>
      </p:sp>
      <p:pic>
        <p:nvPicPr>
          <p:cNvPr id="4" name="Afbeelding 4" descr="A screen shot of a calculator&#10;&#10;Description automatically generated">
            <a:extLst>
              <a:ext uri="{FF2B5EF4-FFF2-40B4-BE49-F238E27FC236}">
                <a16:creationId xmlns:a16="http://schemas.microsoft.com/office/drawing/2014/main" id="{C0E78BA0-C45C-6776-FF08-CCBE429F3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822" y="164592"/>
            <a:ext cx="2043684" cy="408736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Tijdelijke aanduiding voor inhoud 2" descr="Graphical user interface&#10;&#10;Description automatically generated">
            <a:extLst>
              <a:ext uri="{FF2B5EF4-FFF2-40B4-BE49-F238E27FC236}">
                <a16:creationId xmlns:a16="http://schemas.microsoft.com/office/drawing/2014/main" id="{880DDC87-84E9-3E0B-90E6-6297E999C9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76666" y="164592"/>
            <a:ext cx="2053897" cy="4087368"/>
          </a:xfrm>
        </p:spPr>
      </p:pic>
      <p:pic>
        <p:nvPicPr>
          <p:cNvPr id="6" name="Afbeelding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73F606E-3567-EF94-6816-5978B928C6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403" y="164592"/>
            <a:ext cx="2094771" cy="408736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sketch line">
            <a:extLst>
              <a:ext uri="{FF2B5EF4-FFF2-40B4-BE49-F238E27FC236}">
                <a16:creationId xmlns:a16="http://schemas.microsoft.com/office/drawing/2014/main" id="{59547F5E-F64A-2612-2080-01A568D212AC}"/>
              </a:ext>
            </a:extLst>
          </p:cNvPr>
          <p:cNvSpPr>
            <a:spLocks noMove="1" noResize="1"/>
          </p:cNvSpPr>
          <p:nvPr/>
        </p:nvSpPr>
        <p:spPr>
          <a:xfrm>
            <a:off x="3389379" y="5634761"/>
            <a:ext cx="5410203" cy="18288"/>
          </a:xfrm>
          <a:prstGeom prst="rect">
            <a:avLst/>
          </a:prstGeom>
          <a:solidFill>
            <a:srgbClr val="ED7D31"/>
          </a:solidFill>
          <a:ln w="41276" cap="rnd">
            <a:solidFill>
              <a:srgbClr val="ED7D31"/>
            </a:solidFill>
            <a:prstDash val="solid"/>
            <a:round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8" name="Picture 10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F16E54A9-CB74-3852-BAC0-1F7F1AFFD5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19643" y="0"/>
            <a:ext cx="1076925" cy="55150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17" descr="Logo&#10;&#10;Description automatically generated">
            <a:extLst>
              <a:ext uri="{FF2B5EF4-FFF2-40B4-BE49-F238E27FC236}">
                <a16:creationId xmlns:a16="http://schemas.microsoft.com/office/drawing/2014/main" id="{57C1EFA6-8E9A-E184-B9BA-BC4B469B38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2050" y="6465768"/>
            <a:ext cx="909946" cy="39030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A336EF67-AC8C-C8CD-9690-AF9D9ED5E027}"/>
              </a:ext>
            </a:extLst>
          </p:cNvPr>
          <p:cNvSpPr txBox="1"/>
          <p:nvPr/>
        </p:nvSpPr>
        <p:spPr>
          <a:xfrm>
            <a:off x="4582680" y="6492870"/>
            <a:ext cx="41148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>
                <a:solidFill>
                  <a:srgbClr val="7F7F7F"/>
                </a:solidFill>
                <a:uFillTx/>
                <a:latin typeface="Calibri"/>
              </a:rPr>
              <a:t>copyright www.qassurance.com , +31-10-2004080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>
            <a:extLst>
              <a:ext uri="{FF2B5EF4-FFF2-40B4-BE49-F238E27FC236}">
                <a16:creationId xmlns:a16="http://schemas.microsoft.com/office/drawing/2014/main" id="{CE252F70-324F-24A3-C5E9-7A62CA6926B1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A52A95DE-BFEB-BC36-5A56-2A2DA91864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2496" y="238539"/>
            <a:ext cx="11018520" cy="1434419"/>
          </a:xfrm>
        </p:spPr>
        <p:txBody>
          <a:bodyPr anchor="b"/>
          <a:lstStyle/>
          <a:p>
            <a:pPr lvl="0"/>
            <a:r>
              <a:rPr lang="en-US" sz="4600"/>
              <a:t>iMIS Food Audit</a:t>
            </a:r>
            <a:br>
              <a:rPr lang="nl-NL" sz="4600"/>
            </a:br>
            <a:r>
              <a:rPr lang="nl-NL" sz="4600"/>
              <a:t>management system</a:t>
            </a:r>
          </a:p>
        </p:txBody>
      </p:sp>
      <p:sp>
        <p:nvSpPr>
          <p:cNvPr id="4" name="sketchy line">
            <a:extLst>
              <a:ext uri="{FF2B5EF4-FFF2-40B4-BE49-F238E27FC236}">
                <a16:creationId xmlns:a16="http://schemas.microsoft.com/office/drawing/2014/main" id="{A1FCF4E9-D536-4D52-2F47-AF30149136DA}"/>
              </a:ext>
            </a:extLst>
          </p:cNvPr>
          <p:cNvSpPr>
            <a:spLocks noMove="1" noResize="1"/>
          </p:cNvSpPr>
          <p:nvPr/>
        </p:nvSpPr>
        <p:spPr>
          <a:xfrm>
            <a:off x="572496" y="1681545"/>
            <a:ext cx="10972800" cy="18288"/>
          </a:xfrm>
          <a:prstGeom prst="rect">
            <a:avLst/>
          </a:prstGeom>
          <a:solidFill>
            <a:srgbClr val="ED7D31">
              <a:alpha val="75000"/>
            </a:srgbClr>
          </a:solidFill>
          <a:ln w="44448" cap="rnd">
            <a:solidFill>
              <a:srgbClr val="ED7D31">
                <a:alpha val="75000"/>
              </a:srgbClr>
            </a:solidFill>
            <a:prstDash val="solid"/>
            <a:round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5" name="Afbeelding 3">
            <a:extLst>
              <a:ext uri="{FF2B5EF4-FFF2-40B4-BE49-F238E27FC236}">
                <a16:creationId xmlns:a16="http://schemas.microsoft.com/office/drawing/2014/main" id="{22F01C8B-3181-D93A-E00E-1BF25D4E39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983" b="4"/>
          <a:stretch>
            <a:fillRect/>
          </a:stretch>
        </p:blipFill>
        <p:spPr>
          <a:xfrm>
            <a:off x="7015258" y="2089788"/>
            <a:ext cx="3941063" cy="4096512"/>
          </a:xfrm>
          <a:prstGeom prst="rect">
            <a:avLst/>
          </a:prstGeom>
          <a:noFill/>
          <a:ln cap="flat">
            <a:noFill/>
          </a:ln>
        </p:spPr>
      </p:pic>
      <p:graphicFrame>
        <p:nvGraphicFramePr>
          <p:cNvPr id="6" name="Object 1">
            <a:extLst>
              <a:ext uri="{FF2B5EF4-FFF2-40B4-BE49-F238E27FC236}">
                <a16:creationId xmlns:a16="http://schemas.microsoft.com/office/drawing/2014/main" id="{9EA3716C-4EA7-DA2E-996A-2FB5ACE05A6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76937" y="2289145"/>
          <a:ext cx="5594984" cy="33557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6533333" imgH="3648584" progId="">
                  <p:embed/>
                </p:oleObj>
              </mc:Choice>
              <mc:Fallback>
                <p:oleObj r:id="rId3" imgW="6533333" imgH="3648584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76937" y="2289145"/>
                        <a:ext cx="5594984" cy="3355756"/>
                      </a:xfrm>
                      <a:prstGeom prst="rect">
                        <a:avLst/>
                      </a:prstGeom>
                      <a:noFill/>
                      <a:ln w="9528" cap="flat">
                        <a:solidFill>
                          <a:srgbClr val="000000"/>
                        </a:solidFill>
                        <a:prstDash val="solid"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9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91687F11-CE6B-59B4-932E-B923ACD5E5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19643" y="0"/>
            <a:ext cx="1076925" cy="55150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17" descr="Logo&#10;&#10;Description automatically generated">
            <a:extLst>
              <a:ext uri="{FF2B5EF4-FFF2-40B4-BE49-F238E27FC236}">
                <a16:creationId xmlns:a16="http://schemas.microsoft.com/office/drawing/2014/main" id="{C08D6092-C562-44CA-04E3-86D0A3F485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2050" y="6465768"/>
            <a:ext cx="909946" cy="39030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B3B7450E-250D-4C7D-001F-D5CD40E92BAC}"/>
              </a:ext>
            </a:extLst>
          </p:cNvPr>
          <p:cNvSpPr txBox="1"/>
          <p:nvPr/>
        </p:nvSpPr>
        <p:spPr>
          <a:xfrm>
            <a:off x="4582680" y="6492870"/>
            <a:ext cx="41148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>
                <a:solidFill>
                  <a:srgbClr val="7F7F7F"/>
                </a:solidFill>
                <a:uFillTx/>
                <a:latin typeface="Calibri"/>
              </a:rPr>
              <a:t>copyright www.qassurance.com , +31-10-2004080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9277E8CA-D553-2987-0329-8786D5A8566C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Freeform: Shape 17">
            <a:extLst>
              <a:ext uri="{FF2B5EF4-FFF2-40B4-BE49-F238E27FC236}">
                <a16:creationId xmlns:a16="http://schemas.microsoft.com/office/drawing/2014/main" id="{DC593307-4476-B193-4D77-2C27676198EC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4959047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4959047"/>
              <a:gd name="f7" fmla="val 6858000"/>
              <a:gd name="f8" fmla="val 4110127"/>
              <a:gd name="f9" fmla="val 4179024"/>
              <a:gd name="f10" fmla="val 123368"/>
              <a:gd name="f11" fmla="val 4668929"/>
              <a:gd name="f12" fmla="val 1045156"/>
              <a:gd name="f13" fmla="val 2189404"/>
              <a:gd name="f14" fmla="val 3429000"/>
              <a:gd name="f15" fmla="val 4668597"/>
              <a:gd name="f16" fmla="val 5812845"/>
              <a:gd name="f17" fmla="val 6734633"/>
              <a:gd name="f18" fmla="+- 0 0 -90"/>
              <a:gd name="f19" fmla="*/ f3 1 4959047"/>
              <a:gd name="f20" fmla="*/ f4 1 6858000"/>
              <a:gd name="f21" fmla="+- f7 0 f5"/>
              <a:gd name="f22" fmla="+- f6 0 f5"/>
              <a:gd name="f23" fmla="*/ f18 f0 1"/>
              <a:gd name="f24" fmla="*/ f22 1 4959047"/>
              <a:gd name="f25" fmla="*/ f21 1 6858000"/>
              <a:gd name="f26" fmla="*/ 0 f22 1"/>
              <a:gd name="f27" fmla="*/ 0 f21 1"/>
              <a:gd name="f28" fmla="*/ 4110127 f22 1"/>
              <a:gd name="f29" fmla="*/ 4179024 f22 1"/>
              <a:gd name="f30" fmla="*/ 123368 f21 1"/>
              <a:gd name="f31" fmla="*/ 4959047 f22 1"/>
              <a:gd name="f32" fmla="*/ 3429000 f21 1"/>
              <a:gd name="f33" fmla="*/ 6734633 f21 1"/>
              <a:gd name="f34" fmla="*/ 6858000 f21 1"/>
              <a:gd name="f35" fmla="*/ f23 1 f2"/>
              <a:gd name="f36" fmla="*/ f26 1 4959047"/>
              <a:gd name="f37" fmla="*/ f27 1 6858000"/>
              <a:gd name="f38" fmla="*/ f28 1 4959047"/>
              <a:gd name="f39" fmla="*/ f29 1 4959047"/>
              <a:gd name="f40" fmla="*/ f30 1 6858000"/>
              <a:gd name="f41" fmla="*/ f31 1 4959047"/>
              <a:gd name="f42" fmla="*/ f32 1 6858000"/>
              <a:gd name="f43" fmla="*/ f33 1 6858000"/>
              <a:gd name="f44" fmla="*/ f34 1 6858000"/>
              <a:gd name="f45" fmla="*/ f5 1 f24"/>
              <a:gd name="f46" fmla="*/ f6 1 f24"/>
              <a:gd name="f47" fmla="*/ f5 1 f25"/>
              <a:gd name="f48" fmla="*/ f7 1 f25"/>
              <a:gd name="f49" fmla="+- f35 0 f1"/>
              <a:gd name="f50" fmla="*/ f36 1 f24"/>
              <a:gd name="f51" fmla="*/ f37 1 f25"/>
              <a:gd name="f52" fmla="*/ f38 1 f24"/>
              <a:gd name="f53" fmla="*/ f39 1 f24"/>
              <a:gd name="f54" fmla="*/ f40 1 f25"/>
              <a:gd name="f55" fmla="*/ f41 1 f24"/>
              <a:gd name="f56" fmla="*/ f42 1 f25"/>
              <a:gd name="f57" fmla="*/ f43 1 f25"/>
              <a:gd name="f58" fmla="*/ f44 1 f25"/>
              <a:gd name="f59" fmla="*/ f45 f19 1"/>
              <a:gd name="f60" fmla="*/ f46 f19 1"/>
              <a:gd name="f61" fmla="*/ f48 f20 1"/>
              <a:gd name="f62" fmla="*/ f47 f20 1"/>
              <a:gd name="f63" fmla="*/ f50 f19 1"/>
              <a:gd name="f64" fmla="*/ f51 f20 1"/>
              <a:gd name="f65" fmla="*/ f52 f19 1"/>
              <a:gd name="f66" fmla="*/ f53 f19 1"/>
              <a:gd name="f67" fmla="*/ f54 f20 1"/>
              <a:gd name="f68" fmla="*/ f55 f19 1"/>
              <a:gd name="f69" fmla="*/ f56 f20 1"/>
              <a:gd name="f70" fmla="*/ f57 f20 1"/>
              <a:gd name="f71" fmla="*/ f58 f2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9">
                <a:pos x="f63" y="f64"/>
              </a:cxn>
              <a:cxn ang="f49">
                <a:pos x="f65" y="f64"/>
              </a:cxn>
              <a:cxn ang="f49">
                <a:pos x="f66" y="f67"/>
              </a:cxn>
              <a:cxn ang="f49">
                <a:pos x="f68" y="f69"/>
              </a:cxn>
              <a:cxn ang="f49">
                <a:pos x="f66" y="f70"/>
              </a:cxn>
              <a:cxn ang="f49">
                <a:pos x="f65" y="f71"/>
              </a:cxn>
              <a:cxn ang="f49">
                <a:pos x="f63" y="f71"/>
              </a:cxn>
            </a:cxnLst>
            <a:rect l="f59" t="f62" r="f60" b="f61"/>
            <a:pathLst>
              <a:path w="4959047" h="6858000">
                <a:moveTo>
                  <a:pt x="f5" y="f5"/>
                </a:moveTo>
                <a:lnTo>
                  <a:pt x="f8" y="f5"/>
                </a:lnTo>
                <a:lnTo>
                  <a:pt x="f9" y="f10"/>
                </a:lnTo>
                <a:cubicBezTo>
                  <a:pt x="f11" y="f12"/>
                  <a:pt x="f6" y="f13"/>
                  <a:pt x="f6" y="f14"/>
                </a:cubicBezTo>
                <a:cubicBezTo>
                  <a:pt x="f6" y="f15"/>
                  <a:pt x="f11" y="f16"/>
                  <a:pt x="f9" y="f17"/>
                </a:cubicBezTo>
                <a:lnTo>
                  <a:pt x="f8" y="f7"/>
                </a:lnTo>
                <a:lnTo>
                  <a:pt x="f5" y="f7"/>
                </a:lnTo>
                <a:close/>
              </a:path>
            </a:pathLst>
          </a:custGeom>
          <a:solidFill>
            <a:srgbClr val="FFFFFF"/>
          </a:solidFill>
          <a:ln w="9528" cap="flat">
            <a:solidFill>
              <a:srgbClr val="E6E6E6"/>
            </a:solidFill>
            <a:prstDash val="solid"/>
            <a:miter/>
          </a:ln>
          <a:effectLst>
            <a:outerShdw dist="38103" algn="tl">
              <a:srgbClr val="D9D9D9">
                <a:alpha val="50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Freeform: Shape 19">
            <a:extLst>
              <a:ext uri="{FF2B5EF4-FFF2-40B4-BE49-F238E27FC236}">
                <a16:creationId xmlns:a16="http://schemas.microsoft.com/office/drawing/2014/main" id="{8B36EC3B-2861-1FD2-7ACC-02A8256AEA65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4948888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4948887"/>
              <a:gd name="f7" fmla="val 6858000"/>
              <a:gd name="f8" fmla="val 4099967"/>
              <a:gd name="f9" fmla="val 4168864"/>
              <a:gd name="f10" fmla="val 123368"/>
              <a:gd name="f11" fmla="val 4658769"/>
              <a:gd name="f12" fmla="val 1045156"/>
              <a:gd name="f13" fmla="val 2189404"/>
              <a:gd name="f14" fmla="val 3429000"/>
              <a:gd name="f15" fmla="val 4668597"/>
              <a:gd name="f16" fmla="val 5812845"/>
              <a:gd name="f17" fmla="val 6734633"/>
              <a:gd name="f18" fmla="+- 0 0 -90"/>
              <a:gd name="f19" fmla="*/ f3 1 4948887"/>
              <a:gd name="f20" fmla="*/ f4 1 6858000"/>
              <a:gd name="f21" fmla="+- f7 0 f5"/>
              <a:gd name="f22" fmla="+- f6 0 f5"/>
              <a:gd name="f23" fmla="*/ f18 f0 1"/>
              <a:gd name="f24" fmla="*/ f22 1 4948887"/>
              <a:gd name="f25" fmla="*/ f21 1 6858000"/>
              <a:gd name="f26" fmla="*/ 0 f22 1"/>
              <a:gd name="f27" fmla="*/ 0 f21 1"/>
              <a:gd name="f28" fmla="*/ 4099967 f22 1"/>
              <a:gd name="f29" fmla="*/ 4168864 f22 1"/>
              <a:gd name="f30" fmla="*/ 123368 f21 1"/>
              <a:gd name="f31" fmla="*/ 4948887 f22 1"/>
              <a:gd name="f32" fmla="*/ 3429000 f21 1"/>
              <a:gd name="f33" fmla="*/ 6734633 f21 1"/>
              <a:gd name="f34" fmla="*/ 6858000 f21 1"/>
              <a:gd name="f35" fmla="*/ f23 1 f2"/>
              <a:gd name="f36" fmla="*/ f26 1 4948887"/>
              <a:gd name="f37" fmla="*/ f27 1 6858000"/>
              <a:gd name="f38" fmla="*/ f28 1 4948887"/>
              <a:gd name="f39" fmla="*/ f29 1 4948887"/>
              <a:gd name="f40" fmla="*/ f30 1 6858000"/>
              <a:gd name="f41" fmla="*/ f31 1 4948887"/>
              <a:gd name="f42" fmla="*/ f32 1 6858000"/>
              <a:gd name="f43" fmla="*/ f33 1 6858000"/>
              <a:gd name="f44" fmla="*/ f34 1 6858000"/>
              <a:gd name="f45" fmla="*/ f5 1 f24"/>
              <a:gd name="f46" fmla="*/ f6 1 f24"/>
              <a:gd name="f47" fmla="*/ f5 1 f25"/>
              <a:gd name="f48" fmla="*/ f7 1 f25"/>
              <a:gd name="f49" fmla="+- f35 0 f1"/>
              <a:gd name="f50" fmla="*/ f36 1 f24"/>
              <a:gd name="f51" fmla="*/ f37 1 f25"/>
              <a:gd name="f52" fmla="*/ f38 1 f24"/>
              <a:gd name="f53" fmla="*/ f39 1 f24"/>
              <a:gd name="f54" fmla="*/ f40 1 f25"/>
              <a:gd name="f55" fmla="*/ f41 1 f24"/>
              <a:gd name="f56" fmla="*/ f42 1 f25"/>
              <a:gd name="f57" fmla="*/ f43 1 f25"/>
              <a:gd name="f58" fmla="*/ f44 1 f25"/>
              <a:gd name="f59" fmla="*/ f45 f19 1"/>
              <a:gd name="f60" fmla="*/ f46 f19 1"/>
              <a:gd name="f61" fmla="*/ f48 f20 1"/>
              <a:gd name="f62" fmla="*/ f47 f20 1"/>
              <a:gd name="f63" fmla="*/ f50 f19 1"/>
              <a:gd name="f64" fmla="*/ f51 f20 1"/>
              <a:gd name="f65" fmla="*/ f52 f19 1"/>
              <a:gd name="f66" fmla="*/ f53 f19 1"/>
              <a:gd name="f67" fmla="*/ f54 f20 1"/>
              <a:gd name="f68" fmla="*/ f55 f19 1"/>
              <a:gd name="f69" fmla="*/ f56 f20 1"/>
              <a:gd name="f70" fmla="*/ f57 f20 1"/>
              <a:gd name="f71" fmla="*/ f58 f2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9">
                <a:pos x="f63" y="f64"/>
              </a:cxn>
              <a:cxn ang="f49">
                <a:pos x="f65" y="f64"/>
              </a:cxn>
              <a:cxn ang="f49">
                <a:pos x="f66" y="f67"/>
              </a:cxn>
              <a:cxn ang="f49">
                <a:pos x="f68" y="f69"/>
              </a:cxn>
              <a:cxn ang="f49">
                <a:pos x="f66" y="f70"/>
              </a:cxn>
              <a:cxn ang="f49">
                <a:pos x="f65" y="f71"/>
              </a:cxn>
              <a:cxn ang="f49">
                <a:pos x="f63" y="f71"/>
              </a:cxn>
            </a:cxnLst>
            <a:rect l="f59" t="f62" r="f60" b="f61"/>
            <a:pathLst>
              <a:path w="4948887" h="6858000">
                <a:moveTo>
                  <a:pt x="f5" y="f5"/>
                </a:moveTo>
                <a:lnTo>
                  <a:pt x="f8" y="f5"/>
                </a:lnTo>
                <a:lnTo>
                  <a:pt x="f9" y="f10"/>
                </a:lnTo>
                <a:cubicBezTo>
                  <a:pt x="f11" y="f12"/>
                  <a:pt x="f6" y="f13"/>
                  <a:pt x="f6" y="f14"/>
                </a:cubicBezTo>
                <a:cubicBezTo>
                  <a:pt x="f6" y="f15"/>
                  <a:pt x="f11" y="f16"/>
                  <a:pt x="f9" y="f17"/>
                </a:cubicBezTo>
                <a:lnTo>
                  <a:pt x="f8" y="f7"/>
                </a:lnTo>
                <a:lnTo>
                  <a:pt x="f5" y="f7"/>
                </a:lnTo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2EBA25C2-BF40-5919-1591-0FEFDA2FED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7984" y="1122361"/>
            <a:ext cx="4023360" cy="3204130"/>
          </a:xfrm>
        </p:spPr>
        <p:txBody>
          <a:bodyPr anchor="b"/>
          <a:lstStyle/>
          <a:p>
            <a:pPr lvl="0"/>
            <a:r>
              <a:rPr lang="en-US" sz="4800"/>
              <a:t>iMIS Food</a:t>
            </a:r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F16D39CC-ED92-8673-9FD6-AFAABDDA4381}"/>
              </a:ext>
            </a:extLst>
          </p:cNvPr>
          <p:cNvSpPr>
            <a:spLocks noMove="1" noResize="1"/>
          </p:cNvSpPr>
          <p:nvPr/>
        </p:nvSpPr>
        <p:spPr>
          <a:xfrm rot="5400013">
            <a:off x="759921" y="346795"/>
            <a:ext cx="146304" cy="704088"/>
          </a:xfrm>
          <a:prstGeom prst="rect">
            <a:avLst/>
          </a:prstGeom>
          <a:solidFill>
            <a:srgbClr val="ED7D3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Rectangle 23">
            <a:extLst>
              <a:ext uri="{FF2B5EF4-FFF2-40B4-BE49-F238E27FC236}">
                <a16:creationId xmlns:a16="http://schemas.microsoft.com/office/drawing/2014/main" id="{D58A527B-86FD-13D4-4FC8-FEB97EDAE75F}"/>
              </a:ext>
            </a:extLst>
          </p:cNvPr>
          <p:cNvSpPr>
            <a:spLocks noMove="1" noResize="1"/>
          </p:cNvSpPr>
          <p:nvPr/>
        </p:nvSpPr>
        <p:spPr>
          <a:xfrm>
            <a:off x="481029" y="4546918"/>
            <a:ext cx="4023360" cy="18288"/>
          </a:xfrm>
          <a:prstGeom prst="rect">
            <a:avLst/>
          </a:prstGeom>
          <a:solidFill>
            <a:srgbClr val="D5D5D5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graphicFrame>
        <p:nvGraphicFramePr>
          <p:cNvPr id="8" name="Tabel 4">
            <a:extLst>
              <a:ext uri="{FF2B5EF4-FFF2-40B4-BE49-F238E27FC236}">
                <a16:creationId xmlns:a16="http://schemas.microsoft.com/office/drawing/2014/main" id="{945C43E4-7ABA-7942-E9B0-CD3E1E7679FA}"/>
              </a:ext>
            </a:extLst>
          </p:cNvPr>
          <p:cNvGraphicFramePr>
            <a:graphicFrameLocks noGrp="1"/>
          </p:cNvGraphicFramePr>
          <p:nvPr/>
        </p:nvGraphicFramePr>
        <p:xfrm>
          <a:off x="5302130" y="949640"/>
          <a:ext cx="6408827" cy="5227422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2882325">
                  <a:extLst>
                    <a:ext uri="{9D8B030D-6E8A-4147-A177-3AD203B41FA5}">
                      <a16:colId xmlns:a16="http://schemas.microsoft.com/office/drawing/2014/main" val="3687694371"/>
                    </a:ext>
                  </a:extLst>
                </a:gridCol>
                <a:gridCol w="3526502">
                  <a:extLst>
                    <a:ext uri="{9D8B030D-6E8A-4147-A177-3AD203B41FA5}">
                      <a16:colId xmlns:a16="http://schemas.microsoft.com/office/drawing/2014/main" val="2246845046"/>
                    </a:ext>
                  </a:extLst>
                </a:gridCol>
              </a:tblGrid>
              <a:tr h="720108">
                <a:tc>
                  <a:txBody>
                    <a:bodyPr/>
                    <a:lstStyle/>
                    <a:p>
                      <a:pPr lvl="0"/>
                      <a:r>
                        <a:rPr lang="en-US" sz="2900" b="0" cap="none" spc="60">
                          <a:solidFill>
                            <a:srgbClr val="FFFFFF"/>
                          </a:solidFill>
                        </a:rPr>
                        <a:t>System</a:t>
                      </a:r>
                    </a:p>
                  </a:txBody>
                  <a:tcPr marL="160989" marR="160989" marT="161007" marB="80503"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2900" b="0" cap="none" spc="60">
                          <a:solidFill>
                            <a:srgbClr val="FFFFFF"/>
                          </a:solidFill>
                        </a:rPr>
                        <a:t>Management of</a:t>
                      </a:r>
                    </a:p>
                  </a:txBody>
                  <a:tcPr marL="160989" marR="160989" marT="161007" marB="80503" anchor="ctr"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4865715"/>
                  </a:ext>
                </a:extLst>
              </a:tr>
              <a:tr h="643902">
                <a:tc>
                  <a:txBody>
                    <a:bodyPr/>
                    <a:lstStyle/>
                    <a:p>
                      <a:pPr lvl="0"/>
                      <a:r>
                        <a:rPr lang="en-GB" sz="2400" b="0" cap="none" spc="0">
                          <a:solidFill>
                            <a:srgbClr val="000000"/>
                          </a:solidFill>
                        </a:rPr>
                        <a:t>Handbook</a:t>
                      </a:r>
                      <a:endParaRPr lang="en-US" sz="2400" b="0" cap="none" spc="0">
                        <a:solidFill>
                          <a:srgbClr val="000000"/>
                        </a:solidFill>
                      </a:endParaRPr>
                    </a:p>
                  </a:txBody>
                  <a:tcPr marL="160989" marR="160989" marT="161007" marB="80503"/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2400" b="0" cap="none" spc="0">
                          <a:solidFill>
                            <a:srgbClr val="000000"/>
                          </a:solidFill>
                        </a:rPr>
                        <a:t>the quality manual</a:t>
                      </a:r>
                      <a:endParaRPr lang="en-US" sz="2400" b="0" cap="none" spc="0">
                        <a:solidFill>
                          <a:srgbClr val="000000"/>
                        </a:solidFill>
                      </a:endParaRPr>
                    </a:p>
                  </a:txBody>
                  <a:tcPr marL="160989" marR="160989" marT="161007" marB="80503"/>
                </a:tc>
                <a:extLst>
                  <a:ext uri="{0D108BD9-81ED-4DB2-BD59-A6C34878D82A}">
                    <a16:rowId xmlns:a16="http://schemas.microsoft.com/office/drawing/2014/main" val="3320970592"/>
                  </a:ext>
                </a:extLst>
              </a:tr>
              <a:tr h="643902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GB" sz="2400" b="0" cap="none" spc="0">
                          <a:solidFill>
                            <a:srgbClr val="000000"/>
                          </a:solidFill>
                        </a:rPr>
                        <a:t>Audit</a:t>
                      </a:r>
                      <a:endParaRPr lang="en-US" sz="2400" b="0" cap="none" spc="0">
                        <a:solidFill>
                          <a:srgbClr val="000000"/>
                        </a:solidFill>
                      </a:endParaRPr>
                    </a:p>
                  </a:txBody>
                  <a:tcPr marL="160989" marR="160989" marT="161007" marB="80503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2400" b="0" cap="none" spc="0">
                          <a:solidFill>
                            <a:srgbClr val="000000"/>
                          </a:solidFill>
                        </a:rPr>
                        <a:t>the inspections</a:t>
                      </a:r>
                      <a:endParaRPr lang="en-US" sz="2400" b="0" cap="none" spc="0">
                        <a:solidFill>
                          <a:srgbClr val="000000"/>
                        </a:solidFill>
                      </a:endParaRPr>
                    </a:p>
                  </a:txBody>
                  <a:tcPr marL="160989" marR="160989" marT="161007" marB="80503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6283021"/>
                  </a:ext>
                </a:extLst>
              </a:tr>
              <a:tr h="643902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2400" b="1" cap="none" spc="0">
                          <a:solidFill>
                            <a:srgbClr val="000000"/>
                          </a:solidFill>
                        </a:rPr>
                        <a:t>SpecCheck</a:t>
                      </a:r>
                    </a:p>
                  </a:txBody>
                  <a:tcPr marL="160989" marR="160989" marT="161007" marB="80503"/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2400" b="1" cap="none" spc="0">
                          <a:solidFill>
                            <a:srgbClr val="000000"/>
                          </a:solidFill>
                        </a:rPr>
                        <a:t>Specifications</a:t>
                      </a:r>
                      <a:endParaRPr lang="en-US" sz="2400" b="1" cap="none" spc="0">
                        <a:solidFill>
                          <a:srgbClr val="000000"/>
                        </a:solidFill>
                      </a:endParaRPr>
                    </a:p>
                  </a:txBody>
                  <a:tcPr marL="160989" marR="160989" marT="161007" marB="80503"/>
                </a:tc>
                <a:extLst>
                  <a:ext uri="{0D108BD9-81ED-4DB2-BD59-A6C34878D82A}">
                    <a16:rowId xmlns:a16="http://schemas.microsoft.com/office/drawing/2014/main" val="1741160307"/>
                  </a:ext>
                </a:extLst>
              </a:tr>
              <a:tr h="643902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GB" sz="2400" cap="none" spc="0">
                          <a:solidFill>
                            <a:srgbClr val="000000"/>
                          </a:solidFill>
                        </a:rPr>
                        <a:t>Tracking</a:t>
                      </a:r>
                      <a:endParaRPr lang="en-US" sz="2400" cap="none" spc="0">
                        <a:solidFill>
                          <a:srgbClr val="000000"/>
                        </a:solidFill>
                      </a:endParaRPr>
                    </a:p>
                  </a:txBody>
                  <a:tcPr marL="160989" marR="160989" marT="161007" marB="80503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2400" cap="none" spc="0">
                          <a:solidFill>
                            <a:srgbClr val="000000"/>
                          </a:solidFill>
                        </a:rPr>
                        <a:t>traceability</a:t>
                      </a:r>
                      <a:endParaRPr lang="en-US" sz="2400" cap="none" spc="0">
                        <a:solidFill>
                          <a:srgbClr val="000000"/>
                        </a:solidFill>
                      </a:endParaRPr>
                    </a:p>
                  </a:txBody>
                  <a:tcPr marL="160989" marR="160989" marT="161007" marB="80503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8395616"/>
                  </a:ext>
                </a:extLst>
              </a:tr>
              <a:tr h="643902">
                <a:tc>
                  <a:txBody>
                    <a:bodyPr/>
                    <a:lstStyle/>
                    <a:p>
                      <a:pPr lvl="0"/>
                      <a:r>
                        <a:rPr lang="en-US" sz="2400" cap="none" spc="0">
                          <a:solidFill>
                            <a:srgbClr val="000000"/>
                          </a:solidFill>
                        </a:rPr>
                        <a:t>Intranet</a:t>
                      </a:r>
                    </a:p>
                  </a:txBody>
                  <a:tcPr marL="160989" marR="160989" marT="161007" marB="80503"/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2400" cap="none" spc="0">
                          <a:solidFill>
                            <a:srgbClr val="000000"/>
                          </a:solidFill>
                        </a:rPr>
                        <a:t>central documentation </a:t>
                      </a:r>
                      <a:endParaRPr lang="en-US" sz="2400" cap="none" spc="0">
                        <a:solidFill>
                          <a:srgbClr val="000000"/>
                        </a:solidFill>
                      </a:endParaRPr>
                    </a:p>
                  </a:txBody>
                  <a:tcPr marL="160989" marR="160989" marT="161007" marB="80503"/>
                </a:tc>
                <a:extLst>
                  <a:ext uri="{0D108BD9-81ED-4DB2-BD59-A6C34878D82A}">
                    <a16:rowId xmlns:a16="http://schemas.microsoft.com/office/drawing/2014/main" val="2396219359"/>
                  </a:ext>
                </a:extLst>
              </a:tr>
              <a:tr h="643902">
                <a:tc>
                  <a:txBody>
                    <a:bodyPr/>
                    <a:lstStyle/>
                    <a:p>
                      <a:pPr lvl="0"/>
                      <a:r>
                        <a:rPr lang="en-US" sz="2400" cap="none" spc="0">
                          <a:solidFill>
                            <a:srgbClr val="000000"/>
                          </a:solidFill>
                        </a:rPr>
                        <a:t>Updates</a:t>
                      </a:r>
                    </a:p>
                  </a:txBody>
                  <a:tcPr marL="160989" marR="160989" marT="161007" marB="80503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2400" cap="none" spc="0">
                          <a:solidFill>
                            <a:srgbClr val="000000"/>
                          </a:solidFill>
                        </a:rPr>
                        <a:t>legislation &amp; hazards</a:t>
                      </a:r>
                      <a:endParaRPr lang="en-US" sz="2400" cap="none" spc="0">
                        <a:solidFill>
                          <a:srgbClr val="000000"/>
                        </a:solidFill>
                      </a:endParaRPr>
                    </a:p>
                  </a:txBody>
                  <a:tcPr marL="160989" marR="160989" marT="161007" marB="80503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2057046"/>
                  </a:ext>
                </a:extLst>
              </a:tr>
              <a:tr h="643902">
                <a:tc>
                  <a:txBody>
                    <a:bodyPr/>
                    <a:lstStyle/>
                    <a:p>
                      <a:pPr lvl="0"/>
                      <a:r>
                        <a:rPr lang="en-US" sz="2400" cap="none" spc="0">
                          <a:solidFill>
                            <a:srgbClr val="000000"/>
                          </a:solidFill>
                        </a:rPr>
                        <a:t>Helpdesk</a:t>
                      </a:r>
                    </a:p>
                  </a:txBody>
                  <a:tcPr marL="160989" marR="160989" marT="161007" marB="80503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2400" cap="none" spc="0">
                          <a:solidFill>
                            <a:srgbClr val="000000"/>
                          </a:solidFill>
                        </a:rPr>
                        <a:t>online </a:t>
                      </a:r>
                      <a:r>
                        <a:rPr lang="en-GB" sz="2400" cap="none" spc="0">
                          <a:solidFill>
                            <a:srgbClr val="000000"/>
                          </a:solidFill>
                        </a:rPr>
                        <a:t>daily support </a:t>
                      </a:r>
                      <a:endParaRPr lang="en-US" sz="2400" cap="none" spc="0">
                        <a:solidFill>
                          <a:srgbClr val="000000"/>
                        </a:solidFill>
                      </a:endParaRPr>
                    </a:p>
                  </a:txBody>
                  <a:tcPr marL="160989" marR="160989" marT="161007" marB="80503"/>
                </a:tc>
                <a:extLst>
                  <a:ext uri="{0D108BD9-81ED-4DB2-BD59-A6C34878D82A}">
                    <a16:rowId xmlns:a16="http://schemas.microsoft.com/office/drawing/2014/main" val="3440254730"/>
                  </a:ext>
                </a:extLst>
              </a:tr>
            </a:tbl>
          </a:graphicData>
        </a:graphic>
      </p:graphicFrame>
      <p:pic>
        <p:nvPicPr>
          <p:cNvPr id="9" name="Picture 11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BA6B5C6A-6213-D060-5F3A-1C83D92F0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9643" y="0"/>
            <a:ext cx="1076925" cy="55150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17" descr="Logo&#10;&#10;Description automatically generated">
            <a:extLst>
              <a:ext uri="{FF2B5EF4-FFF2-40B4-BE49-F238E27FC236}">
                <a16:creationId xmlns:a16="http://schemas.microsoft.com/office/drawing/2014/main" id="{93F4812E-6CF0-396B-8C47-6C830B041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2050" y="6465768"/>
            <a:ext cx="909946" cy="39030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72A38EE8-4F72-C0BA-249E-8AE40E81CD4D}"/>
              </a:ext>
            </a:extLst>
          </p:cNvPr>
          <p:cNvSpPr txBox="1"/>
          <p:nvPr/>
        </p:nvSpPr>
        <p:spPr>
          <a:xfrm>
            <a:off x="4582680" y="6492870"/>
            <a:ext cx="41148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>
                <a:solidFill>
                  <a:srgbClr val="7F7F7F"/>
                </a:solidFill>
                <a:uFillTx/>
                <a:latin typeface="Calibri"/>
              </a:rPr>
              <a:t>copyright www.qassurance.com , +31-10-2004080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>
            <a:extLst>
              <a:ext uri="{FF2B5EF4-FFF2-40B4-BE49-F238E27FC236}">
                <a16:creationId xmlns:a16="http://schemas.microsoft.com/office/drawing/2014/main" id="{9863CB74-111A-C86D-B6EA-8B20DF60C89F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Freeform: Shape 12">
            <a:extLst>
              <a:ext uri="{FF2B5EF4-FFF2-40B4-BE49-F238E27FC236}">
                <a16:creationId xmlns:a16="http://schemas.microsoft.com/office/drawing/2014/main" id="{1EFAEDEF-A171-586F-AC40-49F0B9BA33D4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6096003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6096002"/>
              <a:gd name="f7" fmla="val 6858000"/>
              <a:gd name="f8" fmla="val 4885967"/>
              <a:gd name="f9" fmla="val 4946007"/>
              <a:gd name="f10" fmla="val 69271"/>
              <a:gd name="f11" fmla="val 5656533"/>
              <a:gd name="f12" fmla="val 929100"/>
              <a:gd name="f13" fmla="val 2116944"/>
              <a:gd name="f14" fmla="val 3429000"/>
              <a:gd name="f15" fmla="val 4741056"/>
              <a:gd name="f16" fmla="val 5928900"/>
              <a:gd name="f17" fmla="val 6788730"/>
              <a:gd name="f18" fmla="+- 0 0 -90"/>
              <a:gd name="f19" fmla="*/ f3 1 6096002"/>
              <a:gd name="f20" fmla="*/ f4 1 6858000"/>
              <a:gd name="f21" fmla="+- f7 0 f5"/>
              <a:gd name="f22" fmla="+- f6 0 f5"/>
              <a:gd name="f23" fmla="*/ f18 f0 1"/>
              <a:gd name="f24" fmla="*/ f22 1 6096002"/>
              <a:gd name="f25" fmla="*/ f21 1 6858000"/>
              <a:gd name="f26" fmla="*/ 0 f22 1"/>
              <a:gd name="f27" fmla="*/ 0 f21 1"/>
              <a:gd name="f28" fmla="*/ 4885967 f22 1"/>
              <a:gd name="f29" fmla="*/ 4946007 f22 1"/>
              <a:gd name="f30" fmla="*/ 69271 f21 1"/>
              <a:gd name="f31" fmla="*/ 6096002 f22 1"/>
              <a:gd name="f32" fmla="*/ 3429000 f21 1"/>
              <a:gd name="f33" fmla="*/ 6788730 f21 1"/>
              <a:gd name="f34" fmla="*/ 6858000 f21 1"/>
              <a:gd name="f35" fmla="*/ f23 1 f2"/>
              <a:gd name="f36" fmla="*/ f26 1 6096002"/>
              <a:gd name="f37" fmla="*/ f27 1 6858000"/>
              <a:gd name="f38" fmla="*/ f28 1 6096002"/>
              <a:gd name="f39" fmla="*/ f29 1 6096002"/>
              <a:gd name="f40" fmla="*/ f30 1 6858000"/>
              <a:gd name="f41" fmla="*/ f31 1 6096002"/>
              <a:gd name="f42" fmla="*/ f32 1 6858000"/>
              <a:gd name="f43" fmla="*/ f33 1 6858000"/>
              <a:gd name="f44" fmla="*/ f34 1 6858000"/>
              <a:gd name="f45" fmla="*/ f5 1 f24"/>
              <a:gd name="f46" fmla="*/ f6 1 f24"/>
              <a:gd name="f47" fmla="*/ f5 1 f25"/>
              <a:gd name="f48" fmla="*/ f7 1 f25"/>
              <a:gd name="f49" fmla="+- f35 0 f1"/>
              <a:gd name="f50" fmla="*/ f36 1 f24"/>
              <a:gd name="f51" fmla="*/ f37 1 f25"/>
              <a:gd name="f52" fmla="*/ f38 1 f24"/>
              <a:gd name="f53" fmla="*/ f39 1 f24"/>
              <a:gd name="f54" fmla="*/ f40 1 f25"/>
              <a:gd name="f55" fmla="*/ f41 1 f24"/>
              <a:gd name="f56" fmla="*/ f42 1 f25"/>
              <a:gd name="f57" fmla="*/ f43 1 f25"/>
              <a:gd name="f58" fmla="*/ f44 1 f25"/>
              <a:gd name="f59" fmla="*/ f45 f19 1"/>
              <a:gd name="f60" fmla="*/ f46 f19 1"/>
              <a:gd name="f61" fmla="*/ f48 f20 1"/>
              <a:gd name="f62" fmla="*/ f47 f20 1"/>
              <a:gd name="f63" fmla="*/ f50 f19 1"/>
              <a:gd name="f64" fmla="*/ f51 f20 1"/>
              <a:gd name="f65" fmla="*/ f52 f19 1"/>
              <a:gd name="f66" fmla="*/ f53 f19 1"/>
              <a:gd name="f67" fmla="*/ f54 f20 1"/>
              <a:gd name="f68" fmla="*/ f55 f19 1"/>
              <a:gd name="f69" fmla="*/ f56 f20 1"/>
              <a:gd name="f70" fmla="*/ f57 f20 1"/>
              <a:gd name="f71" fmla="*/ f58 f2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9">
                <a:pos x="f63" y="f64"/>
              </a:cxn>
              <a:cxn ang="f49">
                <a:pos x="f65" y="f64"/>
              </a:cxn>
              <a:cxn ang="f49">
                <a:pos x="f66" y="f67"/>
              </a:cxn>
              <a:cxn ang="f49">
                <a:pos x="f68" y="f69"/>
              </a:cxn>
              <a:cxn ang="f49">
                <a:pos x="f66" y="f70"/>
              </a:cxn>
              <a:cxn ang="f49">
                <a:pos x="f65" y="f71"/>
              </a:cxn>
              <a:cxn ang="f49">
                <a:pos x="f63" y="f71"/>
              </a:cxn>
            </a:cxnLst>
            <a:rect l="f59" t="f62" r="f60" b="f61"/>
            <a:pathLst>
              <a:path w="6096002" h="6858000">
                <a:moveTo>
                  <a:pt x="f5" y="f5"/>
                </a:moveTo>
                <a:lnTo>
                  <a:pt x="f8" y="f5"/>
                </a:lnTo>
                <a:lnTo>
                  <a:pt x="f9" y="f10"/>
                </a:lnTo>
                <a:cubicBezTo>
                  <a:pt x="f11" y="f12"/>
                  <a:pt x="f6" y="f13"/>
                  <a:pt x="f6" y="f14"/>
                </a:cubicBezTo>
                <a:cubicBezTo>
                  <a:pt x="f6" y="f15"/>
                  <a:pt x="f11" y="f16"/>
                  <a:pt x="f9" y="f17"/>
                </a:cubicBezTo>
                <a:lnTo>
                  <a:pt x="f8" y="f7"/>
                </a:lnTo>
                <a:lnTo>
                  <a:pt x="f5" y="f7"/>
                </a:lnTo>
                <a:close/>
              </a:path>
            </a:pathLst>
          </a:custGeom>
          <a:solidFill>
            <a:srgbClr val="FFFFFF"/>
          </a:solidFill>
          <a:ln w="9528" cap="flat">
            <a:solidFill>
              <a:srgbClr val="EFEFEF"/>
            </a:solidFill>
            <a:prstDash val="solid"/>
            <a:miter/>
          </a:ln>
          <a:effectLst>
            <a:outerShdw dist="38103" algn="tl">
              <a:srgbClr val="D9D9D9">
                <a:alpha val="50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Freeform: Shape 14">
            <a:extLst>
              <a:ext uri="{FF2B5EF4-FFF2-40B4-BE49-F238E27FC236}">
                <a16:creationId xmlns:a16="http://schemas.microsoft.com/office/drawing/2014/main" id="{E65D67F5-D79D-AD51-13EC-BF8838DA281D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6085368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6085370"/>
              <a:gd name="f7" fmla="val 6858000"/>
              <a:gd name="f8" fmla="val 4875335"/>
              <a:gd name="f9" fmla="val 4935375"/>
              <a:gd name="f10" fmla="val 69271"/>
              <a:gd name="f11" fmla="val 5645901"/>
              <a:gd name="f12" fmla="val 929100"/>
              <a:gd name="f13" fmla="val 2116944"/>
              <a:gd name="f14" fmla="val 3429000"/>
              <a:gd name="f15" fmla="val 4741056"/>
              <a:gd name="f16" fmla="val 5928900"/>
              <a:gd name="f17" fmla="val 6788730"/>
              <a:gd name="f18" fmla="+- 0 0 -90"/>
              <a:gd name="f19" fmla="*/ f3 1 6085370"/>
              <a:gd name="f20" fmla="*/ f4 1 6858000"/>
              <a:gd name="f21" fmla="+- f7 0 f5"/>
              <a:gd name="f22" fmla="+- f6 0 f5"/>
              <a:gd name="f23" fmla="*/ f18 f0 1"/>
              <a:gd name="f24" fmla="*/ f22 1 6085370"/>
              <a:gd name="f25" fmla="*/ f21 1 6858000"/>
              <a:gd name="f26" fmla="*/ 0 f22 1"/>
              <a:gd name="f27" fmla="*/ 0 f21 1"/>
              <a:gd name="f28" fmla="*/ 4875335 f22 1"/>
              <a:gd name="f29" fmla="*/ 4935375 f22 1"/>
              <a:gd name="f30" fmla="*/ 69271 f21 1"/>
              <a:gd name="f31" fmla="*/ 6085370 f22 1"/>
              <a:gd name="f32" fmla="*/ 3429000 f21 1"/>
              <a:gd name="f33" fmla="*/ 6788730 f21 1"/>
              <a:gd name="f34" fmla="*/ 6858000 f21 1"/>
              <a:gd name="f35" fmla="*/ f23 1 f2"/>
              <a:gd name="f36" fmla="*/ f26 1 6085370"/>
              <a:gd name="f37" fmla="*/ f27 1 6858000"/>
              <a:gd name="f38" fmla="*/ f28 1 6085370"/>
              <a:gd name="f39" fmla="*/ f29 1 6085370"/>
              <a:gd name="f40" fmla="*/ f30 1 6858000"/>
              <a:gd name="f41" fmla="*/ f31 1 6085370"/>
              <a:gd name="f42" fmla="*/ f32 1 6858000"/>
              <a:gd name="f43" fmla="*/ f33 1 6858000"/>
              <a:gd name="f44" fmla="*/ f34 1 6858000"/>
              <a:gd name="f45" fmla="*/ f5 1 f24"/>
              <a:gd name="f46" fmla="*/ f6 1 f24"/>
              <a:gd name="f47" fmla="*/ f5 1 f25"/>
              <a:gd name="f48" fmla="*/ f7 1 f25"/>
              <a:gd name="f49" fmla="+- f35 0 f1"/>
              <a:gd name="f50" fmla="*/ f36 1 f24"/>
              <a:gd name="f51" fmla="*/ f37 1 f25"/>
              <a:gd name="f52" fmla="*/ f38 1 f24"/>
              <a:gd name="f53" fmla="*/ f39 1 f24"/>
              <a:gd name="f54" fmla="*/ f40 1 f25"/>
              <a:gd name="f55" fmla="*/ f41 1 f24"/>
              <a:gd name="f56" fmla="*/ f42 1 f25"/>
              <a:gd name="f57" fmla="*/ f43 1 f25"/>
              <a:gd name="f58" fmla="*/ f44 1 f25"/>
              <a:gd name="f59" fmla="*/ f45 f19 1"/>
              <a:gd name="f60" fmla="*/ f46 f19 1"/>
              <a:gd name="f61" fmla="*/ f48 f20 1"/>
              <a:gd name="f62" fmla="*/ f47 f20 1"/>
              <a:gd name="f63" fmla="*/ f50 f19 1"/>
              <a:gd name="f64" fmla="*/ f51 f20 1"/>
              <a:gd name="f65" fmla="*/ f52 f19 1"/>
              <a:gd name="f66" fmla="*/ f53 f19 1"/>
              <a:gd name="f67" fmla="*/ f54 f20 1"/>
              <a:gd name="f68" fmla="*/ f55 f19 1"/>
              <a:gd name="f69" fmla="*/ f56 f20 1"/>
              <a:gd name="f70" fmla="*/ f57 f20 1"/>
              <a:gd name="f71" fmla="*/ f58 f2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9">
                <a:pos x="f63" y="f64"/>
              </a:cxn>
              <a:cxn ang="f49">
                <a:pos x="f65" y="f64"/>
              </a:cxn>
              <a:cxn ang="f49">
                <a:pos x="f66" y="f67"/>
              </a:cxn>
              <a:cxn ang="f49">
                <a:pos x="f68" y="f69"/>
              </a:cxn>
              <a:cxn ang="f49">
                <a:pos x="f66" y="f70"/>
              </a:cxn>
              <a:cxn ang="f49">
                <a:pos x="f65" y="f71"/>
              </a:cxn>
              <a:cxn ang="f49">
                <a:pos x="f63" y="f71"/>
              </a:cxn>
            </a:cxnLst>
            <a:rect l="f59" t="f62" r="f60" b="f61"/>
            <a:pathLst>
              <a:path w="6085370" h="6858000">
                <a:moveTo>
                  <a:pt x="f5" y="f5"/>
                </a:moveTo>
                <a:lnTo>
                  <a:pt x="f8" y="f5"/>
                </a:lnTo>
                <a:lnTo>
                  <a:pt x="f9" y="f10"/>
                </a:lnTo>
                <a:cubicBezTo>
                  <a:pt x="f11" y="f12"/>
                  <a:pt x="f6" y="f13"/>
                  <a:pt x="f6" y="f14"/>
                </a:cubicBezTo>
                <a:cubicBezTo>
                  <a:pt x="f6" y="f15"/>
                  <a:pt x="f11" y="f16"/>
                  <a:pt x="f9" y="f17"/>
                </a:cubicBezTo>
                <a:lnTo>
                  <a:pt x="f8" y="f7"/>
                </a:lnTo>
                <a:lnTo>
                  <a:pt x="f5" y="f7"/>
                </a:lnTo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2827F37-EF14-A19A-0318-D22F30210C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8912" y="859536"/>
            <a:ext cx="4832805" cy="1243584"/>
          </a:xfrm>
        </p:spPr>
        <p:txBody>
          <a:bodyPr/>
          <a:lstStyle/>
          <a:p>
            <a:pPr lvl="0"/>
            <a:r>
              <a:rPr lang="en-US" sz="2600"/>
              <a:t>iMIS Food SpecCheck</a:t>
            </a:r>
            <a:br>
              <a:rPr lang="en-US" sz="2600"/>
            </a:br>
            <a:r>
              <a:rPr lang="en-US" sz="2600"/>
              <a:t>the specification management system</a:t>
            </a:r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95E5A96F-147D-7E7C-AE77-C71DA21388F2}"/>
              </a:ext>
            </a:extLst>
          </p:cNvPr>
          <p:cNvSpPr>
            <a:spLocks noMove="1" noResize="1"/>
          </p:cNvSpPr>
          <p:nvPr/>
        </p:nvSpPr>
        <p:spPr>
          <a:xfrm>
            <a:off x="0" y="1152144"/>
            <a:ext cx="128016" cy="653905"/>
          </a:xfrm>
          <a:prstGeom prst="rect">
            <a:avLst/>
          </a:prstGeom>
          <a:solidFill>
            <a:srgbClr val="ED7D3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Rectangle 18">
            <a:extLst>
              <a:ext uri="{FF2B5EF4-FFF2-40B4-BE49-F238E27FC236}">
                <a16:creationId xmlns:a16="http://schemas.microsoft.com/office/drawing/2014/main" id="{C316BF62-5CAF-C654-4E85-6F780DBBB1F0}"/>
              </a:ext>
            </a:extLst>
          </p:cNvPr>
          <p:cNvSpPr>
            <a:spLocks noMove="1" noResize="1"/>
          </p:cNvSpPr>
          <p:nvPr/>
        </p:nvSpPr>
        <p:spPr>
          <a:xfrm>
            <a:off x="438912" y="2185059"/>
            <a:ext cx="4983480" cy="18288"/>
          </a:xfrm>
          <a:prstGeom prst="rect">
            <a:avLst/>
          </a:prstGeom>
          <a:solidFill>
            <a:srgbClr val="D5D5D5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ED873C0F-2F4F-114B-EE71-ADF7F0DC851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38912" y="2387498"/>
            <a:ext cx="6085368" cy="4320165"/>
          </a:xfrm>
        </p:spPr>
        <p:txBody>
          <a:bodyPr/>
          <a:lstStyle/>
          <a:p>
            <a:pPr lvl="0">
              <a:lnSpc>
                <a:spcPct val="70000"/>
              </a:lnSpc>
              <a:buFont typeface="Wingdings" pitchFamily="2"/>
              <a:buChar char="Ø"/>
            </a:pPr>
            <a:r>
              <a:rPr lang="en-US" sz="1600"/>
              <a:t>Correct specifications</a:t>
            </a:r>
          </a:p>
          <a:p>
            <a:pPr lvl="1">
              <a:lnSpc>
                <a:spcPct val="70000"/>
              </a:lnSpc>
              <a:buFont typeface="Wingdings" pitchFamily="2"/>
              <a:buChar char="ü"/>
            </a:pPr>
            <a:r>
              <a:rPr lang="en-US" sz="1600"/>
              <a:t>Raw materials and end products</a:t>
            </a:r>
          </a:p>
          <a:p>
            <a:pPr lvl="2">
              <a:lnSpc>
                <a:spcPct val="70000"/>
              </a:lnSpc>
            </a:pPr>
            <a:r>
              <a:rPr lang="en-US" sz="1600"/>
              <a:t>Allergens</a:t>
            </a:r>
          </a:p>
          <a:p>
            <a:pPr lvl="2">
              <a:lnSpc>
                <a:spcPct val="70000"/>
              </a:lnSpc>
            </a:pPr>
            <a:r>
              <a:rPr lang="en-US" sz="1600"/>
              <a:t>Nutritional values</a:t>
            </a:r>
          </a:p>
          <a:p>
            <a:pPr lvl="2">
              <a:lnSpc>
                <a:spcPct val="70000"/>
              </a:lnSpc>
            </a:pPr>
            <a:r>
              <a:rPr lang="en-US" sz="1600"/>
              <a:t>Ingredient declarations</a:t>
            </a:r>
          </a:p>
          <a:p>
            <a:pPr lvl="2">
              <a:lnSpc>
                <a:spcPct val="70000"/>
              </a:lnSpc>
            </a:pPr>
            <a:r>
              <a:rPr lang="en-US" sz="1600"/>
              <a:t>Country of origin</a:t>
            </a:r>
          </a:p>
          <a:p>
            <a:pPr lvl="2">
              <a:lnSpc>
                <a:spcPct val="70000"/>
              </a:lnSpc>
            </a:pPr>
            <a:r>
              <a:rPr lang="en-US" sz="1600"/>
              <a:t>Cost accounting</a:t>
            </a:r>
          </a:p>
          <a:p>
            <a:pPr lvl="1">
              <a:lnSpc>
                <a:spcPct val="70000"/>
              </a:lnSpc>
              <a:buFont typeface="Wingdings" pitchFamily="2"/>
              <a:buChar char="ü"/>
            </a:pPr>
            <a:r>
              <a:rPr lang="en-US" sz="1600"/>
              <a:t>Real-time overviews</a:t>
            </a:r>
          </a:p>
          <a:p>
            <a:pPr lvl="2">
              <a:lnSpc>
                <a:spcPct val="70000"/>
              </a:lnSpc>
            </a:pPr>
            <a:r>
              <a:rPr lang="en-US" sz="1600"/>
              <a:t>Allergens</a:t>
            </a:r>
          </a:p>
          <a:p>
            <a:pPr lvl="2">
              <a:lnSpc>
                <a:spcPct val="70000"/>
              </a:lnSpc>
            </a:pPr>
            <a:r>
              <a:rPr lang="en-US" sz="1600"/>
              <a:t>Recipes changes</a:t>
            </a:r>
          </a:p>
          <a:p>
            <a:pPr lvl="0">
              <a:lnSpc>
                <a:spcPct val="70000"/>
              </a:lnSpc>
            </a:pPr>
            <a:endParaRPr lang="en-US" sz="1600"/>
          </a:p>
          <a:p>
            <a:pPr lvl="0">
              <a:lnSpc>
                <a:spcPct val="70000"/>
              </a:lnSpc>
              <a:buFont typeface="Wingdings" pitchFamily="2"/>
              <a:buChar char="Ø"/>
            </a:pPr>
            <a:r>
              <a:rPr lang="en-US" sz="1600"/>
              <a:t>Management system</a:t>
            </a:r>
          </a:p>
          <a:p>
            <a:pPr lvl="1">
              <a:lnSpc>
                <a:spcPct val="70000"/>
              </a:lnSpc>
              <a:buFont typeface="Wingdings" pitchFamily="2"/>
              <a:buChar char="ü"/>
            </a:pPr>
            <a:r>
              <a:rPr lang="en-US" sz="1600"/>
              <a:t>Approval procedure</a:t>
            </a:r>
          </a:p>
          <a:p>
            <a:pPr lvl="1">
              <a:lnSpc>
                <a:spcPct val="70000"/>
              </a:lnSpc>
              <a:buFont typeface="Wingdings" pitchFamily="2"/>
              <a:buChar char="ü"/>
            </a:pPr>
            <a:r>
              <a:rPr lang="en-US" sz="1600"/>
              <a:t>Version control</a:t>
            </a:r>
          </a:p>
          <a:p>
            <a:pPr lvl="1">
              <a:lnSpc>
                <a:spcPct val="70000"/>
              </a:lnSpc>
              <a:buFont typeface="Wingdings" pitchFamily="2"/>
              <a:buChar char="ü"/>
            </a:pPr>
            <a:r>
              <a:rPr lang="en-US" sz="1600"/>
              <a:t>Recording of all actions</a:t>
            </a:r>
          </a:p>
          <a:p>
            <a:pPr lvl="1">
              <a:lnSpc>
                <a:spcPct val="70000"/>
              </a:lnSpc>
              <a:buFont typeface="Wingdings" pitchFamily="2"/>
              <a:buChar char="ü"/>
            </a:pPr>
            <a:r>
              <a:rPr lang="en-US" sz="1600"/>
              <a:t>Multiple languages</a:t>
            </a:r>
          </a:p>
          <a:p>
            <a:pPr lvl="1">
              <a:lnSpc>
                <a:spcPct val="70000"/>
              </a:lnSpc>
              <a:buFont typeface="Wingdings" pitchFamily="2"/>
              <a:buChar char="ü"/>
            </a:pPr>
            <a:r>
              <a:rPr lang="en-US" sz="1600"/>
              <a:t>Import/Export function for data</a:t>
            </a:r>
          </a:p>
          <a:p>
            <a:pPr lvl="0">
              <a:lnSpc>
                <a:spcPct val="70000"/>
              </a:lnSpc>
            </a:pPr>
            <a:endParaRPr lang="en-US" sz="600" i="1"/>
          </a:p>
          <a:p>
            <a:pPr lvl="0">
              <a:lnSpc>
                <a:spcPct val="70000"/>
              </a:lnSpc>
              <a:buNone/>
            </a:pPr>
            <a:endParaRPr lang="en-US" sz="600" i="1"/>
          </a:p>
          <a:p>
            <a:pPr lvl="0">
              <a:lnSpc>
                <a:spcPct val="70000"/>
              </a:lnSpc>
            </a:pPr>
            <a:endParaRPr lang="en-US" sz="600"/>
          </a:p>
          <a:p>
            <a:pPr lvl="0">
              <a:lnSpc>
                <a:spcPct val="70000"/>
              </a:lnSpc>
            </a:pPr>
            <a:endParaRPr lang="en-US" sz="600"/>
          </a:p>
          <a:p>
            <a:pPr lvl="0">
              <a:lnSpc>
                <a:spcPct val="70000"/>
              </a:lnSpc>
            </a:pPr>
            <a:endParaRPr lang="en-US" sz="600"/>
          </a:p>
          <a:p>
            <a:pPr lvl="0">
              <a:lnSpc>
                <a:spcPct val="70000"/>
              </a:lnSpc>
            </a:pPr>
            <a:endParaRPr lang="en-US" sz="600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C3626955-58B1-F73A-62FF-1D432295B3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55" t="11624" r="1987" b="6944"/>
          <a:stretch>
            <a:fillRect/>
          </a:stretch>
        </p:blipFill>
        <p:spPr>
          <a:xfrm>
            <a:off x="6289151" y="653960"/>
            <a:ext cx="4974198" cy="26493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32EAB1A3-2C46-53B9-9E28-22914C52E3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677" t="32599" r="53940" b="26529"/>
          <a:stretch>
            <a:fillRect/>
          </a:stretch>
        </p:blipFill>
        <p:spPr>
          <a:xfrm>
            <a:off x="6332905" y="3381533"/>
            <a:ext cx="4449104" cy="296101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Picture 13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A982C8C2-AE2E-8402-FB69-DC059A8819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19643" y="0"/>
            <a:ext cx="1076925" cy="55150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Picture 17" descr="Logo&#10;&#10;Description automatically generated">
            <a:extLst>
              <a:ext uri="{FF2B5EF4-FFF2-40B4-BE49-F238E27FC236}">
                <a16:creationId xmlns:a16="http://schemas.microsoft.com/office/drawing/2014/main" id="{327B63DB-394B-20E6-49BB-CFDF6E71E0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2050" y="6465768"/>
            <a:ext cx="909946" cy="39030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D478AA6D-F059-E5E7-D43C-377EE2C4C1FD}"/>
              </a:ext>
            </a:extLst>
          </p:cNvPr>
          <p:cNvSpPr txBox="1"/>
          <p:nvPr/>
        </p:nvSpPr>
        <p:spPr>
          <a:xfrm>
            <a:off x="4582680" y="6492870"/>
            <a:ext cx="41148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>
                <a:solidFill>
                  <a:srgbClr val="7F7F7F"/>
                </a:solidFill>
                <a:uFillTx/>
                <a:latin typeface="Calibri"/>
              </a:rPr>
              <a:t>copyright www.qassurance.com , +31-10-2004080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0">
            <a:extLst>
              <a:ext uri="{FF2B5EF4-FFF2-40B4-BE49-F238E27FC236}">
                <a16:creationId xmlns:a16="http://schemas.microsoft.com/office/drawing/2014/main" id="{56F943C2-93DD-FD1D-9199-8C8D6265ED74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Freeform: Shape 202">
            <a:extLst>
              <a:ext uri="{FF2B5EF4-FFF2-40B4-BE49-F238E27FC236}">
                <a16:creationId xmlns:a16="http://schemas.microsoft.com/office/drawing/2014/main" id="{6B0C33AD-B41E-FE65-877E-EC12DD3FAB21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4455670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4455673"/>
              <a:gd name="f7" fmla="val 6858000"/>
              <a:gd name="f8" fmla="val 3242695"/>
              <a:gd name="f9" fmla="val 3305678"/>
              <a:gd name="f10" fmla="val 69271"/>
              <a:gd name="f11" fmla="val 4016204"/>
              <a:gd name="f12" fmla="val 929100"/>
              <a:gd name="f13" fmla="val 2116944"/>
              <a:gd name="f14" fmla="val 3429000"/>
              <a:gd name="f15" fmla="val 4741056"/>
              <a:gd name="f16" fmla="val 5928900"/>
              <a:gd name="f17" fmla="val 6788730"/>
              <a:gd name="f18" fmla="+- 0 0 -90"/>
              <a:gd name="f19" fmla="*/ f3 1 4455673"/>
              <a:gd name="f20" fmla="*/ f4 1 6858000"/>
              <a:gd name="f21" fmla="+- f7 0 f5"/>
              <a:gd name="f22" fmla="+- f6 0 f5"/>
              <a:gd name="f23" fmla="*/ f18 f0 1"/>
              <a:gd name="f24" fmla="*/ f22 1 4455673"/>
              <a:gd name="f25" fmla="*/ f21 1 6858000"/>
              <a:gd name="f26" fmla="*/ 0 f22 1"/>
              <a:gd name="f27" fmla="*/ 0 f21 1"/>
              <a:gd name="f28" fmla="*/ 3242695 f22 1"/>
              <a:gd name="f29" fmla="*/ 3305678 f22 1"/>
              <a:gd name="f30" fmla="*/ 69271 f21 1"/>
              <a:gd name="f31" fmla="*/ 4455673 f22 1"/>
              <a:gd name="f32" fmla="*/ 3429000 f21 1"/>
              <a:gd name="f33" fmla="*/ 6788730 f21 1"/>
              <a:gd name="f34" fmla="*/ 6858000 f21 1"/>
              <a:gd name="f35" fmla="*/ f23 1 f2"/>
              <a:gd name="f36" fmla="*/ f26 1 4455673"/>
              <a:gd name="f37" fmla="*/ f27 1 6858000"/>
              <a:gd name="f38" fmla="*/ f28 1 4455673"/>
              <a:gd name="f39" fmla="*/ f29 1 4455673"/>
              <a:gd name="f40" fmla="*/ f30 1 6858000"/>
              <a:gd name="f41" fmla="*/ f31 1 4455673"/>
              <a:gd name="f42" fmla="*/ f32 1 6858000"/>
              <a:gd name="f43" fmla="*/ f33 1 6858000"/>
              <a:gd name="f44" fmla="*/ f34 1 6858000"/>
              <a:gd name="f45" fmla="*/ f5 1 f24"/>
              <a:gd name="f46" fmla="*/ f6 1 f24"/>
              <a:gd name="f47" fmla="*/ f5 1 f25"/>
              <a:gd name="f48" fmla="*/ f7 1 f25"/>
              <a:gd name="f49" fmla="+- f35 0 f1"/>
              <a:gd name="f50" fmla="*/ f36 1 f24"/>
              <a:gd name="f51" fmla="*/ f37 1 f25"/>
              <a:gd name="f52" fmla="*/ f38 1 f24"/>
              <a:gd name="f53" fmla="*/ f39 1 f24"/>
              <a:gd name="f54" fmla="*/ f40 1 f25"/>
              <a:gd name="f55" fmla="*/ f41 1 f24"/>
              <a:gd name="f56" fmla="*/ f42 1 f25"/>
              <a:gd name="f57" fmla="*/ f43 1 f25"/>
              <a:gd name="f58" fmla="*/ f44 1 f25"/>
              <a:gd name="f59" fmla="*/ f45 f19 1"/>
              <a:gd name="f60" fmla="*/ f46 f19 1"/>
              <a:gd name="f61" fmla="*/ f48 f20 1"/>
              <a:gd name="f62" fmla="*/ f47 f20 1"/>
              <a:gd name="f63" fmla="*/ f50 f19 1"/>
              <a:gd name="f64" fmla="*/ f51 f20 1"/>
              <a:gd name="f65" fmla="*/ f52 f19 1"/>
              <a:gd name="f66" fmla="*/ f53 f19 1"/>
              <a:gd name="f67" fmla="*/ f54 f20 1"/>
              <a:gd name="f68" fmla="*/ f55 f19 1"/>
              <a:gd name="f69" fmla="*/ f56 f20 1"/>
              <a:gd name="f70" fmla="*/ f57 f20 1"/>
              <a:gd name="f71" fmla="*/ f58 f2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9">
                <a:pos x="f63" y="f64"/>
              </a:cxn>
              <a:cxn ang="f49">
                <a:pos x="f65" y="f64"/>
              </a:cxn>
              <a:cxn ang="f49">
                <a:pos x="f66" y="f67"/>
              </a:cxn>
              <a:cxn ang="f49">
                <a:pos x="f68" y="f69"/>
              </a:cxn>
              <a:cxn ang="f49">
                <a:pos x="f66" y="f70"/>
              </a:cxn>
              <a:cxn ang="f49">
                <a:pos x="f65" y="f71"/>
              </a:cxn>
              <a:cxn ang="f49">
                <a:pos x="f63" y="f71"/>
              </a:cxn>
            </a:cxnLst>
            <a:rect l="f59" t="f62" r="f60" b="f61"/>
            <a:pathLst>
              <a:path w="4455673" h="6858000">
                <a:moveTo>
                  <a:pt x="f5" y="f5"/>
                </a:moveTo>
                <a:lnTo>
                  <a:pt x="f8" y="f5"/>
                </a:lnTo>
                <a:lnTo>
                  <a:pt x="f9" y="f10"/>
                </a:lnTo>
                <a:cubicBezTo>
                  <a:pt x="f11" y="f12"/>
                  <a:pt x="f6" y="f13"/>
                  <a:pt x="f6" y="f14"/>
                </a:cubicBezTo>
                <a:cubicBezTo>
                  <a:pt x="f6" y="f15"/>
                  <a:pt x="f11" y="f16"/>
                  <a:pt x="f9" y="f17"/>
                </a:cubicBezTo>
                <a:lnTo>
                  <a:pt x="f8" y="f7"/>
                </a:lnTo>
                <a:lnTo>
                  <a:pt x="f5" y="f7"/>
                </a:lnTo>
                <a:close/>
              </a:path>
            </a:pathLst>
          </a:custGeom>
          <a:solidFill>
            <a:srgbClr val="FFFFFF"/>
          </a:solidFill>
          <a:ln w="9528" cap="flat">
            <a:solidFill>
              <a:srgbClr val="EFEFEF"/>
            </a:solidFill>
            <a:prstDash val="solid"/>
            <a:miter/>
          </a:ln>
          <a:effectLst>
            <a:outerShdw dist="38103" algn="tl">
              <a:srgbClr val="D9D9D9">
                <a:alpha val="50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Freeform: Shape 204">
            <a:extLst>
              <a:ext uri="{FF2B5EF4-FFF2-40B4-BE49-F238E27FC236}">
                <a16:creationId xmlns:a16="http://schemas.microsoft.com/office/drawing/2014/main" id="{1851D4CF-FECA-9D97-A82A-F37819E6CBAE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4446526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4446529"/>
              <a:gd name="f7" fmla="val 6858000"/>
              <a:gd name="f8" fmla="val 3233551"/>
              <a:gd name="f9" fmla="val 3296534"/>
              <a:gd name="f10" fmla="val 69271"/>
              <a:gd name="f11" fmla="val 4007060"/>
              <a:gd name="f12" fmla="val 929100"/>
              <a:gd name="f13" fmla="val 2116944"/>
              <a:gd name="f14" fmla="val 3429000"/>
              <a:gd name="f15" fmla="val 4741056"/>
              <a:gd name="f16" fmla="val 5928900"/>
              <a:gd name="f17" fmla="val 6788730"/>
              <a:gd name="f18" fmla="+- 0 0 -90"/>
              <a:gd name="f19" fmla="*/ f3 1 4446529"/>
              <a:gd name="f20" fmla="*/ f4 1 6858000"/>
              <a:gd name="f21" fmla="+- f7 0 f5"/>
              <a:gd name="f22" fmla="+- f6 0 f5"/>
              <a:gd name="f23" fmla="*/ f18 f0 1"/>
              <a:gd name="f24" fmla="*/ f22 1 4446529"/>
              <a:gd name="f25" fmla="*/ f21 1 6858000"/>
              <a:gd name="f26" fmla="*/ 0 f22 1"/>
              <a:gd name="f27" fmla="*/ 0 f21 1"/>
              <a:gd name="f28" fmla="*/ 3233551 f22 1"/>
              <a:gd name="f29" fmla="*/ 3296534 f22 1"/>
              <a:gd name="f30" fmla="*/ 69271 f21 1"/>
              <a:gd name="f31" fmla="*/ 4446529 f22 1"/>
              <a:gd name="f32" fmla="*/ 3429000 f21 1"/>
              <a:gd name="f33" fmla="*/ 6788730 f21 1"/>
              <a:gd name="f34" fmla="*/ 6858000 f21 1"/>
              <a:gd name="f35" fmla="*/ f23 1 f2"/>
              <a:gd name="f36" fmla="*/ f26 1 4446529"/>
              <a:gd name="f37" fmla="*/ f27 1 6858000"/>
              <a:gd name="f38" fmla="*/ f28 1 4446529"/>
              <a:gd name="f39" fmla="*/ f29 1 4446529"/>
              <a:gd name="f40" fmla="*/ f30 1 6858000"/>
              <a:gd name="f41" fmla="*/ f31 1 4446529"/>
              <a:gd name="f42" fmla="*/ f32 1 6858000"/>
              <a:gd name="f43" fmla="*/ f33 1 6858000"/>
              <a:gd name="f44" fmla="*/ f34 1 6858000"/>
              <a:gd name="f45" fmla="*/ f5 1 f24"/>
              <a:gd name="f46" fmla="*/ f6 1 f24"/>
              <a:gd name="f47" fmla="*/ f5 1 f25"/>
              <a:gd name="f48" fmla="*/ f7 1 f25"/>
              <a:gd name="f49" fmla="+- f35 0 f1"/>
              <a:gd name="f50" fmla="*/ f36 1 f24"/>
              <a:gd name="f51" fmla="*/ f37 1 f25"/>
              <a:gd name="f52" fmla="*/ f38 1 f24"/>
              <a:gd name="f53" fmla="*/ f39 1 f24"/>
              <a:gd name="f54" fmla="*/ f40 1 f25"/>
              <a:gd name="f55" fmla="*/ f41 1 f24"/>
              <a:gd name="f56" fmla="*/ f42 1 f25"/>
              <a:gd name="f57" fmla="*/ f43 1 f25"/>
              <a:gd name="f58" fmla="*/ f44 1 f25"/>
              <a:gd name="f59" fmla="*/ f45 f19 1"/>
              <a:gd name="f60" fmla="*/ f46 f19 1"/>
              <a:gd name="f61" fmla="*/ f48 f20 1"/>
              <a:gd name="f62" fmla="*/ f47 f20 1"/>
              <a:gd name="f63" fmla="*/ f50 f19 1"/>
              <a:gd name="f64" fmla="*/ f51 f20 1"/>
              <a:gd name="f65" fmla="*/ f52 f19 1"/>
              <a:gd name="f66" fmla="*/ f53 f19 1"/>
              <a:gd name="f67" fmla="*/ f54 f20 1"/>
              <a:gd name="f68" fmla="*/ f55 f19 1"/>
              <a:gd name="f69" fmla="*/ f56 f20 1"/>
              <a:gd name="f70" fmla="*/ f57 f20 1"/>
              <a:gd name="f71" fmla="*/ f58 f2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9">
                <a:pos x="f63" y="f64"/>
              </a:cxn>
              <a:cxn ang="f49">
                <a:pos x="f65" y="f64"/>
              </a:cxn>
              <a:cxn ang="f49">
                <a:pos x="f66" y="f67"/>
              </a:cxn>
              <a:cxn ang="f49">
                <a:pos x="f68" y="f69"/>
              </a:cxn>
              <a:cxn ang="f49">
                <a:pos x="f66" y="f70"/>
              </a:cxn>
              <a:cxn ang="f49">
                <a:pos x="f65" y="f71"/>
              </a:cxn>
              <a:cxn ang="f49">
                <a:pos x="f63" y="f71"/>
              </a:cxn>
            </a:cxnLst>
            <a:rect l="f59" t="f62" r="f60" b="f61"/>
            <a:pathLst>
              <a:path w="4446529" h="6858000">
                <a:moveTo>
                  <a:pt x="f5" y="f5"/>
                </a:moveTo>
                <a:lnTo>
                  <a:pt x="f8" y="f5"/>
                </a:lnTo>
                <a:lnTo>
                  <a:pt x="f9" y="f10"/>
                </a:lnTo>
                <a:cubicBezTo>
                  <a:pt x="f11" y="f12"/>
                  <a:pt x="f6" y="f13"/>
                  <a:pt x="f6" y="f14"/>
                </a:cubicBezTo>
                <a:cubicBezTo>
                  <a:pt x="f6" y="f15"/>
                  <a:pt x="f11" y="f16"/>
                  <a:pt x="f9" y="f17"/>
                </a:cubicBezTo>
                <a:lnTo>
                  <a:pt x="f8" y="f7"/>
                </a:lnTo>
                <a:lnTo>
                  <a:pt x="f5" y="f7"/>
                </a:lnTo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D866030-5E70-0C7E-8C39-7FB0EF08260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1090" y="1161288"/>
            <a:ext cx="3438144" cy="1239012"/>
          </a:xfrm>
        </p:spPr>
        <p:txBody>
          <a:bodyPr/>
          <a:lstStyle/>
          <a:p>
            <a:pPr lvl="0"/>
            <a:r>
              <a:rPr lang="nl-NL" sz="2800"/>
              <a:t>QAssurance</a:t>
            </a:r>
            <a:endParaRPr lang="en-US" sz="2800"/>
          </a:p>
        </p:txBody>
      </p:sp>
      <p:sp>
        <p:nvSpPr>
          <p:cNvPr id="6" name="Rectangle 206">
            <a:extLst>
              <a:ext uri="{FF2B5EF4-FFF2-40B4-BE49-F238E27FC236}">
                <a16:creationId xmlns:a16="http://schemas.microsoft.com/office/drawing/2014/main" id="{DC066539-D664-E71A-6840-E0D80545AFAF}"/>
              </a:ext>
            </a:extLst>
          </p:cNvPr>
          <p:cNvSpPr>
            <a:spLocks noMove="1" noResize="1"/>
          </p:cNvSpPr>
          <p:nvPr/>
        </p:nvSpPr>
        <p:spPr>
          <a:xfrm>
            <a:off x="0" y="1426546"/>
            <a:ext cx="128016" cy="653905"/>
          </a:xfrm>
          <a:prstGeom prst="rect">
            <a:avLst/>
          </a:prstGeom>
          <a:solidFill>
            <a:srgbClr val="ED7D3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Rectangle 208">
            <a:extLst>
              <a:ext uri="{FF2B5EF4-FFF2-40B4-BE49-F238E27FC236}">
                <a16:creationId xmlns:a16="http://schemas.microsoft.com/office/drawing/2014/main" id="{802587F5-04F2-ACBE-7416-E55A74FAC824}"/>
              </a:ext>
            </a:extLst>
          </p:cNvPr>
          <p:cNvSpPr>
            <a:spLocks noMove="1" noResize="1"/>
          </p:cNvSpPr>
          <p:nvPr/>
        </p:nvSpPr>
        <p:spPr>
          <a:xfrm>
            <a:off x="395889" y="2443477"/>
            <a:ext cx="3383280" cy="18288"/>
          </a:xfrm>
          <a:prstGeom prst="rect">
            <a:avLst/>
          </a:prstGeom>
          <a:solidFill>
            <a:srgbClr val="D5D5D5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F1EE605A-2033-7587-DD8E-0498CA406E1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71090" y="2718053"/>
            <a:ext cx="3438902" cy="3207258"/>
          </a:xfrm>
        </p:spPr>
        <p:txBody>
          <a:bodyPr/>
          <a:lstStyle/>
          <a:p>
            <a:pPr lvl="0">
              <a:buFont typeface="Wingdings" pitchFamily="2"/>
              <a:buChar char="Ø"/>
            </a:pPr>
            <a:r>
              <a:rPr lang="en-US" sz="1700"/>
              <a:t>Mission:	</a:t>
            </a:r>
          </a:p>
          <a:p>
            <a:pPr lvl="1">
              <a:buFont typeface="Wingdings" pitchFamily="2"/>
              <a:buChar char="ü"/>
            </a:pPr>
            <a:r>
              <a:rPr lang="en-GB" sz="1700" b="1" i="1"/>
              <a:t>We enable companies in the Food Supply Chain to manage Food Safety Compliance</a:t>
            </a:r>
          </a:p>
          <a:p>
            <a:pPr lvl="1">
              <a:buFont typeface="Wingdings" pitchFamily="2"/>
              <a:buChar char="Ø"/>
            </a:pPr>
            <a:endParaRPr lang="en-US" sz="1700" b="1" i="1"/>
          </a:p>
          <a:p>
            <a:pPr lvl="0">
              <a:buFont typeface="Wingdings" pitchFamily="2"/>
              <a:buChar char="Ø"/>
            </a:pPr>
            <a:r>
              <a:rPr lang="en-US" sz="1700"/>
              <a:t>Food Safety Experts</a:t>
            </a:r>
          </a:p>
          <a:p>
            <a:pPr lvl="0"/>
            <a:endParaRPr lang="en-US" sz="1700" b="1" i="1"/>
          </a:p>
          <a:p>
            <a:pPr lvl="0"/>
            <a:endParaRPr lang="en-US" sz="1700"/>
          </a:p>
          <a:p>
            <a:pPr marL="0" lvl="0" indent="0">
              <a:buNone/>
            </a:pPr>
            <a:endParaRPr lang="en-US" sz="1700"/>
          </a:p>
          <a:p>
            <a:pPr marL="457200" lvl="1" indent="0">
              <a:buNone/>
            </a:pPr>
            <a:endParaRPr lang="en-US" sz="1700"/>
          </a:p>
          <a:p>
            <a:pPr lvl="0"/>
            <a:endParaRPr lang="en-US" sz="1700"/>
          </a:p>
          <a:p>
            <a:pPr marL="0" lvl="0" indent="0">
              <a:buNone/>
            </a:pPr>
            <a:endParaRPr lang="en-US" sz="1700"/>
          </a:p>
          <a:p>
            <a:pPr lvl="0"/>
            <a:endParaRPr lang="en-US" sz="1700"/>
          </a:p>
          <a:p>
            <a:pPr lvl="0"/>
            <a:endParaRPr lang="en-US" sz="1700"/>
          </a:p>
        </p:txBody>
      </p:sp>
      <p:pic>
        <p:nvPicPr>
          <p:cNvPr id="9" name="Picture 4" descr="Holistics - 5 Elementsv2">
            <a:extLst>
              <a:ext uri="{FF2B5EF4-FFF2-40B4-BE49-F238E27FC236}">
                <a16:creationId xmlns:a16="http://schemas.microsoft.com/office/drawing/2014/main" id="{BD930E63-290C-4EA0-4C93-201EDE231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3" y="1791675"/>
            <a:ext cx="4274701" cy="282129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2ED1B5E1-4C48-B91F-364C-7DC5E80BF794}"/>
              </a:ext>
            </a:extLst>
          </p:cNvPr>
          <p:cNvSpPr txBox="1"/>
          <p:nvPr/>
        </p:nvSpPr>
        <p:spPr>
          <a:xfrm>
            <a:off x="4582680" y="6492870"/>
            <a:ext cx="41148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>
                <a:solidFill>
                  <a:srgbClr val="7F7F7F"/>
                </a:solidFill>
                <a:uFillTx/>
                <a:latin typeface="Calibri"/>
              </a:rPr>
              <a:t>copyright www.qassurance.com , +31-10-2004080</a:t>
            </a:r>
          </a:p>
        </p:txBody>
      </p:sp>
      <p:pic>
        <p:nvPicPr>
          <p:cNvPr id="11" name="Picture 13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191E30DD-73B1-B714-AFA6-C26236B3C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9643" y="0"/>
            <a:ext cx="1076925" cy="55150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Picture 17" descr="Logo&#10;&#10;Description automatically generated">
            <a:extLst>
              <a:ext uri="{FF2B5EF4-FFF2-40B4-BE49-F238E27FC236}">
                <a16:creationId xmlns:a16="http://schemas.microsoft.com/office/drawing/2014/main" id="{8F091BD3-F2FB-C4BF-787A-ADFE43E902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2050" y="6465768"/>
            <a:ext cx="909946" cy="39030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>
            <a:extLst>
              <a:ext uri="{FF2B5EF4-FFF2-40B4-BE49-F238E27FC236}">
                <a16:creationId xmlns:a16="http://schemas.microsoft.com/office/drawing/2014/main" id="{1BBB9F96-70B9-1C6D-340C-4ED5738BAF09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6F8FB964-A946-F69C-9F72-2BA2937DE3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8882" y="457200"/>
            <a:ext cx="10909642" cy="1368609"/>
          </a:xfrm>
        </p:spPr>
        <p:txBody>
          <a:bodyPr anchorCtr="1"/>
          <a:lstStyle/>
          <a:p>
            <a:pPr lvl="0" algn="ctr"/>
            <a:r>
              <a:rPr lang="en-US" sz="4600"/>
              <a:t>iMIS Food SpecCheck</a:t>
            </a:r>
            <a:br>
              <a:rPr lang="en-US" sz="4600"/>
            </a:br>
            <a:r>
              <a:rPr lang="en-US" sz="4600"/>
              <a:t>label information and export database</a:t>
            </a:r>
          </a:p>
        </p:txBody>
      </p:sp>
      <p:sp>
        <p:nvSpPr>
          <p:cNvPr id="4" name="sketch line">
            <a:extLst>
              <a:ext uri="{FF2B5EF4-FFF2-40B4-BE49-F238E27FC236}">
                <a16:creationId xmlns:a16="http://schemas.microsoft.com/office/drawing/2014/main" id="{7FC0EBB1-9F3E-0EDC-FD89-F585056BBF78}"/>
              </a:ext>
            </a:extLst>
          </p:cNvPr>
          <p:cNvSpPr>
            <a:spLocks noMove="1" noResize="1"/>
          </p:cNvSpPr>
          <p:nvPr/>
        </p:nvSpPr>
        <p:spPr>
          <a:xfrm>
            <a:off x="4450083" y="1850681"/>
            <a:ext cx="3291840" cy="18288"/>
          </a:xfrm>
          <a:prstGeom prst="rect">
            <a:avLst/>
          </a:prstGeom>
          <a:solidFill>
            <a:srgbClr val="ED7D31"/>
          </a:solidFill>
          <a:ln w="41276" cap="rnd">
            <a:solidFill>
              <a:srgbClr val="ED7D31"/>
            </a:solidFill>
            <a:prstDash val="solid"/>
            <a:round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5" name="Afbeelding 7">
            <a:extLst>
              <a:ext uri="{FF2B5EF4-FFF2-40B4-BE49-F238E27FC236}">
                <a16:creationId xmlns:a16="http://schemas.microsoft.com/office/drawing/2014/main" id="{1416ACB7-8C33-6A81-2388-9DFFB45A5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333" y="2642615"/>
            <a:ext cx="4905829" cy="360578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Afbeelding 2">
            <a:extLst>
              <a:ext uri="{FF2B5EF4-FFF2-40B4-BE49-F238E27FC236}">
                <a16:creationId xmlns:a16="http://schemas.microsoft.com/office/drawing/2014/main" id="{7FAD9A4A-5354-56C1-C9CE-17B2C512C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8789" y="2642615"/>
            <a:ext cx="4905829" cy="360578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Tekstvak 5">
            <a:extLst>
              <a:ext uri="{FF2B5EF4-FFF2-40B4-BE49-F238E27FC236}">
                <a16:creationId xmlns:a16="http://schemas.microsoft.com/office/drawing/2014/main" id="{14BB9059-7553-7963-7CAA-1D3726BA11D4}"/>
              </a:ext>
            </a:extLst>
          </p:cNvPr>
          <p:cNvSpPr txBox="1"/>
          <p:nvPr/>
        </p:nvSpPr>
        <p:spPr>
          <a:xfrm>
            <a:off x="4063767" y="2098346"/>
            <a:ext cx="5217392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Verdana" pitchFamily="34"/>
              </a:rPr>
              <a:t>Export to ERP system &amp; web shop</a:t>
            </a:r>
          </a:p>
        </p:txBody>
      </p:sp>
      <p:pic>
        <p:nvPicPr>
          <p:cNvPr id="8" name="Picture 10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DB0DC0F5-B41A-DCF2-02A4-B65BEA142E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9643" y="0"/>
            <a:ext cx="1076925" cy="55150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17" descr="Logo&#10;&#10;Description automatically generated">
            <a:extLst>
              <a:ext uri="{FF2B5EF4-FFF2-40B4-BE49-F238E27FC236}">
                <a16:creationId xmlns:a16="http://schemas.microsoft.com/office/drawing/2014/main" id="{4731A027-3E9D-2FBD-8B47-18EB885AE7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2050" y="6465768"/>
            <a:ext cx="909946" cy="39030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9F89E732-E4E1-E063-494F-264CB909118E}"/>
              </a:ext>
            </a:extLst>
          </p:cNvPr>
          <p:cNvSpPr txBox="1"/>
          <p:nvPr/>
        </p:nvSpPr>
        <p:spPr>
          <a:xfrm>
            <a:off x="4582680" y="6492870"/>
            <a:ext cx="41148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>
                <a:solidFill>
                  <a:srgbClr val="7F7F7F"/>
                </a:solidFill>
                <a:uFillTx/>
                <a:latin typeface="Calibri"/>
              </a:rPr>
              <a:t>copyright www.qassurance.com , +31-10-2004080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>
            <a:extLst>
              <a:ext uri="{FF2B5EF4-FFF2-40B4-BE49-F238E27FC236}">
                <a16:creationId xmlns:a16="http://schemas.microsoft.com/office/drawing/2014/main" id="{5CE9D2E9-061A-0026-9214-8793817BA5E1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Freeform: Shape 24">
            <a:extLst>
              <a:ext uri="{FF2B5EF4-FFF2-40B4-BE49-F238E27FC236}">
                <a16:creationId xmlns:a16="http://schemas.microsoft.com/office/drawing/2014/main" id="{D94945B8-E4BE-0A87-AE7A-483AEF3FBAE3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4959047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4959047"/>
              <a:gd name="f7" fmla="val 6858000"/>
              <a:gd name="f8" fmla="val 4110127"/>
              <a:gd name="f9" fmla="val 4179024"/>
              <a:gd name="f10" fmla="val 123368"/>
              <a:gd name="f11" fmla="val 4668929"/>
              <a:gd name="f12" fmla="val 1045156"/>
              <a:gd name="f13" fmla="val 2189404"/>
              <a:gd name="f14" fmla="val 3429000"/>
              <a:gd name="f15" fmla="val 4668597"/>
              <a:gd name="f16" fmla="val 5812845"/>
              <a:gd name="f17" fmla="val 6734633"/>
              <a:gd name="f18" fmla="+- 0 0 -90"/>
              <a:gd name="f19" fmla="*/ f3 1 4959047"/>
              <a:gd name="f20" fmla="*/ f4 1 6858000"/>
              <a:gd name="f21" fmla="+- f7 0 f5"/>
              <a:gd name="f22" fmla="+- f6 0 f5"/>
              <a:gd name="f23" fmla="*/ f18 f0 1"/>
              <a:gd name="f24" fmla="*/ f22 1 4959047"/>
              <a:gd name="f25" fmla="*/ f21 1 6858000"/>
              <a:gd name="f26" fmla="*/ 0 f22 1"/>
              <a:gd name="f27" fmla="*/ 0 f21 1"/>
              <a:gd name="f28" fmla="*/ 4110127 f22 1"/>
              <a:gd name="f29" fmla="*/ 4179024 f22 1"/>
              <a:gd name="f30" fmla="*/ 123368 f21 1"/>
              <a:gd name="f31" fmla="*/ 4959047 f22 1"/>
              <a:gd name="f32" fmla="*/ 3429000 f21 1"/>
              <a:gd name="f33" fmla="*/ 6734633 f21 1"/>
              <a:gd name="f34" fmla="*/ 6858000 f21 1"/>
              <a:gd name="f35" fmla="*/ f23 1 f2"/>
              <a:gd name="f36" fmla="*/ f26 1 4959047"/>
              <a:gd name="f37" fmla="*/ f27 1 6858000"/>
              <a:gd name="f38" fmla="*/ f28 1 4959047"/>
              <a:gd name="f39" fmla="*/ f29 1 4959047"/>
              <a:gd name="f40" fmla="*/ f30 1 6858000"/>
              <a:gd name="f41" fmla="*/ f31 1 4959047"/>
              <a:gd name="f42" fmla="*/ f32 1 6858000"/>
              <a:gd name="f43" fmla="*/ f33 1 6858000"/>
              <a:gd name="f44" fmla="*/ f34 1 6858000"/>
              <a:gd name="f45" fmla="*/ f5 1 f24"/>
              <a:gd name="f46" fmla="*/ f6 1 f24"/>
              <a:gd name="f47" fmla="*/ f5 1 f25"/>
              <a:gd name="f48" fmla="*/ f7 1 f25"/>
              <a:gd name="f49" fmla="+- f35 0 f1"/>
              <a:gd name="f50" fmla="*/ f36 1 f24"/>
              <a:gd name="f51" fmla="*/ f37 1 f25"/>
              <a:gd name="f52" fmla="*/ f38 1 f24"/>
              <a:gd name="f53" fmla="*/ f39 1 f24"/>
              <a:gd name="f54" fmla="*/ f40 1 f25"/>
              <a:gd name="f55" fmla="*/ f41 1 f24"/>
              <a:gd name="f56" fmla="*/ f42 1 f25"/>
              <a:gd name="f57" fmla="*/ f43 1 f25"/>
              <a:gd name="f58" fmla="*/ f44 1 f25"/>
              <a:gd name="f59" fmla="*/ f45 f19 1"/>
              <a:gd name="f60" fmla="*/ f46 f19 1"/>
              <a:gd name="f61" fmla="*/ f48 f20 1"/>
              <a:gd name="f62" fmla="*/ f47 f20 1"/>
              <a:gd name="f63" fmla="*/ f50 f19 1"/>
              <a:gd name="f64" fmla="*/ f51 f20 1"/>
              <a:gd name="f65" fmla="*/ f52 f19 1"/>
              <a:gd name="f66" fmla="*/ f53 f19 1"/>
              <a:gd name="f67" fmla="*/ f54 f20 1"/>
              <a:gd name="f68" fmla="*/ f55 f19 1"/>
              <a:gd name="f69" fmla="*/ f56 f20 1"/>
              <a:gd name="f70" fmla="*/ f57 f20 1"/>
              <a:gd name="f71" fmla="*/ f58 f2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9">
                <a:pos x="f63" y="f64"/>
              </a:cxn>
              <a:cxn ang="f49">
                <a:pos x="f65" y="f64"/>
              </a:cxn>
              <a:cxn ang="f49">
                <a:pos x="f66" y="f67"/>
              </a:cxn>
              <a:cxn ang="f49">
                <a:pos x="f68" y="f69"/>
              </a:cxn>
              <a:cxn ang="f49">
                <a:pos x="f66" y="f70"/>
              </a:cxn>
              <a:cxn ang="f49">
                <a:pos x="f65" y="f71"/>
              </a:cxn>
              <a:cxn ang="f49">
                <a:pos x="f63" y="f71"/>
              </a:cxn>
            </a:cxnLst>
            <a:rect l="f59" t="f62" r="f60" b="f61"/>
            <a:pathLst>
              <a:path w="4959047" h="6858000">
                <a:moveTo>
                  <a:pt x="f5" y="f5"/>
                </a:moveTo>
                <a:lnTo>
                  <a:pt x="f8" y="f5"/>
                </a:lnTo>
                <a:lnTo>
                  <a:pt x="f9" y="f10"/>
                </a:lnTo>
                <a:cubicBezTo>
                  <a:pt x="f11" y="f12"/>
                  <a:pt x="f6" y="f13"/>
                  <a:pt x="f6" y="f14"/>
                </a:cubicBezTo>
                <a:cubicBezTo>
                  <a:pt x="f6" y="f15"/>
                  <a:pt x="f11" y="f16"/>
                  <a:pt x="f9" y="f17"/>
                </a:cubicBezTo>
                <a:lnTo>
                  <a:pt x="f8" y="f7"/>
                </a:lnTo>
                <a:lnTo>
                  <a:pt x="f5" y="f7"/>
                </a:lnTo>
                <a:close/>
              </a:path>
            </a:pathLst>
          </a:custGeom>
          <a:solidFill>
            <a:srgbClr val="FFFFFF"/>
          </a:solidFill>
          <a:ln w="9528" cap="flat">
            <a:solidFill>
              <a:srgbClr val="E6E6E6"/>
            </a:solidFill>
            <a:prstDash val="solid"/>
            <a:miter/>
          </a:ln>
          <a:effectLst>
            <a:outerShdw dist="38103" algn="tl">
              <a:srgbClr val="D9D9D9">
                <a:alpha val="50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Freeform: Shape 26">
            <a:extLst>
              <a:ext uri="{FF2B5EF4-FFF2-40B4-BE49-F238E27FC236}">
                <a16:creationId xmlns:a16="http://schemas.microsoft.com/office/drawing/2014/main" id="{C089D99D-BB7A-C71F-A875-B681FA5FFC42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4948888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4948887"/>
              <a:gd name="f7" fmla="val 6858000"/>
              <a:gd name="f8" fmla="val 4099967"/>
              <a:gd name="f9" fmla="val 4168864"/>
              <a:gd name="f10" fmla="val 123368"/>
              <a:gd name="f11" fmla="val 4658769"/>
              <a:gd name="f12" fmla="val 1045156"/>
              <a:gd name="f13" fmla="val 2189404"/>
              <a:gd name="f14" fmla="val 3429000"/>
              <a:gd name="f15" fmla="val 4668597"/>
              <a:gd name="f16" fmla="val 5812845"/>
              <a:gd name="f17" fmla="val 6734633"/>
              <a:gd name="f18" fmla="+- 0 0 -90"/>
              <a:gd name="f19" fmla="*/ f3 1 4948887"/>
              <a:gd name="f20" fmla="*/ f4 1 6858000"/>
              <a:gd name="f21" fmla="+- f7 0 f5"/>
              <a:gd name="f22" fmla="+- f6 0 f5"/>
              <a:gd name="f23" fmla="*/ f18 f0 1"/>
              <a:gd name="f24" fmla="*/ f22 1 4948887"/>
              <a:gd name="f25" fmla="*/ f21 1 6858000"/>
              <a:gd name="f26" fmla="*/ 0 f22 1"/>
              <a:gd name="f27" fmla="*/ 0 f21 1"/>
              <a:gd name="f28" fmla="*/ 4099967 f22 1"/>
              <a:gd name="f29" fmla="*/ 4168864 f22 1"/>
              <a:gd name="f30" fmla="*/ 123368 f21 1"/>
              <a:gd name="f31" fmla="*/ 4948887 f22 1"/>
              <a:gd name="f32" fmla="*/ 3429000 f21 1"/>
              <a:gd name="f33" fmla="*/ 6734633 f21 1"/>
              <a:gd name="f34" fmla="*/ 6858000 f21 1"/>
              <a:gd name="f35" fmla="*/ f23 1 f2"/>
              <a:gd name="f36" fmla="*/ f26 1 4948887"/>
              <a:gd name="f37" fmla="*/ f27 1 6858000"/>
              <a:gd name="f38" fmla="*/ f28 1 4948887"/>
              <a:gd name="f39" fmla="*/ f29 1 4948887"/>
              <a:gd name="f40" fmla="*/ f30 1 6858000"/>
              <a:gd name="f41" fmla="*/ f31 1 4948887"/>
              <a:gd name="f42" fmla="*/ f32 1 6858000"/>
              <a:gd name="f43" fmla="*/ f33 1 6858000"/>
              <a:gd name="f44" fmla="*/ f34 1 6858000"/>
              <a:gd name="f45" fmla="*/ f5 1 f24"/>
              <a:gd name="f46" fmla="*/ f6 1 f24"/>
              <a:gd name="f47" fmla="*/ f5 1 f25"/>
              <a:gd name="f48" fmla="*/ f7 1 f25"/>
              <a:gd name="f49" fmla="+- f35 0 f1"/>
              <a:gd name="f50" fmla="*/ f36 1 f24"/>
              <a:gd name="f51" fmla="*/ f37 1 f25"/>
              <a:gd name="f52" fmla="*/ f38 1 f24"/>
              <a:gd name="f53" fmla="*/ f39 1 f24"/>
              <a:gd name="f54" fmla="*/ f40 1 f25"/>
              <a:gd name="f55" fmla="*/ f41 1 f24"/>
              <a:gd name="f56" fmla="*/ f42 1 f25"/>
              <a:gd name="f57" fmla="*/ f43 1 f25"/>
              <a:gd name="f58" fmla="*/ f44 1 f25"/>
              <a:gd name="f59" fmla="*/ f45 f19 1"/>
              <a:gd name="f60" fmla="*/ f46 f19 1"/>
              <a:gd name="f61" fmla="*/ f48 f20 1"/>
              <a:gd name="f62" fmla="*/ f47 f20 1"/>
              <a:gd name="f63" fmla="*/ f50 f19 1"/>
              <a:gd name="f64" fmla="*/ f51 f20 1"/>
              <a:gd name="f65" fmla="*/ f52 f19 1"/>
              <a:gd name="f66" fmla="*/ f53 f19 1"/>
              <a:gd name="f67" fmla="*/ f54 f20 1"/>
              <a:gd name="f68" fmla="*/ f55 f19 1"/>
              <a:gd name="f69" fmla="*/ f56 f20 1"/>
              <a:gd name="f70" fmla="*/ f57 f20 1"/>
              <a:gd name="f71" fmla="*/ f58 f2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9">
                <a:pos x="f63" y="f64"/>
              </a:cxn>
              <a:cxn ang="f49">
                <a:pos x="f65" y="f64"/>
              </a:cxn>
              <a:cxn ang="f49">
                <a:pos x="f66" y="f67"/>
              </a:cxn>
              <a:cxn ang="f49">
                <a:pos x="f68" y="f69"/>
              </a:cxn>
              <a:cxn ang="f49">
                <a:pos x="f66" y="f70"/>
              </a:cxn>
              <a:cxn ang="f49">
                <a:pos x="f65" y="f71"/>
              </a:cxn>
              <a:cxn ang="f49">
                <a:pos x="f63" y="f71"/>
              </a:cxn>
            </a:cxnLst>
            <a:rect l="f59" t="f62" r="f60" b="f61"/>
            <a:pathLst>
              <a:path w="4948887" h="6858000">
                <a:moveTo>
                  <a:pt x="f5" y="f5"/>
                </a:moveTo>
                <a:lnTo>
                  <a:pt x="f8" y="f5"/>
                </a:lnTo>
                <a:lnTo>
                  <a:pt x="f9" y="f10"/>
                </a:lnTo>
                <a:cubicBezTo>
                  <a:pt x="f11" y="f12"/>
                  <a:pt x="f6" y="f13"/>
                  <a:pt x="f6" y="f14"/>
                </a:cubicBezTo>
                <a:cubicBezTo>
                  <a:pt x="f6" y="f15"/>
                  <a:pt x="f11" y="f16"/>
                  <a:pt x="f9" y="f17"/>
                </a:cubicBezTo>
                <a:lnTo>
                  <a:pt x="f8" y="f7"/>
                </a:lnTo>
                <a:lnTo>
                  <a:pt x="f5" y="f7"/>
                </a:lnTo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5BFE6511-4BA2-B0A9-C3C0-892D601BA21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7984" y="1122361"/>
            <a:ext cx="4023360" cy="3204130"/>
          </a:xfrm>
        </p:spPr>
        <p:txBody>
          <a:bodyPr anchor="b"/>
          <a:lstStyle/>
          <a:p>
            <a:pPr lvl="0"/>
            <a:r>
              <a:rPr lang="en-US" sz="4800"/>
              <a:t>iMIS Food</a:t>
            </a:r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id="{2CD72CCE-8B80-3EBA-D95E-AFBF04EE3CA5}"/>
              </a:ext>
            </a:extLst>
          </p:cNvPr>
          <p:cNvSpPr>
            <a:spLocks noMove="1" noResize="1"/>
          </p:cNvSpPr>
          <p:nvPr/>
        </p:nvSpPr>
        <p:spPr>
          <a:xfrm rot="5400013">
            <a:off x="759921" y="346795"/>
            <a:ext cx="146304" cy="704088"/>
          </a:xfrm>
          <a:prstGeom prst="rect">
            <a:avLst/>
          </a:prstGeom>
          <a:solidFill>
            <a:srgbClr val="ED7D3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Rectangle 30">
            <a:extLst>
              <a:ext uri="{FF2B5EF4-FFF2-40B4-BE49-F238E27FC236}">
                <a16:creationId xmlns:a16="http://schemas.microsoft.com/office/drawing/2014/main" id="{56A1466B-7AC1-A01A-D38B-364FD20B3C6B}"/>
              </a:ext>
            </a:extLst>
          </p:cNvPr>
          <p:cNvSpPr>
            <a:spLocks noMove="1" noResize="1"/>
          </p:cNvSpPr>
          <p:nvPr/>
        </p:nvSpPr>
        <p:spPr>
          <a:xfrm>
            <a:off x="481029" y="4546918"/>
            <a:ext cx="4023360" cy="18288"/>
          </a:xfrm>
          <a:prstGeom prst="rect">
            <a:avLst/>
          </a:prstGeom>
          <a:solidFill>
            <a:srgbClr val="D5D5D5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graphicFrame>
        <p:nvGraphicFramePr>
          <p:cNvPr id="8" name="Tabel 4">
            <a:extLst>
              <a:ext uri="{FF2B5EF4-FFF2-40B4-BE49-F238E27FC236}">
                <a16:creationId xmlns:a16="http://schemas.microsoft.com/office/drawing/2014/main" id="{CD5F2AED-5C96-7623-FAE1-84AB2C815059}"/>
              </a:ext>
            </a:extLst>
          </p:cNvPr>
          <p:cNvGraphicFramePr>
            <a:graphicFrameLocks noGrp="1"/>
          </p:cNvGraphicFramePr>
          <p:nvPr/>
        </p:nvGraphicFramePr>
        <p:xfrm>
          <a:off x="5371103" y="939481"/>
          <a:ext cx="6408827" cy="5227422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2882325">
                  <a:extLst>
                    <a:ext uri="{9D8B030D-6E8A-4147-A177-3AD203B41FA5}">
                      <a16:colId xmlns:a16="http://schemas.microsoft.com/office/drawing/2014/main" val="107738866"/>
                    </a:ext>
                  </a:extLst>
                </a:gridCol>
                <a:gridCol w="3526502">
                  <a:extLst>
                    <a:ext uri="{9D8B030D-6E8A-4147-A177-3AD203B41FA5}">
                      <a16:colId xmlns:a16="http://schemas.microsoft.com/office/drawing/2014/main" val="3698028018"/>
                    </a:ext>
                  </a:extLst>
                </a:gridCol>
              </a:tblGrid>
              <a:tr h="720108">
                <a:tc>
                  <a:txBody>
                    <a:bodyPr/>
                    <a:lstStyle/>
                    <a:p>
                      <a:pPr lvl="0"/>
                      <a:r>
                        <a:rPr lang="en-US" sz="2900" b="0" cap="none" spc="60">
                          <a:solidFill>
                            <a:srgbClr val="FFFFFF"/>
                          </a:solidFill>
                        </a:rPr>
                        <a:t>System</a:t>
                      </a:r>
                    </a:p>
                  </a:txBody>
                  <a:tcPr marL="160989" marR="160989" marT="161007" marB="80503"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2900" b="0" cap="none" spc="60">
                          <a:solidFill>
                            <a:srgbClr val="FFFFFF"/>
                          </a:solidFill>
                        </a:rPr>
                        <a:t>Management of</a:t>
                      </a:r>
                    </a:p>
                  </a:txBody>
                  <a:tcPr marL="160989" marR="160989" marT="161007" marB="80503" anchor="ctr"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880173"/>
                  </a:ext>
                </a:extLst>
              </a:tr>
              <a:tr h="643902">
                <a:tc>
                  <a:txBody>
                    <a:bodyPr/>
                    <a:lstStyle/>
                    <a:p>
                      <a:pPr lvl="0"/>
                      <a:r>
                        <a:rPr lang="en-GB" sz="2400" b="0" cap="none" spc="0">
                          <a:solidFill>
                            <a:srgbClr val="000000"/>
                          </a:solidFill>
                        </a:rPr>
                        <a:t>Handbook</a:t>
                      </a:r>
                      <a:endParaRPr lang="en-US" sz="2400" b="0" cap="none" spc="0">
                        <a:solidFill>
                          <a:srgbClr val="000000"/>
                        </a:solidFill>
                      </a:endParaRPr>
                    </a:p>
                  </a:txBody>
                  <a:tcPr marL="160989" marR="160989" marT="161007" marB="80503"/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2400" b="0" cap="none" spc="0">
                          <a:solidFill>
                            <a:srgbClr val="000000"/>
                          </a:solidFill>
                        </a:rPr>
                        <a:t>the quality manual</a:t>
                      </a:r>
                      <a:endParaRPr lang="en-US" sz="2400" b="0" cap="none" spc="0">
                        <a:solidFill>
                          <a:srgbClr val="000000"/>
                        </a:solidFill>
                      </a:endParaRPr>
                    </a:p>
                  </a:txBody>
                  <a:tcPr marL="160989" marR="160989" marT="161007" marB="80503"/>
                </a:tc>
                <a:extLst>
                  <a:ext uri="{0D108BD9-81ED-4DB2-BD59-A6C34878D82A}">
                    <a16:rowId xmlns:a16="http://schemas.microsoft.com/office/drawing/2014/main" val="2336423152"/>
                  </a:ext>
                </a:extLst>
              </a:tr>
              <a:tr h="643902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GB" sz="2400" b="0" cap="none" spc="0">
                          <a:solidFill>
                            <a:srgbClr val="000000"/>
                          </a:solidFill>
                        </a:rPr>
                        <a:t>Audit</a:t>
                      </a:r>
                      <a:endParaRPr lang="en-US" sz="2400" b="0" cap="none" spc="0">
                        <a:solidFill>
                          <a:srgbClr val="000000"/>
                        </a:solidFill>
                      </a:endParaRPr>
                    </a:p>
                  </a:txBody>
                  <a:tcPr marL="160989" marR="160989" marT="161007" marB="80503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2400" b="0" cap="none" spc="0">
                          <a:solidFill>
                            <a:srgbClr val="000000"/>
                          </a:solidFill>
                        </a:rPr>
                        <a:t>the inspections</a:t>
                      </a:r>
                      <a:endParaRPr lang="en-US" sz="2400" b="0" cap="none" spc="0">
                        <a:solidFill>
                          <a:srgbClr val="000000"/>
                        </a:solidFill>
                      </a:endParaRPr>
                    </a:p>
                  </a:txBody>
                  <a:tcPr marL="160989" marR="160989" marT="161007" marB="80503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5199722"/>
                  </a:ext>
                </a:extLst>
              </a:tr>
              <a:tr h="643902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2400" b="0" cap="none" spc="0">
                          <a:solidFill>
                            <a:srgbClr val="000000"/>
                          </a:solidFill>
                        </a:rPr>
                        <a:t>SpecCheck</a:t>
                      </a:r>
                    </a:p>
                  </a:txBody>
                  <a:tcPr marL="160989" marR="160989" marT="161007" marB="80503"/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2400" b="0" cap="none" spc="0">
                          <a:solidFill>
                            <a:srgbClr val="000000"/>
                          </a:solidFill>
                        </a:rPr>
                        <a:t>Specifications</a:t>
                      </a:r>
                      <a:endParaRPr lang="en-US" sz="2400" b="0" cap="none" spc="0">
                        <a:solidFill>
                          <a:srgbClr val="000000"/>
                        </a:solidFill>
                      </a:endParaRPr>
                    </a:p>
                  </a:txBody>
                  <a:tcPr marL="160989" marR="160989" marT="161007" marB="80503"/>
                </a:tc>
                <a:extLst>
                  <a:ext uri="{0D108BD9-81ED-4DB2-BD59-A6C34878D82A}">
                    <a16:rowId xmlns:a16="http://schemas.microsoft.com/office/drawing/2014/main" val="1480997778"/>
                  </a:ext>
                </a:extLst>
              </a:tr>
              <a:tr h="643902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GB" sz="2400" b="1" cap="none" spc="0">
                          <a:solidFill>
                            <a:srgbClr val="000000"/>
                          </a:solidFill>
                        </a:rPr>
                        <a:t>Tracking</a:t>
                      </a:r>
                      <a:endParaRPr lang="en-US" sz="2400" b="1" cap="none" spc="0">
                        <a:solidFill>
                          <a:srgbClr val="000000"/>
                        </a:solidFill>
                      </a:endParaRPr>
                    </a:p>
                  </a:txBody>
                  <a:tcPr marL="160989" marR="160989" marT="161007" marB="80503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2400" b="1" cap="none" spc="0">
                          <a:solidFill>
                            <a:srgbClr val="000000"/>
                          </a:solidFill>
                        </a:rPr>
                        <a:t>traceability</a:t>
                      </a:r>
                      <a:endParaRPr lang="en-US" sz="2400" b="1" cap="none" spc="0">
                        <a:solidFill>
                          <a:srgbClr val="000000"/>
                        </a:solidFill>
                      </a:endParaRPr>
                    </a:p>
                  </a:txBody>
                  <a:tcPr marL="160989" marR="160989" marT="161007" marB="80503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3967406"/>
                  </a:ext>
                </a:extLst>
              </a:tr>
              <a:tr h="643902">
                <a:tc>
                  <a:txBody>
                    <a:bodyPr/>
                    <a:lstStyle/>
                    <a:p>
                      <a:pPr lvl="0"/>
                      <a:r>
                        <a:rPr lang="en-US" sz="2400" cap="none" spc="0">
                          <a:solidFill>
                            <a:srgbClr val="000000"/>
                          </a:solidFill>
                        </a:rPr>
                        <a:t>Intranet</a:t>
                      </a:r>
                    </a:p>
                  </a:txBody>
                  <a:tcPr marL="160989" marR="160989" marT="161007" marB="80503"/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2400" cap="none" spc="0">
                          <a:solidFill>
                            <a:srgbClr val="000000"/>
                          </a:solidFill>
                        </a:rPr>
                        <a:t>central documentation </a:t>
                      </a:r>
                      <a:endParaRPr lang="en-US" sz="2400" cap="none" spc="0">
                        <a:solidFill>
                          <a:srgbClr val="000000"/>
                        </a:solidFill>
                      </a:endParaRPr>
                    </a:p>
                  </a:txBody>
                  <a:tcPr marL="160989" marR="160989" marT="161007" marB="80503"/>
                </a:tc>
                <a:extLst>
                  <a:ext uri="{0D108BD9-81ED-4DB2-BD59-A6C34878D82A}">
                    <a16:rowId xmlns:a16="http://schemas.microsoft.com/office/drawing/2014/main" val="3020159533"/>
                  </a:ext>
                </a:extLst>
              </a:tr>
              <a:tr h="643902">
                <a:tc>
                  <a:txBody>
                    <a:bodyPr/>
                    <a:lstStyle/>
                    <a:p>
                      <a:pPr lvl="0"/>
                      <a:r>
                        <a:rPr lang="en-US" sz="2400" cap="none" spc="0">
                          <a:solidFill>
                            <a:srgbClr val="000000"/>
                          </a:solidFill>
                        </a:rPr>
                        <a:t>Updates</a:t>
                      </a:r>
                    </a:p>
                  </a:txBody>
                  <a:tcPr marL="160989" marR="160989" marT="161007" marB="80503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2400" cap="none" spc="0">
                          <a:solidFill>
                            <a:srgbClr val="000000"/>
                          </a:solidFill>
                        </a:rPr>
                        <a:t>legislation &amp; hazards</a:t>
                      </a:r>
                      <a:endParaRPr lang="en-US" sz="2400" cap="none" spc="0">
                        <a:solidFill>
                          <a:srgbClr val="000000"/>
                        </a:solidFill>
                      </a:endParaRPr>
                    </a:p>
                  </a:txBody>
                  <a:tcPr marL="160989" marR="160989" marT="161007" marB="80503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7044445"/>
                  </a:ext>
                </a:extLst>
              </a:tr>
              <a:tr h="643902">
                <a:tc>
                  <a:txBody>
                    <a:bodyPr/>
                    <a:lstStyle/>
                    <a:p>
                      <a:pPr lvl="0"/>
                      <a:r>
                        <a:rPr lang="en-US" sz="2400" cap="none" spc="0">
                          <a:solidFill>
                            <a:srgbClr val="000000"/>
                          </a:solidFill>
                        </a:rPr>
                        <a:t>Helpdesk</a:t>
                      </a:r>
                    </a:p>
                  </a:txBody>
                  <a:tcPr marL="160989" marR="160989" marT="161007" marB="80503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2400" cap="none" spc="0">
                          <a:solidFill>
                            <a:srgbClr val="000000"/>
                          </a:solidFill>
                        </a:rPr>
                        <a:t>online </a:t>
                      </a:r>
                      <a:r>
                        <a:rPr lang="en-GB" sz="2400" cap="none" spc="0">
                          <a:solidFill>
                            <a:srgbClr val="000000"/>
                          </a:solidFill>
                        </a:rPr>
                        <a:t>daily support </a:t>
                      </a:r>
                      <a:endParaRPr lang="en-US" sz="2400" cap="none" spc="0">
                        <a:solidFill>
                          <a:srgbClr val="000000"/>
                        </a:solidFill>
                      </a:endParaRPr>
                    </a:p>
                  </a:txBody>
                  <a:tcPr marL="160989" marR="160989" marT="161007" marB="80503"/>
                </a:tc>
                <a:extLst>
                  <a:ext uri="{0D108BD9-81ED-4DB2-BD59-A6C34878D82A}">
                    <a16:rowId xmlns:a16="http://schemas.microsoft.com/office/drawing/2014/main" val="2977470621"/>
                  </a:ext>
                </a:extLst>
              </a:tr>
            </a:tbl>
          </a:graphicData>
        </a:graphic>
      </p:graphicFrame>
      <p:pic>
        <p:nvPicPr>
          <p:cNvPr id="9" name="Picture 11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A1BE8332-439F-0566-2CFE-A5B096043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9643" y="0"/>
            <a:ext cx="1076925" cy="55150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17" descr="Logo&#10;&#10;Description automatically generated">
            <a:extLst>
              <a:ext uri="{FF2B5EF4-FFF2-40B4-BE49-F238E27FC236}">
                <a16:creationId xmlns:a16="http://schemas.microsoft.com/office/drawing/2014/main" id="{65AE620C-BE6E-3F10-082E-30CD00CCC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2050" y="6465768"/>
            <a:ext cx="909946" cy="39030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75E3E90F-BF50-1244-6A92-48C6B0831EDF}"/>
              </a:ext>
            </a:extLst>
          </p:cNvPr>
          <p:cNvSpPr txBox="1"/>
          <p:nvPr/>
        </p:nvSpPr>
        <p:spPr>
          <a:xfrm>
            <a:off x="4582680" y="6492870"/>
            <a:ext cx="41148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>
                <a:solidFill>
                  <a:srgbClr val="7F7F7F"/>
                </a:solidFill>
                <a:uFillTx/>
                <a:latin typeface="Calibri"/>
              </a:rPr>
              <a:t>copyright www.qassurance.com , +31-10-2004080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F314CAE3-0789-319E-F556-547F6804224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iMIS Food Tracking</a:t>
            </a:r>
            <a:br>
              <a:rPr lang="en-US"/>
            </a:br>
            <a:r>
              <a:rPr lang="en-US"/>
              <a:t>the tracing system</a:t>
            </a:r>
          </a:p>
        </p:txBody>
      </p:sp>
      <p:grpSp>
        <p:nvGrpSpPr>
          <p:cNvPr id="3" name="Rectangle 3">
            <a:extLst>
              <a:ext uri="{FF2B5EF4-FFF2-40B4-BE49-F238E27FC236}">
                <a16:creationId xmlns:a16="http://schemas.microsoft.com/office/drawing/2014/main" id="{5DD7571C-31F6-9E9C-4EA4-7DA348AAD895}"/>
              </a:ext>
            </a:extLst>
          </p:cNvPr>
          <p:cNvGrpSpPr/>
          <p:nvPr/>
        </p:nvGrpSpPr>
        <p:grpSpPr>
          <a:xfrm>
            <a:off x="1725024" y="1921529"/>
            <a:ext cx="8451415" cy="3032104"/>
            <a:chOff x="1725024" y="1921529"/>
            <a:chExt cx="8451415" cy="3032104"/>
          </a:xfrm>
        </p:grpSpPr>
        <p:sp>
          <p:nvSpPr>
            <p:cNvPr id="4" name="Rectangle 3" descr="Flowchart">
              <a:extLst>
                <a:ext uri="{FF2B5EF4-FFF2-40B4-BE49-F238E27FC236}">
                  <a16:creationId xmlns:a16="http://schemas.microsoft.com/office/drawing/2014/main" id="{4584E0C3-BB9F-7296-BB88-397DA463BA70}"/>
                </a:ext>
              </a:extLst>
            </p:cNvPr>
            <p:cNvSpPr/>
            <p:nvPr/>
          </p:nvSpPr>
          <p:spPr>
            <a:xfrm>
              <a:off x="2544939" y="1921529"/>
              <a:ext cx="882981" cy="882981"/>
            </a:xfrm>
            <a:prstGeom prst="rect">
              <a:avLst/>
            </a:prstGeom>
            <a:blipFill>
              <a:blip r:embed="rId3">
                <a:alphaModFix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957ED87-C3F8-9DCD-DD7E-6E1C9E54C984}"/>
                </a:ext>
              </a:extLst>
            </p:cNvPr>
            <p:cNvSpPr/>
            <p:nvPr/>
          </p:nvSpPr>
          <p:spPr>
            <a:xfrm>
              <a:off x="1725024" y="2934894"/>
              <a:ext cx="2522811" cy="37842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522812"/>
                <a:gd name="f7" fmla="val 378421"/>
                <a:gd name="f8" fmla="+- 0 0 -90"/>
                <a:gd name="f9" fmla="*/ f3 1 2522812"/>
                <a:gd name="f10" fmla="*/ f4 1 378421"/>
                <a:gd name="f11" fmla="+- f7 0 f5"/>
                <a:gd name="f12" fmla="+- f6 0 f5"/>
                <a:gd name="f13" fmla="*/ f8 f0 1"/>
                <a:gd name="f14" fmla="*/ f12 1 2522812"/>
                <a:gd name="f15" fmla="*/ f11 1 378421"/>
                <a:gd name="f16" fmla="*/ 0 f12 1"/>
                <a:gd name="f17" fmla="*/ 0 f11 1"/>
                <a:gd name="f18" fmla="*/ 2522812 f12 1"/>
                <a:gd name="f19" fmla="*/ 378421 f11 1"/>
                <a:gd name="f20" fmla="*/ f13 1 f2"/>
                <a:gd name="f21" fmla="*/ f16 1 2522812"/>
                <a:gd name="f22" fmla="*/ f17 1 378421"/>
                <a:gd name="f23" fmla="*/ f18 1 2522812"/>
                <a:gd name="f24" fmla="*/ f19 1 378421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2522812" h="378421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0" tIns="0" rIns="0" bIns="0" anchor="t" anchorCtr="1" compatLnSpc="1">
              <a:noAutofit/>
            </a:bodyPr>
            <a:lstStyle/>
            <a:p>
              <a:pPr marL="0" marR="0" lvl="0" indent="0" algn="ctr" defTabSz="66675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1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5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Tracing</a:t>
              </a: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D5EA2726-3BCA-3946-D923-8DCA73BDC556}"/>
                </a:ext>
              </a:extLst>
            </p:cNvPr>
            <p:cNvSpPr/>
            <p:nvPr/>
          </p:nvSpPr>
          <p:spPr>
            <a:xfrm>
              <a:off x="1725024" y="3373962"/>
              <a:ext cx="2522811" cy="15796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522812"/>
                <a:gd name="f7" fmla="val 1579671"/>
                <a:gd name="f8" fmla="+- 0 0 -90"/>
                <a:gd name="f9" fmla="*/ f3 1 2522812"/>
                <a:gd name="f10" fmla="*/ f4 1 1579671"/>
                <a:gd name="f11" fmla="+- f7 0 f5"/>
                <a:gd name="f12" fmla="+- f6 0 f5"/>
                <a:gd name="f13" fmla="*/ f8 f0 1"/>
                <a:gd name="f14" fmla="*/ f12 1 2522812"/>
                <a:gd name="f15" fmla="*/ f11 1 1579671"/>
                <a:gd name="f16" fmla="*/ 0 f12 1"/>
                <a:gd name="f17" fmla="*/ 0 f11 1"/>
                <a:gd name="f18" fmla="*/ 2522812 f12 1"/>
                <a:gd name="f19" fmla="*/ 1579671 f11 1"/>
                <a:gd name="f20" fmla="*/ f13 1 f2"/>
                <a:gd name="f21" fmla="*/ f16 1 2522812"/>
                <a:gd name="f22" fmla="*/ f17 1 1579671"/>
                <a:gd name="f23" fmla="*/ f18 1 2522812"/>
                <a:gd name="f24" fmla="*/ f19 1 1579671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2522812" h="1579671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0" tIns="0" rIns="0" bIns="0" anchor="t" anchorCtr="1" compatLnSpc="1">
              <a:noAutofit/>
            </a:bodyPr>
            <a:lstStyle/>
            <a:p>
              <a:pPr marL="0" marR="0" lvl="0" indent="0" algn="ctr" defTabSz="622304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4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Raw materials &amp; additives</a:t>
              </a:r>
            </a:p>
            <a:p>
              <a:pPr marL="0" marR="0" lvl="0" indent="0" algn="ctr" defTabSz="622304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4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Semi-finished &amp; end products</a:t>
              </a:r>
            </a:p>
            <a:p>
              <a:pPr marL="0" marR="0" lvl="0" indent="0" algn="ctr" defTabSz="622304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4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Maintenance &amp; Sampling</a:t>
              </a:r>
            </a:p>
          </p:txBody>
        </p:sp>
        <p:sp>
          <p:nvSpPr>
            <p:cNvPr id="7" name="Rectangle 6" descr="Box trolley">
              <a:extLst>
                <a:ext uri="{FF2B5EF4-FFF2-40B4-BE49-F238E27FC236}">
                  <a16:creationId xmlns:a16="http://schemas.microsoft.com/office/drawing/2014/main" id="{F9B734DF-7A61-8FD0-7805-37AD47311B87}"/>
                </a:ext>
              </a:extLst>
            </p:cNvPr>
            <p:cNvSpPr/>
            <p:nvPr/>
          </p:nvSpPr>
          <p:spPr>
            <a:xfrm>
              <a:off x="5509241" y="1921529"/>
              <a:ext cx="882981" cy="882981"/>
            </a:xfrm>
            <a:prstGeom prst="rect">
              <a:avLst/>
            </a:prstGeom>
            <a:blipFill>
              <a:blip r:embed="rId5">
                <a:alphaModFix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5FBAA70-1D86-2105-CA9B-DA975B2AA287}"/>
                </a:ext>
              </a:extLst>
            </p:cNvPr>
            <p:cNvSpPr/>
            <p:nvPr/>
          </p:nvSpPr>
          <p:spPr>
            <a:xfrm>
              <a:off x="4689326" y="2934894"/>
              <a:ext cx="2522811" cy="37842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522812"/>
                <a:gd name="f7" fmla="val 378421"/>
                <a:gd name="f8" fmla="+- 0 0 -90"/>
                <a:gd name="f9" fmla="*/ f3 1 2522812"/>
                <a:gd name="f10" fmla="*/ f4 1 378421"/>
                <a:gd name="f11" fmla="+- f7 0 f5"/>
                <a:gd name="f12" fmla="+- f6 0 f5"/>
                <a:gd name="f13" fmla="*/ f8 f0 1"/>
                <a:gd name="f14" fmla="*/ f12 1 2522812"/>
                <a:gd name="f15" fmla="*/ f11 1 378421"/>
                <a:gd name="f16" fmla="*/ 0 f12 1"/>
                <a:gd name="f17" fmla="*/ 0 f11 1"/>
                <a:gd name="f18" fmla="*/ 2522812 f12 1"/>
                <a:gd name="f19" fmla="*/ 378421 f11 1"/>
                <a:gd name="f20" fmla="*/ f13 1 f2"/>
                <a:gd name="f21" fmla="*/ f16 1 2522812"/>
                <a:gd name="f22" fmla="*/ f17 1 378421"/>
                <a:gd name="f23" fmla="*/ f18 1 2522812"/>
                <a:gd name="f24" fmla="*/ f19 1 378421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2522812" h="378421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0" tIns="0" rIns="0" bIns="0" anchor="t" anchorCtr="1" compatLnSpc="1">
              <a:noAutofit/>
            </a:bodyPr>
            <a:lstStyle/>
            <a:p>
              <a:pPr marL="0" marR="0" lvl="0" indent="0" algn="ctr" defTabSz="66675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1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5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Checking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4F7E416-2342-0F57-272B-9D0481CD2A74}"/>
                </a:ext>
              </a:extLst>
            </p:cNvPr>
            <p:cNvSpPr/>
            <p:nvPr/>
          </p:nvSpPr>
          <p:spPr>
            <a:xfrm>
              <a:off x="4689326" y="3373962"/>
              <a:ext cx="2522811" cy="15796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522812"/>
                <a:gd name="f7" fmla="val 1579671"/>
                <a:gd name="f8" fmla="+- 0 0 -90"/>
                <a:gd name="f9" fmla="*/ f3 1 2522812"/>
                <a:gd name="f10" fmla="*/ f4 1 1579671"/>
                <a:gd name="f11" fmla="+- f7 0 f5"/>
                <a:gd name="f12" fmla="+- f6 0 f5"/>
                <a:gd name="f13" fmla="*/ f8 f0 1"/>
                <a:gd name="f14" fmla="*/ f12 1 2522812"/>
                <a:gd name="f15" fmla="*/ f11 1 1579671"/>
                <a:gd name="f16" fmla="*/ 0 f12 1"/>
                <a:gd name="f17" fmla="*/ 0 f11 1"/>
                <a:gd name="f18" fmla="*/ 2522812 f12 1"/>
                <a:gd name="f19" fmla="*/ 1579671 f11 1"/>
                <a:gd name="f20" fmla="*/ f13 1 f2"/>
                <a:gd name="f21" fmla="*/ f16 1 2522812"/>
                <a:gd name="f22" fmla="*/ f17 1 1579671"/>
                <a:gd name="f23" fmla="*/ f18 1 2522812"/>
                <a:gd name="f24" fmla="*/ f19 1 1579671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2522812" h="1579671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622304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4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Entry check</a:t>
              </a:r>
            </a:p>
            <a:p>
              <a:pPr marL="0" marR="0" lvl="0" indent="0" algn="l" defTabSz="622304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4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Management of best before dates</a:t>
              </a:r>
            </a:p>
            <a:p>
              <a:pPr marL="0" marR="0" lvl="0" indent="0" algn="l" defTabSz="622304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4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Overviews:</a:t>
              </a:r>
            </a:p>
            <a:p>
              <a:pPr marL="114300" marR="0" lvl="1" indent="-114300" algn="l" defTabSz="622304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4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Raw materials in use</a:t>
              </a:r>
            </a:p>
            <a:p>
              <a:pPr marL="114300" marR="0" lvl="1" indent="-114300" algn="l" defTabSz="622304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4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Realized production</a:t>
              </a:r>
            </a:p>
            <a:p>
              <a:pPr marL="114300" marR="0" lvl="1" indent="-114300" algn="l" defTabSz="622304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4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Delivered products and to whom</a:t>
              </a:r>
            </a:p>
          </p:txBody>
        </p:sp>
        <p:sp>
          <p:nvSpPr>
            <p:cNvPr id="10" name="Rectangle 9" descr="Download">
              <a:extLst>
                <a:ext uri="{FF2B5EF4-FFF2-40B4-BE49-F238E27FC236}">
                  <a16:creationId xmlns:a16="http://schemas.microsoft.com/office/drawing/2014/main" id="{4704FC22-D580-5836-303F-C0C2D358A003}"/>
                </a:ext>
              </a:extLst>
            </p:cNvPr>
            <p:cNvSpPr/>
            <p:nvPr/>
          </p:nvSpPr>
          <p:spPr>
            <a:xfrm>
              <a:off x="8473543" y="1921529"/>
              <a:ext cx="882981" cy="882981"/>
            </a:xfrm>
            <a:prstGeom prst="rect">
              <a:avLst/>
            </a:prstGeom>
            <a:blipFill>
              <a:blip r:embed="rId7">
                <a:alphaModFix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1B99A8A-6A14-E26C-5D35-BEA56D390721}"/>
                </a:ext>
              </a:extLst>
            </p:cNvPr>
            <p:cNvSpPr/>
            <p:nvPr/>
          </p:nvSpPr>
          <p:spPr>
            <a:xfrm>
              <a:off x="7653628" y="2934894"/>
              <a:ext cx="2522811" cy="37842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522812"/>
                <a:gd name="f7" fmla="val 378421"/>
                <a:gd name="f8" fmla="+- 0 0 -90"/>
                <a:gd name="f9" fmla="*/ f3 1 2522812"/>
                <a:gd name="f10" fmla="*/ f4 1 378421"/>
                <a:gd name="f11" fmla="+- f7 0 f5"/>
                <a:gd name="f12" fmla="+- f6 0 f5"/>
                <a:gd name="f13" fmla="*/ f8 f0 1"/>
                <a:gd name="f14" fmla="*/ f12 1 2522812"/>
                <a:gd name="f15" fmla="*/ f11 1 378421"/>
                <a:gd name="f16" fmla="*/ 0 f12 1"/>
                <a:gd name="f17" fmla="*/ 0 f11 1"/>
                <a:gd name="f18" fmla="*/ 2522812 f12 1"/>
                <a:gd name="f19" fmla="*/ 378421 f11 1"/>
                <a:gd name="f20" fmla="*/ f13 1 f2"/>
                <a:gd name="f21" fmla="*/ f16 1 2522812"/>
                <a:gd name="f22" fmla="*/ f17 1 378421"/>
                <a:gd name="f23" fmla="*/ f18 1 2522812"/>
                <a:gd name="f24" fmla="*/ f19 1 378421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2522812" h="378421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0" tIns="0" rIns="0" bIns="0" anchor="t" anchorCtr="1" compatLnSpc="1">
              <a:noAutofit/>
            </a:bodyPr>
            <a:lstStyle/>
            <a:p>
              <a:pPr marL="0" marR="0" lvl="0" indent="0" algn="ctr" defTabSz="66675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1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5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Import/Export function for data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48E4255-9B1D-1966-A3E7-7240F6BFEF47}"/>
                </a:ext>
              </a:extLst>
            </p:cNvPr>
            <p:cNvSpPr/>
            <p:nvPr/>
          </p:nvSpPr>
          <p:spPr>
            <a:xfrm>
              <a:off x="7653628" y="3373962"/>
              <a:ext cx="2522811" cy="1579671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pic>
        <p:nvPicPr>
          <p:cNvPr id="13" name="Picture 4">
            <a:extLst>
              <a:ext uri="{FF2B5EF4-FFF2-40B4-BE49-F238E27FC236}">
                <a16:creationId xmlns:a16="http://schemas.microsoft.com/office/drawing/2014/main" id="{820F88FB-E940-1233-B286-BA9B65C681D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7867" t="46414" r="58571" b="14589"/>
          <a:stretch>
            <a:fillRect/>
          </a:stretch>
        </p:blipFill>
        <p:spPr>
          <a:xfrm>
            <a:off x="5570524" y="5151171"/>
            <a:ext cx="760415" cy="136525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F0162A2C-9893-6BB9-F1D0-902C1BBE0E0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b="5084"/>
          <a:stretch>
            <a:fillRect/>
          </a:stretch>
        </p:blipFill>
        <p:spPr>
          <a:xfrm>
            <a:off x="7862861" y="4623745"/>
            <a:ext cx="2663820" cy="1579561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15" name="Group 6">
            <a:extLst>
              <a:ext uri="{FF2B5EF4-FFF2-40B4-BE49-F238E27FC236}">
                <a16:creationId xmlns:a16="http://schemas.microsoft.com/office/drawing/2014/main" id="{48C11D7A-4163-B862-8787-3DDBB2FC83A1}"/>
              </a:ext>
            </a:extLst>
          </p:cNvPr>
          <p:cNvGrpSpPr/>
          <p:nvPr/>
        </p:nvGrpSpPr>
        <p:grpSpPr>
          <a:xfrm>
            <a:off x="2339830" y="4763447"/>
            <a:ext cx="1301748" cy="1439860"/>
            <a:chOff x="2339830" y="4763447"/>
            <a:chExt cx="1301748" cy="1439860"/>
          </a:xfrm>
        </p:grpSpPr>
        <p:pic>
          <p:nvPicPr>
            <p:cNvPr id="16" name="Picture 7">
              <a:extLst>
                <a:ext uri="{FF2B5EF4-FFF2-40B4-BE49-F238E27FC236}">
                  <a16:creationId xmlns:a16="http://schemas.microsoft.com/office/drawing/2014/main" id="{324263F1-A36C-51AC-848F-A88704D57E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l="30472" t="4126" r="31223" b="66634"/>
            <a:stretch>
              <a:fillRect/>
            </a:stretch>
          </p:blipFill>
          <p:spPr>
            <a:xfrm>
              <a:off x="2339830" y="4763447"/>
              <a:ext cx="1134861" cy="534448"/>
            </a:xfrm>
            <a:prstGeom prst="rect">
              <a:avLst/>
            </a:prstGeom>
            <a:noFill/>
            <a:ln w="9528" cap="flat">
              <a:solidFill>
                <a:srgbClr val="000000"/>
              </a:solidFill>
              <a:prstDash val="solid"/>
              <a:miter/>
            </a:ln>
          </p:spPr>
        </p:pic>
        <p:pic>
          <p:nvPicPr>
            <p:cNvPr id="17" name="Picture 8">
              <a:extLst>
                <a:ext uri="{FF2B5EF4-FFF2-40B4-BE49-F238E27FC236}">
                  <a16:creationId xmlns:a16="http://schemas.microsoft.com/office/drawing/2014/main" id="{FDBFA14D-EA7E-E3E4-29E7-5E820BBA30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l="30472" t="4126" r="31223" b="66634"/>
            <a:stretch>
              <a:fillRect/>
            </a:stretch>
          </p:blipFill>
          <p:spPr>
            <a:xfrm>
              <a:off x="2406581" y="4982940"/>
              <a:ext cx="1134861" cy="534448"/>
            </a:xfrm>
            <a:prstGeom prst="rect">
              <a:avLst/>
            </a:prstGeom>
            <a:noFill/>
            <a:ln w="9528" cap="flat">
              <a:solidFill>
                <a:srgbClr val="000000"/>
              </a:solidFill>
              <a:prstDash val="solid"/>
              <a:miter/>
            </a:ln>
          </p:spPr>
        </p:pic>
        <p:pic>
          <p:nvPicPr>
            <p:cNvPr id="18" name="Picture 9">
              <a:extLst>
                <a:ext uri="{FF2B5EF4-FFF2-40B4-BE49-F238E27FC236}">
                  <a16:creationId xmlns:a16="http://schemas.microsoft.com/office/drawing/2014/main" id="{F82A0610-D9B6-085C-B815-CBABB36C8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l="30472" t="4126" r="31223" b="66634"/>
            <a:stretch>
              <a:fillRect/>
            </a:stretch>
          </p:blipFill>
          <p:spPr>
            <a:xfrm>
              <a:off x="2439966" y="5229874"/>
              <a:ext cx="1134861" cy="534448"/>
            </a:xfrm>
            <a:prstGeom prst="rect">
              <a:avLst/>
            </a:prstGeom>
            <a:noFill/>
            <a:ln w="9528" cap="flat">
              <a:solidFill>
                <a:srgbClr val="000000"/>
              </a:solidFill>
              <a:prstDash val="solid"/>
              <a:miter/>
            </a:ln>
          </p:spPr>
        </p:pic>
        <p:pic>
          <p:nvPicPr>
            <p:cNvPr id="19" name="Picture 10">
              <a:extLst>
                <a:ext uri="{FF2B5EF4-FFF2-40B4-BE49-F238E27FC236}">
                  <a16:creationId xmlns:a16="http://schemas.microsoft.com/office/drawing/2014/main" id="{8D3A1AAC-6990-B914-CB7F-7F938B9BE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l="30472" t="4126" r="31223" b="66634"/>
            <a:stretch>
              <a:fillRect/>
            </a:stretch>
          </p:blipFill>
          <p:spPr>
            <a:xfrm>
              <a:off x="2439966" y="5449366"/>
              <a:ext cx="1134861" cy="534448"/>
            </a:xfrm>
            <a:prstGeom prst="rect">
              <a:avLst/>
            </a:prstGeom>
            <a:noFill/>
            <a:ln w="9528" cap="flat">
              <a:solidFill>
                <a:srgbClr val="000000"/>
              </a:solidFill>
              <a:prstDash val="solid"/>
              <a:miter/>
            </a:ln>
          </p:spPr>
        </p:pic>
        <p:pic>
          <p:nvPicPr>
            <p:cNvPr id="20" name="Picture 11">
              <a:extLst>
                <a:ext uri="{FF2B5EF4-FFF2-40B4-BE49-F238E27FC236}">
                  <a16:creationId xmlns:a16="http://schemas.microsoft.com/office/drawing/2014/main" id="{AD97AA48-2B95-1A54-4B0B-0B0DF36D4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l="30472" t="4126" r="31223" b="66634"/>
            <a:stretch>
              <a:fillRect/>
            </a:stretch>
          </p:blipFill>
          <p:spPr>
            <a:xfrm>
              <a:off x="2506717" y="5668859"/>
              <a:ext cx="1134861" cy="534448"/>
            </a:xfrm>
            <a:prstGeom prst="rect">
              <a:avLst/>
            </a:prstGeom>
            <a:noFill/>
            <a:ln w="9528" cap="flat">
              <a:solidFill>
                <a:srgbClr val="000000"/>
              </a:solidFill>
              <a:prstDash val="solid"/>
              <a:miter/>
            </a:ln>
          </p:spPr>
        </p:pic>
      </p:grpSp>
      <p:pic>
        <p:nvPicPr>
          <p:cNvPr id="21" name="Picture 23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4AD6B642-E88A-43FC-DC5D-41F61247B5B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119643" y="0"/>
            <a:ext cx="1076925" cy="55150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2" name="Picture 17" descr="Logo&#10;&#10;Description automatically generated">
            <a:extLst>
              <a:ext uri="{FF2B5EF4-FFF2-40B4-BE49-F238E27FC236}">
                <a16:creationId xmlns:a16="http://schemas.microsoft.com/office/drawing/2014/main" id="{F05314A1-89F7-52A3-4BBC-80E006092A7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282050" y="6465768"/>
            <a:ext cx="909946" cy="39030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6D2A0DDD-EFDF-0EC1-211C-0E3A0009588C}"/>
              </a:ext>
            </a:extLst>
          </p:cNvPr>
          <p:cNvSpPr txBox="1"/>
          <p:nvPr/>
        </p:nvSpPr>
        <p:spPr>
          <a:xfrm>
            <a:off x="4582680" y="6492870"/>
            <a:ext cx="41148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>
                <a:solidFill>
                  <a:srgbClr val="7F7F7F"/>
                </a:solidFill>
                <a:uFillTx/>
                <a:latin typeface="Calibri"/>
              </a:rPr>
              <a:t>copyright www.qassurance.com , +31-10-2004080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>
            <a:extLst>
              <a:ext uri="{FF2B5EF4-FFF2-40B4-BE49-F238E27FC236}">
                <a16:creationId xmlns:a16="http://schemas.microsoft.com/office/drawing/2014/main" id="{EB5C4F32-ECED-10CE-EC0F-23BF3FEE345A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D5144415-3CC1-569A-57CD-763363D0275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8882" y="639741"/>
            <a:ext cx="10909642" cy="1065833"/>
          </a:xfrm>
        </p:spPr>
        <p:txBody>
          <a:bodyPr anchorCtr="1">
            <a:noAutofit/>
          </a:bodyPr>
          <a:lstStyle/>
          <a:p>
            <a:pPr lvl="0" algn="ctr"/>
            <a:br>
              <a:rPr lang="en-US" sz="4000"/>
            </a:br>
            <a:r>
              <a:rPr lang="en-US" sz="4000"/>
              <a:t>iMIS Food Tracking</a:t>
            </a:r>
            <a:br>
              <a:rPr lang="en-US" sz="4000"/>
            </a:br>
            <a:r>
              <a:rPr lang="en-US" sz="4000"/>
              <a:t>ERP supplement: internal tracing</a:t>
            </a:r>
            <a:br>
              <a:rPr lang="en-US" sz="4000"/>
            </a:br>
            <a:endParaRPr lang="en-US" sz="4000"/>
          </a:p>
        </p:txBody>
      </p:sp>
      <p:sp>
        <p:nvSpPr>
          <p:cNvPr id="4" name="sketch line">
            <a:extLst>
              <a:ext uri="{FF2B5EF4-FFF2-40B4-BE49-F238E27FC236}">
                <a16:creationId xmlns:a16="http://schemas.microsoft.com/office/drawing/2014/main" id="{9FC63D9D-9CB9-5B67-8912-A9B5E3F9C8B0}"/>
              </a:ext>
            </a:extLst>
          </p:cNvPr>
          <p:cNvSpPr>
            <a:spLocks noMove="1" noResize="1"/>
          </p:cNvSpPr>
          <p:nvPr/>
        </p:nvSpPr>
        <p:spPr>
          <a:xfrm>
            <a:off x="3389379" y="1800087"/>
            <a:ext cx="5410203" cy="18288"/>
          </a:xfrm>
          <a:prstGeom prst="rect">
            <a:avLst/>
          </a:prstGeom>
          <a:solidFill>
            <a:srgbClr val="ED7D31"/>
          </a:solidFill>
          <a:ln w="41276" cap="rnd">
            <a:solidFill>
              <a:srgbClr val="ED7D31"/>
            </a:solidFill>
            <a:prstDash val="solid"/>
            <a:round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D6DFC55D-5E42-D06E-109A-DE4AA4FAE1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3305" y="1976182"/>
            <a:ext cx="3178024" cy="2592159"/>
          </a:xfr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72AF443-79AC-714B-5304-FCEA11300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6932" y="1976182"/>
            <a:ext cx="3514798" cy="259215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Afbeelding 4">
            <a:extLst>
              <a:ext uri="{FF2B5EF4-FFF2-40B4-BE49-F238E27FC236}">
                <a16:creationId xmlns:a16="http://schemas.microsoft.com/office/drawing/2014/main" id="{6DA92693-D3FF-0568-B33F-876D9AAB9E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2909" y="4600227"/>
            <a:ext cx="2561371" cy="172424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10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8A13906D-B4FC-2BC2-EE60-71877719A8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19643" y="0"/>
            <a:ext cx="1076925" cy="55150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17" descr="Logo&#10;&#10;Description automatically generated">
            <a:extLst>
              <a:ext uri="{FF2B5EF4-FFF2-40B4-BE49-F238E27FC236}">
                <a16:creationId xmlns:a16="http://schemas.microsoft.com/office/drawing/2014/main" id="{68E2544A-A8B9-44D3-112B-E4E084C4B6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2050" y="6465768"/>
            <a:ext cx="909946" cy="39030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DAF651E4-9321-3F7C-89C3-179C129C617C}"/>
              </a:ext>
            </a:extLst>
          </p:cNvPr>
          <p:cNvSpPr txBox="1"/>
          <p:nvPr/>
        </p:nvSpPr>
        <p:spPr>
          <a:xfrm>
            <a:off x="4582680" y="6492870"/>
            <a:ext cx="41148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>
                <a:solidFill>
                  <a:srgbClr val="7F7F7F"/>
                </a:solidFill>
                <a:uFillTx/>
                <a:latin typeface="Calibri"/>
              </a:rPr>
              <a:t>copyright www.qassurance.com , +31-10-2004080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738CF25E-BE3F-3936-AA5C-A24D932675E6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Freeform: Shape 17">
            <a:extLst>
              <a:ext uri="{FF2B5EF4-FFF2-40B4-BE49-F238E27FC236}">
                <a16:creationId xmlns:a16="http://schemas.microsoft.com/office/drawing/2014/main" id="{3C7F98B5-8E78-1E47-9AFF-1D66916726E8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4959047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4959047"/>
              <a:gd name="f7" fmla="val 6858000"/>
              <a:gd name="f8" fmla="val 4110127"/>
              <a:gd name="f9" fmla="val 4179024"/>
              <a:gd name="f10" fmla="val 123368"/>
              <a:gd name="f11" fmla="val 4668929"/>
              <a:gd name="f12" fmla="val 1045156"/>
              <a:gd name="f13" fmla="val 2189404"/>
              <a:gd name="f14" fmla="val 3429000"/>
              <a:gd name="f15" fmla="val 4668597"/>
              <a:gd name="f16" fmla="val 5812845"/>
              <a:gd name="f17" fmla="val 6734633"/>
              <a:gd name="f18" fmla="+- 0 0 -90"/>
              <a:gd name="f19" fmla="*/ f3 1 4959047"/>
              <a:gd name="f20" fmla="*/ f4 1 6858000"/>
              <a:gd name="f21" fmla="+- f7 0 f5"/>
              <a:gd name="f22" fmla="+- f6 0 f5"/>
              <a:gd name="f23" fmla="*/ f18 f0 1"/>
              <a:gd name="f24" fmla="*/ f22 1 4959047"/>
              <a:gd name="f25" fmla="*/ f21 1 6858000"/>
              <a:gd name="f26" fmla="*/ 0 f22 1"/>
              <a:gd name="f27" fmla="*/ 0 f21 1"/>
              <a:gd name="f28" fmla="*/ 4110127 f22 1"/>
              <a:gd name="f29" fmla="*/ 4179024 f22 1"/>
              <a:gd name="f30" fmla="*/ 123368 f21 1"/>
              <a:gd name="f31" fmla="*/ 4959047 f22 1"/>
              <a:gd name="f32" fmla="*/ 3429000 f21 1"/>
              <a:gd name="f33" fmla="*/ 6734633 f21 1"/>
              <a:gd name="f34" fmla="*/ 6858000 f21 1"/>
              <a:gd name="f35" fmla="*/ f23 1 f2"/>
              <a:gd name="f36" fmla="*/ f26 1 4959047"/>
              <a:gd name="f37" fmla="*/ f27 1 6858000"/>
              <a:gd name="f38" fmla="*/ f28 1 4959047"/>
              <a:gd name="f39" fmla="*/ f29 1 4959047"/>
              <a:gd name="f40" fmla="*/ f30 1 6858000"/>
              <a:gd name="f41" fmla="*/ f31 1 4959047"/>
              <a:gd name="f42" fmla="*/ f32 1 6858000"/>
              <a:gd name="f43" fmla="*/ f33 1 6858000"/>
              <a:gd name="f44" fmla="*/ f34 1 6858000"/>
              <a:gd name="f45" fmla="*/ f5 1 f24"/>
              <a:gd name="f46" fmla="*/ f6 1 f24"/>
              <a:gd name="f47" fmla="*/ f5 1 f25"/>
              <a:gd name="f48" fmla="*/ f7 1 f25"/>
              <a:gd name="f49" fmla="+- f35 0 f1"/>
              <a:gd name="f50" fmla="*/ f36 1 f24"/>
              <a:gd name="f51" fmla="*/ f37 1 f25"/>
              <a:gd name="f52" fmla="*/ f38 1 f24"/>
              <a:gd name="f53" fmla="*/ f39 1 f24"/>
              <a:gd name="f54" fmla="*/ f40 1 f25"/>
              <a:gd name="f55" fmla="*/ f41 1 f24"/>
              <a:gd name="f56" fmla="*/ f42 1 f25"/>
              <a:gd name="f57" fmla="*/ f43 1 f25"/>
              <a:gd name="f58" fmla="*/ f44 1 f25"/>
              <a:gd name="f59" fmla="*/ f45 f19 1"/>
              <a:gd name="f60" fmla="*/ f46 f19 1"/>
              <a:gd name="f61" fmla="*/ f48 f20 1"/>
              <a:gd name="f62" fmla="*/ f47 f20 1"/>
              <a:gd name="f63" fmla="*/ f50 f19 1"/>
              <a:gd name="f64" fmla="*/ f51 f20 1"/>
              <a:gd name="f65" fmla="*/ f52 f19 1"/>
              <a:gd name="f66" fmla="*/ f53 f19 1"/>
              <a:gd name="f67" fmla="*/ f54 f20 1"/>
              <a:gd name="f68" fmla="*/ f55 f19 1"/>
              <a:gd name="f69" fmla="*/ f56 f20 1"/>
              <a:gd name="f70" fmla="*/ f57 f20 1"/>
              <a:gd name="f71" fmla="*/ f58 f2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9">
                <a:pos x="f63" y="f64"/>
              </a:cxn>
              <a:cxn ang="f49">
                <a:pos x="f65" y="f64"/>
              </a:cxn>
              <a:cxn ang="f49">
                <a:pos x="f66" y="f67"/>
              </a:cxn>
              <a:cxn ang="f49">
                <a:pos x="f68" y="f69"/>
              </a:cxn>
              <a:cxn ang="f49">
                <a:pos x="f66" y="f70"/>
              </a:cxn>
              <a:cxn ang="f49">
                <a:pos x="f65" y="f71"/>
              </a:cxn>
              <a:cxn ang="f49">
                <a:pos x="f63" y="f71"/>
              </a:cxn>
            </a:cxnLst>
            <a:rect l="f59" t="f62" r="f60" b="f61"/>
            <a:pathLst>
              <a:path w="4959047" h="6858000">
                <a:moveTo>
                  <a:pt x="f5" y="f5"/>
                </a:moveTo>
                <a:lnTo>
                  <a:pt x="f8" y="f5"/>
                </a:lnTo>
                <a:lnTo>
                  <a:pt x="f9" y="f10"/>
                </a:lnTo>
                <a:cubicBezTo>
                  <a:pt x="f11" y="f12"/>
                  <a:pt x="f6" y="f13"/>
                  <a:pt x="f6" y="f14"/>
                </a:cubicBezTo>
                <a:cubicBezTo>
                  <a:pt x="f6" y="f15"/>
                  <a:pt x="f11" y="f16"/>
                  <a:pt x="f9" y="f17"/>
                </a:cubicBezTo>
                <a:lnTo>
                  <a:pt x="f8" y="f7"/>
                </a:lnTo>
                <a:lnTo>
                  <a:pt x="f5" y="f7"/>
                </a:lnTo>
                <a:close/>
              </a:path>
            </a:pathLst>
          </a:custGeom>
          <a:solidFill>
            <a:srgbClr val="FFFFFF"/>
          </a:solidFill>
          <a:ln w="9528" cap="flat">
            <a:solidFill>
              <a:srgbClr val="E6E6E6"/>
            </a:solidFill>
            <a:prstDash val="solid"/>
            <a:miter/>
          </a:ln>
          <a:effectLst>
            <a:outerShdw dist="38103" algn="tl">
              <a:srgbClr val="D9D9D9">
                <a:alpha val="50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Freeform: Shape 19">
            <a:extLst>
              <a:ext uri="{FF2B5EF4-FFF2-40B4-BE49-F238E27FC236}">
                <a16:creationId xmlns:a16="http://schemas.microsoft.com/office/drawing/2014/main" id="{DA4FB643-D89E-5C0F-E231-C7CD886F9922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4948888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4948887"/>
              <a:gd name="f7" fmla="val 6858000"/>
              <a:gd name="f8" fmla="val 4099967"/>
              <a:gd name="f9" fmla="val 4168864"/>
              <a:gd name="f10" fmla="val 123368"/>
              <a:gd name="f11" fmla="val 4658769"/>
              <a:gd name="f12" fmla="val 1045156"/>
              <a:gd name="f13" fmla="val 2189404"/>
              <a:gd name="f14" fmla="val 3429000"/>
              <a:gd name="f15" fmla="val 4668597"/>
              <a:gd name="f16" fmla="val 5812845"/>
              <a:gd name="f17" fmla="val 6734633"/>
              <a:gd name="f18" fmla="+- 0 0 -90"/>
              <a:gd name="f19" fmla="*/ f3 1 4948887"/>
              <a:gd name="f20" fmla="*/ f4 1 6858000"/>
              <a:gd name="f21" fmla="+- f7 0 f5"/>
              <a:gd name="f22" fmla="+- f6 0 f5"/>
              <a:gd name="f23" fmla="*/ f18 f0 1"/>
              <a:gd name="f24" fmla="*/ f22 1 4948887"/>
              <a:gd name="f25" fmla="*/ f21 1 6858000"/>
              <a:gd name="f26" fmla="*/ 0 f22 1"/>
              <a:gd name="f27" fmla="*/ 0 f21 1"/>
              <a:gd name="f28" fmla="*/ 4099967 f22 1"/>
              <a:gd name="f29" fmla="*/ 4168864 f22 1"/>
              <a:gd name="f30" fmla="*/ 123368 f21 1"/>
              <a:gd name="f31" fmla="*/ 4948887 f22 1"/>
              <a:gd name="f32" fmla="*/ 3429000 f21 1"/>
              <a:gd name="f33" fmla="*/ 6734633 f21 1"/>
              <a:gd name="f34" fmla="*/ 6858000 f21 1"/>
              <a:gd name="f35" fmla="*/ f23 1 f2"/>
              <a:gd name="f36" fmla="*/ f26 1 4948887"/>
              <a:gd name="f37" fmla="*/ f27 1 6858000"/>
              <a:gd name="f38" fmla="*/ f28 1 4948887"/>
              <a:gd name="f39" fmla="*/ f29 1 4948887"/>
              <a:gd name="f40" fmla="*/ f30 1 6858000"/>
              <a:gd name="f41" fmla="*/ f31 1 4948887"/>
              <a:gd name="f42" fmla="*/ f32 1 6858000"/>
              <a:gd name="f43" fmla="*/ f33 1 6858000"/>
              <a:gd name="f44" fmla="*/ f34 1 6858000"/>
              <a:gd name="f45" fmla="*/ f5 1 f24"/>
              <a:gd name="f46" fmla="*/ f6 1 f24"/>
              <a:gd name="f47" fmla="*/ f5 1 f25"/>
              <a:gd name="f48" fmla="*/ f7 1 f25"/>
              <a:gd name="f49" fmla="+- f35 0 f1"/>
              <a:gd name="f50" fmla="*/ f36 1 f24"/>
              <a:gd name="f51" fmla="*/ f37 1 f25"/>
              <a:gd name="f52" fmla="*/ f38 1 f24"/>
              <a:gd name="f53" fmla="*/ f39 1 f24"/>
              <a:gd name="f54" fmla="*/ f40 1 f25"/>
              <a:gd name="f55" fmla="*/ f41 1 f24"/>
              <a:gd name="f56" fmla="*/ f42 1 f25"/>
              <a:gd name="f57" fmla="*/ f43 1 f25"/>
              <a:gd name="f58" fmla="*/ f44 1 f25"/>
              <a:gd name="f59" fmla="*/ f45 f19 1"/>
              <a:gd name="f60" fmla="*/ f46 f19 1"/>
              <a:gd name="f61" fmla="*/ f48 f20 1"/>
              <a:gd name="f62" fmla="*/ f47 f20 1"/>
              <a:gd name="f63" fmla="*/ f50 f19 1"/>
              <a:gd name="f64" fmla="*/ f51 f20 1"/>
              <a:gd name="f65" fmla="*/ f52 f19 1"/>
              <a:gd name="f66" fmla="*/ f53 f19 1"/>
              <a:gd name="f67" fmla="*/ f54 f20 1"/>
              <a:gd name="f68" fmla="*/ f55 f19 1"/>
              <a:gd name="f69" fmla="*/ f56 f20 1"/>
              <a:gd name="f70" fmla="*/ f57 f20 1"/>
              <a:gd name="f71" fmla="*/ f58 f2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9">
                <a:pos x="f63" y="f64"/>
              </a:cxn>
              <a:cxn ang="f49">
                <a:pos x="f65" y="f64"/>
              </a:cxn>
              <a:cxn ang="f49">
                <a:pos x="f66" y="f67"/>
              </a:cxn>
              <a:cxn ang="f49">
                <a:pos x="f68" y="f69"/>
              </a:cxn>
              <a:cxn ang="f49">
                <a:pos x="f66" y="f70"/>
              </a:cxn>
              <a:cxn ang="f49">
                <a:pos x="f65" y="f71"/>
              </a:cxn>
              <a:cxn ang="f49">
                <a:pos x="f63" y="f71"/>
              </a:cxn>
            </a:cxnLst>
            <a:rect l="f59" t="f62" r="f60" b="f61"/>
            <a:pathLst>
              <a:path w="4948887" h="6858000">
                <a:moveTo>
                  <a:pt x="f5" y="f5"/>
                </a:moveTo>
                <a:lnTo>
                  <a:pt x="f8" y="f5"/>
                </a:lnTo>
                <a:lnTo>
                  <a:pt x="f9" y="f10"/>
                </a:lnTo>
                <a:cubicBezTo>
                  <a:pt x="f11" y="f12"/>
                  <a:pt x="f6" y="f13"/>
                  <a:pt x="f6" y="f14"/>
                </a:cubicBezTo>
                <a:cubicBezTo>
                  <a:pt x="f6" y="f15"/>
                  <a:pt x="f11" y="f16"/>
                  <a:pt x="f9" y="f17"/>
                </a:cubicBezTo>
                <a:lnTo>
                  <a:pt x="f8" y="f7"/>
                </a:lnTo>
                <a:lnTo>
                  <a:pt x="f5" y="f7"/>
                </a:lnTo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5866C366-13F5-1016-F60E-6898596C56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7984" y="1122361"/>
            <a:ext cx="4023360" cy="3204130"/>
          </a:xfrm>
        </p:spPr>
        <p:txBody>
          <a:bodyPr anchor="b"/>
          <a:lstStyle/>
          <a:p>
            <a:pPr lvl="0"/>
            <a:r>
              <a:rPr lang="en-US" sz="4800"/>
              <a:t>iMIS Food</a:t>
            </a:r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B3DF4E92-9695-7398-226F-A8575DE064E3}"/>
              </a:ext>
            </a:extLst>
          </p:cNvPr>
          <p:cNvSpPr>
            <a:spLocks noMove="1" noResize="1"/>
          </p:cNvSpPr>
          <p:nvPr/>
        </p:nvSpPr>
        <p:spPr>
          <a:xfrm rot="5400013">
            <a:off x="759921" y="346795"/>
            <a:ext cx="146304" cy="704088"/>
          </a:xfrm>
          <a:prstGeom prst="rect">
            <a:avLst/>
          </a:prstGeom>
          <a:solidFill>
            <a:srgbClr val="ED7D3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Rectangle 23">
            <a:extLst>
              <a:ext uri="{FF2B5EF4-FFF2-40B4-BE49-F238E27FC236}">
                <a16:creationId xmlns:a16="http://schemas.microsoft.com/office/drawing/2014/main" id="{E941BEA5-3D03-AC82-4AB4-14577EAF2153}"/>
              </a:ext>
            </a:extLst>
          </p:cNvPr>
          <p:cNvSpPr>
            <a:spLocks noMove="1" noResize="1"/>
          </p:cNvSpPr>
          <p:nvPr/>
        </p:nvSpPr>
        <p:spPr>
          <a:xfrm>
            <a:off x="481029" y="4546918"/>
            <a:ext cx="4023360" cy="18288"/>
          </a:xfrm>
          <a:prstGeom prst="rect">
            <a:avLst/>
          </a:prstGeom>
          <a:solidFill>
            <a:srgbClr val="D5D5D5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graphicFrame>
        <p:nvGraphicFramePr>
          <p:cNvPr id="8" name="Tabel 4">
            <a:extLst>
              <a:ext uri="{FF2B5EF4-FFF2-40B4-BE49-F238E27FC236}">
                <a16:creationId xmlns:a16="http://schemas.microsoft.com/office/drawing/2014/main" id="{6D6FB2E7-50B2-B755-7121-350E16EECEC7}"/>
              </a:ext>
            </a:extLst>
          </p:cNvPr>
          <p:cNvGraphicFramePr>
            <a:graphicFrameLocks noGrp="1"/>
          </p:cNvGraphicFramePr>
          <p:nvPr/>
        </p:nvGraphicFramePr>
        <p:xfrm>
          <a:off x="5371103" y="939481"/>
          <a:ext cx="6408827" cy="5227422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2882325">
                  <a:extLst>
                    <a:ext uri="{9D8B030D-6E8A-4147-A177-3AD203B41FA5}">
                      <a16:colId xmlns:a16="http://schemas.microsoft.com/office/drawing/2014/main" val="3601506770"/>
                    </a:ext>
                  </a:extLst>
                </a:gridCol>
                <a:gridCol w="3526502">
                  <a:extLst>
                    <a:ext uri="{9D8B030D-6E8A-4147-A177-3AD203B41FA5}">
                      <a16:colId xmlns:a16="http://schemas.microsoft.com/office/drawing/2014/main" val="875963915"/>
                    </a:ext>
                  </a:extLst>
                </a:gridCol>
              </a:tblGrid>
              <a:tr h="720108">
                <a:tc>
                  <a:txBody>
                    <a:bodyPr/>
                    <a:lstStyle/>
                    <a:p>
                      <a:pPr lvl="0"/>
                      <a:r>
                        <a:rPr lang="en-US" sz="2900" b="0" cap="none" spc="60">
                          <a:solidFill>
                            <a:srgbClr val="FFFFFF"/>
                          </a:solidFill>
                        </a:rPr>
                        <a:t>System</a:t>
                      </a:r>
                    </a:p>
                  </a:txBody>
                  <a:tcPr marL="160989" marR="160989" marT="161007" marB="80503"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2900" b="0" cap="none" spc="60">
                          <a:solidFill>
                            <a:srgbClr val="FFFFFF"/>
                          </a:solidFill>
                        </a:rPr>
                        <a:t>Management of</a:t>
                      </a:r>
                    </a:p>
                  </a:txBody>
                  <a:tcPr marL="160989" marR="160989" marT="161007" marB="80503" anchor="ctr"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4623926"/>
                  </a:ext>
                </a:extLst>
              </a:tr>
              <a:tr h="643902">
                <a:tc>
                  <a:txBody>
                    <a:bodyPr/>
                    <a:lstStyle/>
                    <a:p>
                      <a:pPr lvl="0"/>
                      <a:r>
                        <a:rPr lang="en-GB" sz="2400" b="0" cap="none" spc="0">
                          <a:solidFill>
                            <a:srgbClr val="000000"/>
                          </a:solidFill>
                        </a:rPr>
                        <a:t>Handbook</a:t>
                      </a:r>
                      <a:endParaRPr lang="en-US" sz="2400" b="0" cap="none" spc="0">
                        <a:solidFill>
                          <a:srgbClr val="000000"/>
                        </a:solidFill>
                      </a:endParaRPr>
                    </a:p>
                  </a:txBody>
                  <a:tcPr marL="160989" marR="160989" marT="161007" marB="80503"/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2400" b="0" cap="none" spc="0">
                          <a:solidFill>
                            <a:srgbClr val="000000"/>
                          </a:solidFill>
                        </a:rPr>
                        <a:t>the quality manual</a:t>
                      </a:r>
                      <a:endParaRPr lang="en-US" sz="2400" b="0" cap="none" spc="0">
                        <a:solidFill>
                          <a:srgbClr val="000000"/>
                        </a:solidFill>
                      </a:endParaRPr>
                    </a:p>
                  </a:txBody>
                  <a:tcPr marL="160989" marR="160989" marT="161007" marB="80503"/>
                </a:tc>
                <a:extLst>
                  <a:ext uri="{0D108BD9-81ED-4DB2-BD59-A6C34878D82A}">
                    <a16:rowId xmlns:a16="http://schemas.microsoft.com/office/drawing/2014/main" val="2719018613"/>
                  </a:ext>
                </a:extLst>
              </a:tr>
              <a:tr h="643902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GB" sz="2400" b="0" cap="none" spc="0">
                          <a:solidFill>
                            <a:srgbClr val="000000"/>
                          </a:solidFill>
                        </a:rPr>
                        <a:t>Audit</a:t>
                      </a:r>
                      <a:endParaRPr lang="en-US" sz="2400" b="0" cap="none" spc="0">
                        <a:solidFill>
                          <a:srgbClr val="000000"/>
                        </a:solidFill>
                      </a:endParaRPr>
                    </a:p>
                  </a:txBody>
                  <a:tcPr marL="160989" marR="160989" marT="161007" marB="80503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2400" b="0" cap="none" spc="0">
                          <a:solidFill>
                            <a:srgbClr val="000000"/>
                          </a:solidFill>
                        </a:rPr>
                        <a:t>the inspections</a:t>
                      </a:r>
                      <a:endParaRPr lang="en-US" sz="2400" b="0" cap="none" spc="0">
                        <a:solidFill>
                          <a:srgbClr val="000000"/>
                        </a:solidFill>
                      </a:endParaRPr>
                    </a:p>
                  </a:txBody>
                  <a:tcPr marL="160989" marR="160989" marT="161007" marB="80503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4456947"/>
                  </a:ext>
                </a:extLst>
              </a:tr>
              <a:tr h="643902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2400" b="0" cap="none" spc="0">
                          <a:solidFill>
                            <a:srgbClr val="000000"/>
                          </a:solidFill>
                        </a:rPr>
                        <a:t>SpecCheck</a:t>
                      </a:r>
                    </a:p>
                  </a:txBody>
                  <a:tcPr marL="160989" marR="160989" marT="161007" marB="80503"/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2400" b="0" cap="none" spc="0">
                          <a:solidFill>
                            <a:srgbClr val="000000"/>
                          </a:solidFill>
                        </a:rPr>
                        <a:t>Specifications</a:t>
                      </a:r>
                      <a:endParaRPr lang="en-US" sz="2400" b="0" cap="none" spc="0">
                        <a:solidFill>
                          <a:srgbClr val="000000"/>
                        </a:solidFill>
                      </a:endParaRPr>
                    </a:p>
                  </a:txBody>
                  <a:tcPr marL="160989" marR="160989" marT="161007" marB="80503"/>
                </a:tc>
                <a:extLst>
                  <a:ext uri="{0D108BD9-81ED-4DB2-BD59-A6C34878D82A}">
                    <a16:rowId xmlns:a16="http://schemas.microsoft.com/office/drawing/2014/main" val="548413108"/>
                  </a:ext>
                </a:extLst>
              </a:tr>
              <a:tr h="643902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GB" sz="2400" b="0" cap="none" spc="0">
                          <a:solidFill>
                            <a:srgbClr val="000000"/>
                          </a:solidFill>
                        </a:rPr>
                        <a:t>Tracking</a:t>
                      </a:r>
                      <a:endParaRPr lang="en-US" sz="2400" b="0" cap="none" spc="0">
                        <a:solidFill>
                          <a:srgbClr val="000000"/>
                        </a:solidFill>
                      </a:endParaRPr>
                    </a:p>
                  </a:txBody>
                  <a:tcPr marL="160989" marR="160989" marT="161007" marB="80503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2400" b="0" cap="none" spc="0">
                          <a:solidFill>
                            <a:srgbClr val="000000"/>
                          </a:solidFill>
                        </a:rPr>
                        <a:t>traceability</a:t>
                      </a:r>
                      <a:endParaRPr lang="en-US" sz="2400" b="0" cap="none" spc="0">
                        <a:solidFill>
                          <a:srgbClr val="000000"/>
                        </a:solidFill>
                      </a:endParaRPr>
                    </a:p>
                  </a:txBody>
                  <a:tcPr marL="160989" marR="160989" marT="161007" marB="80503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615524"/>
                  </a:ext>
                </a:extLst>
              </a:tr>
              <a:tr h="643902">
                <a:tc>
                  <a:txBody>
                    <a:bodyPr/>
                    <a:lstStyle/>
                    <a:p>
                      <a:pPr lvl="0"/>
                      <a:r>
                        <a:rPr lang="en-US" sz="2400" b="1" cap="none" spc="0">
                          <a:solidFill>
                            <a:srgbClr val="000000"/>
                          </a:solidFill>
                        </a:rPr>
                        <a:t>Intranet</a:t>
                      </a:r>
                    </a:p>
                  </a:txBody>
                  <a:tcPr marL="160989" marR="160989" marT="161007" marB="80503"/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2400" b="1" cap="none" spc="0">
                          <a:solidFill>
                            <a:srgbClr val="000000"/>
                          </a:solidFill>
                        </a:rPr>
                        <a:t>central documentation </a:t>
                      </a:r>
                      <a:endParaRPr lang="en-US" sz="2400" b="1" cap="none" spc="0">
                        <a:solidFill>
                          <a:srgbClr val="000000"/>
                        </a:solidFill>
                      </a:endParaRPr>
                    </a:p>
                  </a:txBody>
                  <a:tcPr marL="160989" marR="160989" marT="161007" marB="80503"/>
                </a:tc>
                <a:extLst>
                  <a:ext uri="{0D108BD9-81ED-4DB2-BD59-A6C34878D82A}">
                    <a16:rowId xmlns:a16="http://schemas.microsoft.com/office/drawing/2014/main" val="659307732"/>
                  </a:ext>
                </a:extLst>
              </a:tr>
              <a:tr h="643902">
                <a:tc>
                  <a:txBody>
                    <a:bodyPr/>
                    <a:lstStyle/>
                    <a:p>
                      <a:pPr lvl="0"/>
                      <a:r>
                        <a:rPr lang="en-US" sz="2400" cap="none" spc="0">
                          <a:solidFill>
                            <a:srgbClr val="000000"/>
                          </a:solidFill>
                        </a:rPr>
                        <a:t>Updates</a:t>
                      </a:r>
                    </a:p>
                  </a:txBody>
                  <a:tcPr marL="160989" marR="160989" marT="161007" marB="80503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2400" cap="none" spc="0">
                          <a:solidFill>
                            <a:srgbClr val="000000"/>
                          </a:solidFill>
                        </a:rPr>
                        <a:t>legislation &amp; hazards</a:t>
                      </a:r>
                      <a:endParaRPr lang="en-US" sz="2400" cap="none" spc="0">
                        <a:solidFill>
                          <a:srgbClr val="000000"/>
                        </a:solidFill>
                      </a:endParaRPr>
                    </a:p>
                  </a:txBody>
                  <a:tcPr marL="160989" marR="160989" marT="161007" marB="80503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1848508"/>
                  </a:ext>
                </a:extLst>
              </a:tr>
              <a:tr h="643902">
                <a:tc>
                  <a:txBody>
                    <a:bodyPr/>
                    <a:lstStyle/>
                    <a:p>
                      <a:pPr lvl="0"/>
                      <a:r>
                        <a:rPr lang="en-US" sz="2400" cap="none" spc="0">
                          <a:solidFill>
                            <a:srgbClr val="000000"/>
                          </a:solidFill>
                        </a:rPr>
                        <a:t>Helpdesk</a:t>
                      </a:r>
                    </a:p>
                  </a:txBody>
                  <a:tcPr marL="160989" marR="160989" marT="161007" marB="80503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2400" cap="none" spc="0">
                          <a:solidFill>
                            <a:srgbClr val="000000"/>
                          </a:solidFill>
                        </a:rPr>
                        <a:t>online </a:t>
                      </a:r>
                      <a:r>
                        <a:rPr lang="en-GB" sz="2400" cap="none" spc="0">
                          <a:solidFill>
                            <a:srgbClr val="000000"/>
                          </a:solidFill>
                        </a:rPr>
                        <a:t>daily support </a:t>
                      </a:r>
                      <a:endParaRPr lang="en-US" sz="2400" cap="none" spc="0">
                        <a:solidFill>
                          <a:srgbClr val="000000"/>
                        </a:solidFill>
                      </a:endParaRPr>
                    </a:p>
                  </a:txBody>
                  <a:tcPr marL="160989" marR="160989" marT="161007" marB="80503"/>
                </a:tc>
                <a:extLst>
                  <a:ext uri="{0D108BD9-81ED-4DB2-BD59-A6C34878D82A}">
                    <a16:rowId xmlns:a16="http://schemas.microsoft.com/office/drawing/2014/main" val="1485869472"/>
                  </a:ext>
                </a:extLst>
              </a:tr>
            </a:tbl>
          </a:graphicData>
        </a:graphic>
      </p:graphicFrame>
      <p:pic>
        <p:nvPicPr>
          <p:cNvPr id="9" name="Picture 11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0CF6DFEC-E47A-80C3-E6AD-020523E99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9643" y="0"/>
            <a:ext cx="1076925" cy="55150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17" descr="Logo&#10;&#10;Description automatically generated">
            <a:extLst>
              <a:ext uri="{FF2B5EF4-FFF2-40B4-BE49-F238E27FC236}">
                <a16:creationId xmlns:a16="http://schemas.microsoft.com/office/drawing/2014/main" id="{E8A56A73-606E-E14F-B84E-B644BAD98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2050" y="6465768"/>
            <a:ext cx="909946" cy="39030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CA2433C4-39E3-8214-F8AD-5BA5923AB8C1}"/>
              </a:ext>
            </a:extLst>
          </p:cNvPr>
          <p:cNvSpPr txBox="1"/>
          <p:nvPr/>
        </p:nvSpPr>
        <p:spPr>
          <a:xfrm>
            <a:off x="4582680" y="6492870"/>
            <a:ext cx="41148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>
                <a:solidFill>
                  <a:srgbClr val="7F7F7F"/>
                </a:solidFill>
                <a:uFillTx/>
                <a:latin typeface="Calibri"/>
              </a:rPr>
              <a:t>copyright www.qassurance.com , +31-10-2004080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C7701166-FD25-0F13-2CC5-CF63846463A1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DE1F1F-C3FA-1738-B9A5-77680A4C0A9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0936" y="640080"/>
            <a:ext cx="5861304" cy="1481328"/>
          </a:xfrm>
        </p:spPr>
        <p:txBody>
          <a:bodyPr anchor="b">
            <a:noAutofit/>
          </a:bodyPr>
          <a:lstStyle/>
          <a:p>
            <a:pPr lvl="0"/>
            <a:r>
              <a:rPr lang="en-US" sz="3600"/>
              <a:t>iMIS Food Intranet</a:t>
            </a:r>
            <a:br>
              <a:rPr lang="en-US" sz="3600"/>
            </a:br>
            <a:r>
              <a:rPr lang="en-US" sz="3600"/>
              <a:t>the intranet and portal system</a:t>
            </a:r>
          </a:p>
        </p:txBody>
      </p:sp>
      <p:sp>
        <p:nvSpPr>
          <p:cNvPr id="4" name="sketch line">
            <a:extLst>
              <a:ext uri="{FF2B5EF4-FFF2-40B4-BE49-F238E27FC236}">
                <a16:creationId xmlns:a16="http://schemas.microsoft.com/office/drawing/2014/main" id="{FAFC81B6-FAA0-BE57-20C9-42476BBBDBAA}"/>
              </a:ext>
            </a:extLst>
          </p:cNvPr>
          <p:cNvSpPr>
            <a:spLocks noMove="1" noResize="1"/>
          </p:cNvSpPr>
          <p:nvPr/>
        </p:nvSpPr>
        <p:spPr>
          <a:xfrm>
            <a:off x="643280" y="2372868"/>
            <a:ext cx="3255099" cy="18288"/>
          </a:xfrm>
          <a:prstGeom prst="rect">
            <a:avLst/>
          </a:prstGeom>
          <a:solidFill>
            <a:srgbClr val="ED7D31"/>
          </a:solidFill>
          <a:ln w="38103" cap="rnd">
            <a:solidFill>
              <a:srgbClr val="ED7D31"/>
            </a:solidFill>
            <a:prstDash val="solid"/>
            <a:round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0585F3D-FB02-9F19-16FF-A37EC8C7B6B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30936" y="2660903"/>
            <a:ext cx="5119625" cy="3547872"/>
          </a:xfrm>
        </p:spPr>
        <p:txBody>
          <a:bodyPr>
            <a:normAutofit lnSpcReduction="10000"/>
          </a:bodyPr>
          <a:lstStyle/>
          <a:p>
            <a:pPr lvl="0">
              <a:lnSpc>
                <a:spcPct val="70000"/>
              </a:lnSpc>
              <a:buFont typeface="Wingdings" pitchFamily="2"/>
              <a:buChar char="Ø"/>
            </a:pPr>
            <a:r>
              <a:rPr lang="en-US" sz="1500" dirty="0"/>
              <a:t>iMIS Food Intranet</a:t>
            </a:r>
          </a:p>
          <a:p>
            <a:pPr lvl="1">
              <a:lnSpc>
                <a:spcPct val="70000"/>
              </a:lnSpc>
              <a:buFont typeface="Wingdings" pitchFamily="2"/>
              <a:buChar char="ü"/>
            </a:pPr>
            <a:r>
              <a:rPr lang="en-US" sz="1500" dirty="0"/>
              <a:t>Handbook</a:t>
            </a:r>
          </a:p>
          <a:p>
            <a:pPr lvl="1">
              <a:lnSpc>
                <a:spcPct val="70000"/>
              </a:lnSpc>
              <a:buFont typeface="Wingdings" pitchFamily="2"/>
              <a:buChar char="ü"/>
            </a:pPr>
            <a:r>
              <a:rPr lang="en-US" sz="1500" dirty="0"/>
              <a:t>Legislation</a:t>
            </a:r>
          </a:p>
          <a:p>
            <a:pPr lvl="1">
              <a:lnSpc>
                <a:spcPct val="70000"/>
              </a:lnSpc>
              <a:buFont typeface="Wingdings" pitchFamily="2"/>
              <a:buChar char="ü"/>
            </a:pPr>
            <a:r>
              <a:rPr lang="en-US" sz="1500" dirty="0"/>
              <a:t>Calendar</a:t>
            </a:r>
          </a:p>
          <a:p>
            <a:pPr lvl="2">
              <a:lnSpc>
                <a:spcPct val="70000"/>
              </a:lnSpc>
            </a:pPr>
            <a:r>
              <a:rPr lang="en-US" sz="1500" dirty="0"/>
              <a:t>Planning QA activities</a:t>
            </a:r>
          </a:p>
          <a:p>
            <a:pPr lvl="2">
              <a:lnSpc>
                <a:spcPct val="70000"/>
              </a:lnSpc>
            </a:pPr>
            <a:r>
              <a:rPr lang="en-US" sz="1500" dirty="0"/>
              <a:t>Control rounds performed</a:t>
            </a:r>
          </a:p>
          <a:p>
            <a:pPr lvl="0">
              <a:lnSpc>
                <a:spcPct val="70000"/>
              </a:lnSpc>
              <a:buFont typeface="Wingdings" pitchFamily="2"/>
              <a:buChar char="Ø"/>
            </a:pPr>
            <a:r>
              <a:rPr lang="en-US" sz="1500" dirty="0"/>
              <a:t>Overviews</a:t>
            </a:r>
          </a:p>
          <a:p>
            <a:pPr lvl="1">
              <a:lnSpc>
                <a:spcPct val="70000"/>
              </a:lnSpc>
              <a:buFont typeface="Wingdings" pitchFamily="2"/>
              <a:buChar char="ü"/>
            </a:pPr>
            <a:r>
              <a:rPr lang="en-US" sz="1500" dirty="0"/>
              <a:t>Planning</a:t>
            </a:r>
          </a:p>
          <a:p>
            <a:pPr lvl="1">
              <a:lnSpc>
                <a:spcPct val="70000"/>
              </a:lnSpc>
              <a:buFont typeface="Wingdings" pitchFamily="2"/>
              <a:buChar char="ü"/>
            </a:pPr>
            <a:r>
              <a:rPr lang="en-US" sz="1500" dirty="0"/>
              <a:t>Control rounds performed</a:t>
            </a:r>
          </a:p>
          <a:p>
            <a:pPr lvl="0">
              <a:lnSpc>
                <a:spcPct val="70000"/>
              </a:lnSpc>
              <a:buFont typeface="Wingdings" pitchFamily="2"/>
              <a:buChar char="Ø"/>
            </a:pPr>
            <a:r>
              <a:rPr lang="en-US" sz="1500" dirty="0"/>
              <a:t>Approved product specifications</a:t>
            </a:r>
          </a:p>
          <a:p>
            <a:pPr lvl="0">
              <a:lnSpc>
                <a:spcPct val="70000"/>
              </a:lnSpc>
              <a:buFont typeface="Wingdings" pitchFamily="2"/>
              <a:buChar char="Ø"/>
            </a:pPr>
            <a:r>
              <a:rPr lang="en-US" sz="1500" dirty="0"/>
              <a:t>Webforms</a:t>
            </a:r>
          </a:p>
          <a:p>
            <a:pPr lvl="0">
              <a:lnSpc>
                <a:spcPct val="70000"/>
              </a:lnSpc>
              <a:buFont typeface="Wingdings" pitchFamily="2"/>
              <a:buChar char="Ø"/>
            </a:pPr>
            <a:r>
              <a:rPr lang="en-US" sz="1500" dirty="0"/>
              <a:t>Documentation system</a:t>
            </a:r>
          </a:p>
          <a:p>
            <a:pPr lvl="0">
              <a:lnSpc>
                <a:spcPct val="70000"/>
              </a:lnSpc>
              <a:buFont typeface="Wingdings" pitchFamily="2"/>
              <a:buChar char="Ø"/>
            </a:pPr>
            <a:r>
              <a:rPr lang="en-US" sz="1500" dirty="0"/>
              <a:t>Portal: You can determine which </a:t>
            </a:r>
            <a:br>
              <a:rPr lang="en-US" sz="1500" dirty="0"/>
            </a:br>
            <a:r>
              <a:rPr lang="en-US" sz="1500" dirty="0"/>
              <a:t>information is also accessible via the </a:t>
            </a:r>
            <a:br>
              <a:rPr lang="en-US" sz="1500" dirty="0"/>
            </a:br>
            <a:r>
              <a:rPr lang="en-US" sz="1500" dirty="0"/>
              <a:t>internet</a:t>
            </a:r>
          </a:p>
          <a:p>
            <a:pPr lvl="0">
              <a:lnSpc>
                <a:spcPct val="70000"/>
              </a:lnSpc>
            </a:pPr>
            <a:endParaRPr lang="en-US" sz="1500" dirty="0"/>
          </a:p>
          <a:p>
            <a:pPr lvl="0">
              <a:lnSpc>
                <a:spcPct val="70000"/>
              </a:lnSpc>
            </a:pPr>
            <a:endParaRPr lang="en-US" sz="1500" dirty="0"/>
          </a:p>
          <a:p>
            <a:pPr lvl="0">
              <a:lnSpc>
                <a:spcPct val="70000"/>
              </a:lnSpc>
            </a:pPr>
            <a:endParaRPr lang="en-US" sz="1500" dirty="0"/>
          </a:p>
          <a:p>
            <a:pPr lvl="0">
              <a:lnSpc>
                <a:spcPct val="70000"/>
              </a:lnSpc>
              <a:buNone/>
            </a:pPr>
            <a:endParaRPr lang="en-US" sz="1500" i="1" dirty="0"/>
          </a:p>
          <a:p>
            <a:pPr lvl="0">
              <a:lnSpc>
                <a:spcPct val="70000"/>
              </a:lnSpc>
              <a:buNone/>
            </a:pPr>
            <a:endParaRPr lang="en-US" sz="1500" i="1" dirty="0"/>
          </a:p>
          <a:p>
            <a:pPr lvl="0">
              <a:lnSpc>
                <a:spcPct val="70000"/>
              </a:lnSpc>
              <a:buNone/>
            </a:pPr>
            <a:endParaRPr lang="en-US" sz="1500" i="1" dirty="0"/>
          </a:p>
          <a:p>
            <a:pPr lvl="0">
              <a:lnSpc>
                <a:spcPct val="70000"/>
              </a:lnSpc>
              <a:buNone/>
            </a:pPr>
            <a:endParaRPr lang="en-US" sz="1500" i="1" dirty="0"/>
          </a:p>
          <a:p>
            <a:pPr lvl="0">
              <a:lnSpc>
                <a:spcPct val="70000"/>
              </a:lnSpc>
              <a:buNone/>
            </a:pPr>
            <a:endParaRPr lang="en-US" sz="1500" i="1" dirty="0"/>
          </a:p>
          <a:p>
            <a:pPr lvl="0">
              <a:lnSpc>
                <a:spcPct val="70000"/>
              </a:lnSpc>
            </a:pPr>
            <a:endParaRPr lang="en-US" sz="1500" dirty="0"/>
          </a:p>
          <a:p>
            <a:pPr lvl="0">
              <a:lnSpc>
                <a:spcPct val="70000"/>
              </a:lnSpc>
            </a:pPr>
            <a:endParaRPr lang="en-US" sz="1500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11CD0743-8D53-AF12-3E94-F8FEAB3FFD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422" t="18506" r="11012" b="17867"/>
          <a:stretch>
            <a:fillRect/>
          </a:stretch>
        </p:blipFill>
        <p:spPr>
          <a:xfrm>
            <a:off x="7351069" y="1415237"/>
            <a:ext cx="3768574" cy="183119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9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85FC12F4-5154-8602-F89C-2A9B99E55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9643" y="0"/>
            <a:ext cx="1076925" cy="55150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17" descr="Logo&#10;&#10;Description automatically generated">
            <a:extLst>
              <a:ext uri="{FF2B5EF4-FFF2-40B4-BE49-F238E27FC236}">
                <a16:creationId xmlns:a16="http://schemas.microsoft.com/office/drawing/2014/main" id="{77BB7BB1-A378-A9DA-6571-A371EE7A12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2050" y="6465768"/>
            <a:ext cx="909946" cy="39030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081C92F2-54FE-8FA9-A751-3CE977FE49A3}"/>
              </a:ext>
            </a:extLst>
          </p:cNvPr>
          <p:cNvSpPr txBox="1"/>
          <p:nvPr/>
        </p:nvSpPr>
        <p:spPr>
          <a:xfrm>
            <a:off x="4582680" y="6492870"/>
            <a:ext cx="41148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>
                <a:solidFill>
                  <a:srgbClr val="7F7F7F"/>
                </a:solidFill>
                <a:uFillTx/>
                <a:latin typeface="Calibri"/>
              </a:rPr>
              <a:t>copyright www.qassurance.com , +31-10-2004080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23CE15F2-274C-5208-7C26-E50005CAD3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712" y="3636219"/>
            <a:ext cx="4840931" cy="186810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>
            <a:extLst>
              <a:ext uri="{FF2B5EF4-FFF2-40B4-BE49-F238E27FC236}">
                <a16:creationId xmlns:a16="http://schemas.microsoft.com/office/drawing/2014/main" id="{A55D7B5D-458E-F381-81E9-0C92E7C701AB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A17EA0F7-252B-4C07-77F0-2C9B04B0DB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/>
          <a:lstStyle/>
          <a:p>
            <a:pPr lvl="0"/>
            <a:r>
              <a:rPr lang="en-US" sz="5400"/>
              <a:t>iMIS Food Intranet: action list</a:t>
            </a:r>
          </a:p>
        </p:txBody>
      </p:sp>
      <p:sp>
        <p:nvSpPr>
          <p:cNvPr id="4" name="sketch line">
            <a:extLst>
              <a:ext uri="{FF2B5EF4-FFF2-40B4-BE49-F238E27FC236}">
                <a16:creationId xmlns:a16="http://schemas.microsoft.com/office/drawing/2014/main" id="{8FD2EDD0-40C6-BA56-FF00-D5D5F6CCDB50}"/>
              </a:ext>
            </a:extLst>
          </p:cNvPr>
          <p:cNvSpPr>
            <a:spLocks noMove="1" noResize="1"/>
          </p:cNvSpPr>
          <p:nvPr/>
        </p:nvSpPr>
        <p:spPr>
          <a:xfrm>
            <a:off x="758952" y="2395728"/>
            <a:ext cx="4243593" cy="18288"/>
          </a:xfrm>
          <a:prstGeom prst="rect">
            <a:avLst/>
          </a:prstGeom>
          <a:solidFill>
            <a:srgbClr val="ED7D31"/>
          </a:solidFill>
          <a:ln w="41276" cap="rnd">
            <a:solidFill>
              <a:srgbClr val="ED7D31"/>
            </a:solidFill>
            <a:prstDash val="solid"/>
            <a:round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32D91BD-FD64-2CB7-5087-7227754A3912}"/>
              </a:ext>
            </a:extLst>
          </p:cNvPr>
          <p:cNvSpPr txBox="1"/>
          <p:nvPr/>
        </p:nvSpPr>
        <p:spPr>
          <a:xfrm>
            <a:off x="640080" y="2706624"/>
            <a:ext cx="6894576" cy="34838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457200" marR="0" lvl="0" indent="-342900" algn="l" defTabSz="914400" rtl="0" fontAlgn="auto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Wingdings" pitchFamily="2"/>
              <a:buChar char="Ø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200" b="0" i="0" u="none" strike="noStrike" kern="0" cap="none" spc="0" baseline="0">
                <a:solidFill>
                  <a:srgbClr val="000000"/>
                </a:solidFill>
                <a:uFillTx/>
                <a:latin typeface="Calibri"/>
              </a:rPr>
              <a:t>Ticket system for</a:t>
            </a:r>
          </a:p>
          <a:p>
            <a:pPr marL="857250" marR="0" lvl="1" indent="-342900" algn="l" defTabSz="914400" rtl="0" fontAlgn="auto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200" b="0" i="0" u="none" strike="noStrike" kern="0" cap="none" spc="0" baseline="0">
                <a:solidFill>
                  <a:srgbClr val="000000"/>
                </a:solidFill>
                <a:uFillTx/>
                <a:latin typeface="Calibri"/>
              </a:rPr>
              <a:t>Actions from control rounds</a:t>
            </a:r>
          </a:p>
          <a:p>
            <a:pPr marL="857250" marR="0" lvl="1" indent="-342900" algn="l" defTabSz="914400" rtl="0" fontAlgn="auto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200" b="0" i="0" u="none" strike="noStrike" kern="0" cap="none" spc="0" baseline="0">
                <a:solidFill>
                  <a:srgbClr val="000000"/>
                </a:solidFill>
                <a:uFillTx/>
                <a:latin typeface="Calibri"/>
              </a:rPr>
              <a:t>Actions from audits</a:t>
            </a:r>
          </a:p>
          <a:p>
            <a:pPr marL="857250" marR="0" lvl="1" indent="-342900" algn="l" defTabSz="914400" rtl="0" fontAlgn="auto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200" b="0" i="0" u="none" strike="noStrike" kern="0" cap="none" spc="0" baseline="0">
                <a:solidFill>
                  <a:srgbClr val="000000"/>
                </a:solidFill>
                <a:uFillTx/>
                <a:latin typeface="Calibri"/>
              </a:rPr>
              <a:t>Actions from consultation</a:t>
            </a:r>
          </a:p>
          <a:p>
            <a:pPr marL="857250" marR="0" lvl="1" indent="-342900" algn="l" defTabSz="914400" rtl="0" fontAlgn="auto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200" b="0" i="0" u="none" strike="noStrike" kern="0" cap="none" spc="0" baseline="0">
                <a:solidFill>
                  <a:srgbClr val="000000"/>
                </a:solidFill>
                <a:uFillTx/>
                <a:latin typeface="Calibri"/>
              </a:rPr>
              <a:t>Complaints</a:t>
            </a:r>
          </a:p>
          <a:p>
            <a:pPr marL="342900" marR="0" lvl="0" indent="-228600" algn="l" defTabSz="914400" rtl="0" fontAlgn="auto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200" b="0" i="1" u="none" strike="noStrike" kern="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228600" algn="l" defTabSz="914400" rtl="0" fontAlgn="auto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200" b="0" i="1" u="none" strike="noStrike" kern="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228600" algn="l" defTabSz="914400" rtl="0" fontAlgn="auto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200" b="0" i="1" u="none" strike="noStrike" kern="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228600" algn="l" defTabSz="914400" rtl="0" fontAlgn="auto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200" b="0" i="1" u="none" strike="noStrike" kern="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228600" algn="l" defTabSz="914400" rtl="0" fontAlgn="auto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200" b="0" i="1" u="none" strike="noStrike" kern="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228600" algn="l" defTabSz="914400" rtl="0" fontAlgn="auto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2BF44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200" b="0" i="0" u="none" strike="noStrike" kern="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228600" algn="l" defTabSz="914400" rtl="0" fontAlgn="auto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2BF44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200" b="0" i="0" u="none" strike="noStrike" kern="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A40D0E7-6B54-E2D2-F053-68D7A9BAA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5892" y="1099437"/>
            <a:ext cx="2795421" cy="342996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Tijdelijke aanduiding voor inhoud 3">
            <a:extLst>
              <a:ext uri="{FF2B5EF4-FFF2-40B4-BE49-F238E27FC236}">
                <a16:creationId xmlns:a16="http://schemas.microsoft.com/office/drawing/2014/main" id="{1F689C26-EFEA-B99A-34E3-9D048D193C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684264" y="4680639"/>
            <a:ext cx="3995928" cy="1358615"/>
          </a:xfrm>
        </p:spPr>
      </p:pic>
      <p:pic>
        <p:nvPicPr>
          <p:cNvPr id="8" name="Picture 10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880D99BA-BC77-16FE-7BBC-0F3CE54385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9643" y="0"/>
            <a:ext cx="1076925" cy="55150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17" descr="Logo&#10;&#10;Description automatically generated">
            <a:extLst>
              <a:ext uri="{FF2B5EF4-FFF2-40B4-BE49-F238E27FC236}">
                <a16:creationId xmlns:a16="http://schemas.microsoft.com/office/drawing/2014/main" id="{3855C47D-6A00-6E6A-CD5C-1FA3F0BF21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2050" y="6465768"/>
            <a:ext cx="909946" cy="39030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EFA6B7C7-CB56-1540-BDA1-74078343EED2}"/>
              </a:ext>
            </a:extLst>
          </p:cNvPr>
          <p:cNvSpPr txBox="1"/>
          <p:nvPr/>
        </p:nvSpPr>
        <p:spPr>
          <a:xfrm>
            <a:off x="4582680" y="6492870"/>
            <a:ext cx="41148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>
                <a:solidFill>
                  <a:srgbClr val="7F7F7F"/>
                </a:solidFill>
                <a:uFillTx/>
                <a:latin typeface="Calibri"/>
              </a:rPr>
              <a:t>copyright www.qassurance.com , +31-10-2004080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>
            <a:extLst>
              <a:ext uri="{FF2B5EF4-FFF2-40B4-BE49-F238E27FC236}">
                <a16:creationId xmlns:a16="http://schemas.microsoft.com/office/drawing/2014/main" id="{ADC546E7-4FB7-FC2E-0C83-7E22D099275F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759BA2D3-E19F-2D34-2B41-8B8109596D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8882" y="457200"/>
            <a:ext cx="10909642" cy="1368609"/>
          </a:xfrm>
        </p:spPr>
        <p:txBody>
          <a:bodyPr anchorCtr="1"/>
          <a:lstStyle/>
          <a:p>
            <a:pPr lvl="0" algn="ctr"/>
            <a:r>
              <a:rPr lang="en-US" sz="4600"/>
              <a:t>iMIS Food Intranet</a:t>
            </a:r>
            <a:br>
              <a:rPr lang="en-US" sz="4600"/>
            </a:br>
            <a:r>
              <a:rPr lang="en-US" sz="4600"/>
              <a:t>supporting registration material</a:t>
            </a:r>
          </a:p>
        </p:txBody>
      </p:sp>
      <p:sp>
        <p:nvSpPr>
          <p:cNvPr id="4" name="sketch line">
            <a:extLst>
              <a:ext uri="{FF2B5EF4-FFF2-40B4-BE49-F238E27FC236}">
                <a16:creationId xmlns:a16="http://schemas.microsoft.com/office/drawing/2014/main" id="{115D761E-21C6-2425-0D4A-5ADB4CDA34EF}"/>
              </a:ext>
            </a:extLst>
          </p:cNvPr>
          <p:cNvSpPr>
            <a:spLocks noMove="1" noResize="1"/>
          </p:cNvSpPr>
          <p:nvPr/>
        </p:nvSpPr>
        <p:spPr>
          <a:xfrm>
            <a:off x="4450083" y="1850681"/>
            <a:ext cx="3291840" cy="18288"/>
          </a:xfrm>
          <a:prstGeom prst="rect">
            <a:avLst/>
          </a:prstGeom>
          <a:solidFill>
            <a:srgbClr val="ED7D31"/>
          </a:solidFill>
          <a:ln w="41276" cap="rnd">
            <a:solidFill>
              <a:srgbClr val="ED7D31"/>
            </a:solidFill>
            <a:prstDash val="solid"/>
            <a:round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5" name="Afbeelding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BFF0D9C-A757-7042-0964-23EB6E4FE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549" y="1893841"/>
            <a:ext cx="3165433" cy="436611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Tijdelijke aanduiding voor inhoud 2" descr="Diagram&#10;&#10;Description automatically generated">
            <a:extLst>
              <a:ext uri="{FF2B5EF4-FFF2-40B4-BE49-F238E27FC236}">
                <a16:creationId xmlns:a16="http://schemas.microsoft.com/office/drawing/2014/main" id="{C48A2866-BB4C-0869-C443-6274C68920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67570" y="2055900"/>
            <a:ext cx="3133795" cy="4278221"/>
          </a:xfrm>
        </p:spPr>
      </p:pic>
      <p:pic>
        <p:nvPicPr>
          <p:cNvPr id="7" name="Picture 9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10B1FFB5-BA14-C4FA-FB39-912FB3984E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9643" y="0"/>
            <a:ext cx="1076925" cy="55150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17" descr="Logo&#10;&#10;Description automatically generated">
            <a:extLst>
              <a:ext uri="{FF2B5EF4-FFF2-40B4-BE49-F238E27FC236}">
                <a16:creationId xmlns:a16="http://schemas.microsoft.com/office/drawing/2014/main" id="{5579FA01-7F44-2ECB-F8F3-0CC5A668DD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2050" y="6465768"/>
            <a:ext cx="909946" cy="39030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AE4EE694-4B96-9C0D-DBA8-0F16E0E7DCBD}"/>
              </a:ext>
            </a:extLst>
          </p:cNvPr>
          <p:cNvSpPr txBox="1"/>
          <p:nvPr/>
        </p:nvSpPr>
        <p:spPr>
          <a:xfrm>
            <a:off x="4582680" y="6492870"/>
            <a:ext cx="41148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>
                <a:solidFill>
                  <a:srgbClr val="7F7F7F"/>
                </a:solidFill>
                <a:uFillTx/>
                <a:latin typeface="Calibri"/>
              </a:rPr>
              <a:t>copyright www.qassurance.com , +31-10-2004080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8C6DA3E2-16B7-B8AE-E308-D1E30E83EE2D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Freeform: Shape 17">
            <a:extLst>
              <a:ext uri="{FF2B5EF4-FFF2-40B4-BE49-F238E27FC236}">
                <a16:creationId xmlns:a16="http://schemas.microsoft.com/office/drawing/2014/main" id="{07CDE7D3-8D80-0714-862F-02ADB19ECA65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4959047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4959047"/>
              <a:gd name="f7" fmla="val 6858000"/>
              <a:gd name="f8" fmla="val 4110127"/>
              <a:gd name="f9" fmla="val 4179024"/>
              <a:gd name="f10" fmla="val 123368"/>
              <a:gd name="f11" fmla="val 4668929"/>
              <a:gd name="f12" fmla="val 1045156"/>
              <a:gd name="f13" fmla="val 2189404"/>
              <a:gd name="f14" fmla="val 3429000"/>
              <a:gd name="f15" fmla="val 4668597"/>
              <a:gd name="f16" fmla="val 5812845"/>
              <a:gd name="f17" fmla="val 6734633"/>
              <a:gd name="f18" fmla="+- 0 0 -90"/>
              <a:gd name="f19" fmla="*/ f3 1 4959047"/>
              <a:gd name="f20" fmla="*/ f4 1 6858000"/>
              <a:gd name="f21" fmla="+- f7 0 f5"/>
              <a:gd name="f22" fmla="+- f6 0 f5"/>
              <a:gd name="f23" fmla="*/ f18 f0 1"/>
              <a:gd name="f24" fmla="*/ f22 1 4959047"/>
              <a:gd name="f25" fmla="*/ f21 1 6858000"/>
              <a:gd name="f26" fmla="*/ 0 f22 1"/>
              <a:gd name="f27" fmla="*/ 0 f21 1"/>
              <a:gd name="f28" fmla="*/ 4110127 f22 1"/>
              <a:gd name="f29" fmla="*/ 4179024 f22 1"/>
              <a:gd name="f30" fmla="*/ 123368 f21 1"/>
              <a:gd name="f31" fmla="*/ 4959047 f22 1"/>
              <a:gd name="f32" fmla="*/ 3429000 f21 1"/>
              <a:gd name="f33" fmla="*/ 6734633 f21 1"/>
              <a:gd name="f34" fmla="*/ 6858000 f21 1"/>
              <a:gd name="f35" fmla="*/ f23 1 f2"/>
              <a:gd name="f36" fmla="*/ f26 1 4959047"/>
              <a:gd name="f37" fmla="*/ f27 1 6858000"/>
              <a:gd name="f38" fmla="*/ f28 1 4959047"/>
              <a:gd name="f39" fmla="*/ f29 1 4959047"/>
              <a:gd name="f40" fmla="*/ f30 1 6858000"/>
              <a:gd name="f41" fmla="*/ f31 1 4959047"/>
              <a:gd name="f42" fmla="*/ f32 1 6858000"/>
              <a:gd name="f43" fmla="*/ f33 1 6858000"/>
              <a:gd name="f44" fmla="*/ f34 1 6858000"/>
              <a:gd name="f45" fmla="*/ f5 1 f24"/>
              <a:gd name="f46" fmla="*/ f6 1 f24"/>
              <a:gd name="f47" fmla="*/ f5 1 f25"/>
              <a:gd name="f48" fmla="*/ f7 1 f25"/>
              <a:gd name="f49" fmla="+- f35 0 f1"/>
              <a:gd name="f50" fmla="*/ f36 1 f24"/>
              <a:gd name="f51" fmla="*/ f37 1 f25"/>
              <a:gd name="f52" fmla="*/ f38 1 f24"/>
              <a:gd name="f53" fmla="*/ f39 1 f24"/>
              <a:gd name="f54" fmla="*/ f40 1 f25"/>
              <a:gd name="f55" fmla="*/ f41 1 f24"/>
              <a:gd name="f56" fmla="*/ f42 1 f25"/>
              <a:gd name="f57" fmla="*/ f43 1 f25"/>
              <a:gd name="f58" fmla="*/ f44 1 f25"/>
              <a:gd name="f59" fmla="*/ f45 f19 1"/>
              <a:gd name="f60" fmla="*/ f46 f19 1"/>
              <a:gd name="f61" fmla="*/ f48 f20 1"/>
              <a:gd name="f62" fmla="*/ f47 f20 1"/>
              <a:gd name="f63" fmla="*/ f50 f19 1"/>
              <a:gd name="f64" fmla="*/ f51 f20 1"/>
              <a:gd name="f65" fmla="*/ f52 f19 1"/>
              <a:gd name="f66" fmla="*/ f53 f19 1"/>
              <a:gd name="f67" fmla="*/ f54 f20 1"/>
              <a:gd name="f68" fmla="*/ f55 f19 1"/>
              <a:gd name="f69" fmla="*/ f56 f20 1"/>
              <a:gd name="f70" fmla="*/ f57 f20 1"/>
              <a:gd name="f71" fmla="*/ f58 f2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9">
                <a:pos x="f63" y="f64"/>
              </a:cxn>
              <a:cxn ang="f49">
                <a:pos x="f65" y="f64"/>
              </a:cxn>
              <a:cxn ang="f49">
                <a:pos x="f66" y="f67"/>
              </a:cxn>
              <a:cxn ang="f49">
                <a:pos x="f68" y="f69"/>
              </a:cxn>
              <a:cxn ang="f49">
                <a:pos x="f66" y="f70"/>
              </a:cxn>
              <a:cxn ang="f49">
                <a:pos x="f65" y="f71"/>
              </a:cxn>
              <a:cxn ang="f49">
                <a:pos x="f63" y="f71"/>
              </a:cxn>
            </a:cxnLst>
            <a:rect l="f59" t="f62" r="f60" b="f61"/>
            <a:pathLst>
              <a:path w="4959047" h="6858000">
                <a:moveTo>
                  <a:pt x="f5" y="f5"/>
                </a:moveTo>
                <a:lnTo>
                  <a:pt x="f8" y="f5"/>
                </a:lnTo>
                <a:lnTo>
                  <a:pt x="f9" y="f10"/>
                </a:lnTo>
                <a:cubicBezTo>
                  <a:pt x="f11" y="f12"/>
                  <a:pt x="f6" y="f13"/>
                  <a:pt x="f6" y="f14"/>
                </a:cubicBezTo>
                <a:cubicBezTo>
                  <a:pt x="f6" y="f15"/>
                  <a:pt x="f11" y="f16"/>
                  <a:pt x="f9" y="f17"/>
                </a:cubicBezTo>
                <a:lnTo>
                  <a:pt x="f8" y="f7"/>
                </a:lnTo>
                <a:lnTo>
                  <a:pt x="f5" y="f7"/>
                </a:lnTo>
                <a:close/>
              </a:path>
            </a:pathLst>
          </a:custGeom>
          <a:solidFill>
            <a:srgbClr val="FFFFFF"/>
          </a:solidFill>
          <a:ln w="9528" cap="flat">
            <a:solidFill>
              <a:srgbClr val="E6E6E6"/>
            </a:solidFill>
            <a:prstDash val="solid"/>
            <a:miter/>
          </a:ln>
          <a:effectLst>
            <a:outerShdw dist="38103" algn="tl">
              <a:srgbClr val="D9D9D9">
                <a:alpha val="50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Freeform: Shape 19">
            <a:extLst>
              <a:ext uri="{FF2B5EF4-FFF2-40B4-BE49-F238E27FC236}">
                <a16:creationId xmlns:a16="http://schemas.microsoft.com/office/drawing/2014/main" id="{E01445CB-D651-8BA9-E8E3-BD3D5143DF18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4948888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4948887"/>
              <a:gd name="f7" fmla="val 6858000"/>
              <a:gd name="f8" fmla="val 4099967"/>
              <a:gd name="f9" fmla="val 4168864"/>
              <a:gd name="f10" fmla="val 123368"/>
              <a:gd name="f11" fmla="val 4658769"/>
              <a:gd name="f12" fmla="val 1045156"/>
              <a:gd name="f13" fmla="val 2189404"/>
              <a:gd name="f14" fmla="val 3429000"/>
              <a:gd name="f15" fmla="val 4668597"/>
              <a:gd name="f16" fmla="val 5812845"/>
              <a:gd name="f17" fmla="val 6734633"/>
              <a:gd name="f18" fmla="+- 0 0 -90"/>
              <a:gd name="f19" fmla="*/ f3 1 4948887"/>
              <a:gd name="f20" fmla="*/ f4 1 6858000"/>
              <a:gd name="f21" fmla="+- f7 0 f5"/>
              <a:gd name="f22" fmla="+- f6 0 f5"/>
              <a:gd name="f23" fmla="*/ f18 f0 1"/>
              <a:gd name="f24" fmla="*/ f22 1 4948887"/>
              <a:gd name="f25" fmla="*/ f21 1 6858000"/>
              <a:gd name="f26" fmla="*/ 0 f22 1"/>
              <a:gd name="f27" fmla="*/ 0 f21 1"/>
              <a:gd name="f28" fmla="*/ 4099967 f22 1"/>
              <a:gd name="f29" fmla="*/ 4168864 f22 1"/>
              <a:gd name="f30" fmla="*/ 123368 f21 1"/>
              <a:gd name="f31" fmla="*/ 4948887 f22 1"/>
              <a:gd name="f32" fmla="*/ 3429000 f21 1"/>
              <a:gd name="f33" fmla="*/ 6734633 f21 1"/>
              <a:gd name="f34" fmla="*/ 6858000 f21 1"/>
              <a:gd name="f35" fmla="*/ f23 1 f2"/>
              <a:gd name="f36" fmla="*/ f26 1 4948887"/>
              <a:gd name="f37" fmla="*/ f27 1 6858000"/>
              <a:gd name="f38" fmla="*/ f28 1 4948887"/>
              <a:gd name="f39" fmla="*/ f29 1 4948887"/>
              <a:gd name="f40" fmla="*/ f30 1 6858000"/>
              <a:gd name="f41" fmla="*/ f31 1 4948887"/>
              <a:gd name="f42" fmla="*/ f32 1 6858000"/>
              <a:gd name="f43" fmla="*/ f33 1 6858000"/>
              <a:gd name="f44" fmla="*/ f34 1 6858000"/>
              <a:gd name="f45" fmla="*/ f5 1 f24"/>
              <a:gd name="f46" fmla="*/ f6 1 f24"/>
              <a:gd name="f47" fmla="*/ f5 1 f25"/>
              <a:gd name="f48" fmla="*/ f7 1 f25"/>
              <a:gd name="f49" fmla="+- f35 0 f1"/>
              <a:gd name="f50" fmla="*/ f36 1 f24"/>
              <a:gd name="f51" fmla="*/ f37 1 f25"/>
              <a:gd name="f52" fmla="*/ f38 1 f24"/>
              <a:gd name="f53" fmla="*/ f39 1 f24"/>
              <a:gd name="f54" fmla="*/ f40 1 f25"/>
              <a:gd name="f55" fmla="*/ f41 1 f24"/>
              <a:gd name="f56" fmla="*/ f42 1 f25"/>
              <a:gd name="f57" fmla="*/ f43 1 f25"/>
              <a:gd name="f58" fmla="*/ f44 1 f25"/>
              <a:gd name="f59" fmla="*/ f45 f19 1"/>
              <a:gd name="f60" fmla="*/ f46 f19 1"/>
              <a:gd name="f61" fmla="*/ f48 f20 1"/>
              <a:gd name="f62" fmla="*/ f47 f20 1"/>
              <a:gd name="f63" fmla="*/ f50 f19 1"/>
              <a:gd name="f64" fmla="*/ f51 f20 1"/>
              <a:gd name="f65" fmla="*/ f52 f19 1"/>
              <a:gd name="f66" fmla="*/ f53 f19 1"/>
              <a:gd name="f67" fmla="*/ f54 f20 1"/>
              <a:gd name="f68" fmla="*/ f55 f19 1"/>
              <a:gd name="f69" fmla="*/ f56 f20 1"/>
              <a:gd name="f70" fmla="*/ f57 f20 1"/>
              <a:gd name="f71" fmla="*/ f58 f2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9">
                <a:pos x="f63" y="f64"/>
              </a:cxn>
              <a:cxn ang="f49">
                <a:pos x="f65" y="f64"/>
              </a:cxn>
              <a:cxn ang="f49">
                <a:pos x="f66" y="f67"/>
              </a:cxn>
              <a:cxn ang="f49">
                <a:pos x="f68" y="f69"/>
              </a:cxn>
              <a:cxn ang="f49">
                <a:pos x="f66" y="f70"/>
              </a:cxn>
              <a:cxn ang="f49">
                <a:pos x="f65" y="f71"/>
              </a:cxn>
              <a:cxn ang="f49">
                <a:pos x="f63" y="f71"/>
              </a:cxn>
            </a:cxnLst>
            <a:rect l="f59" t="f62" r="f60" b="f61"/>
            <a:pathLst>
              <a:path w="4948887" h="6858000">
                <a:moveTo>
                  <a:pt x="f5" y="f5"/>
                </a:moveTo>
                <a:lnTo>
                  <a:pt x="f8" y="f5"/>
                </a:lnTo>
                <a:lnTo>
                  <a:pt x="f9" y="f10"/>
                </a:lnTo>
                <a:cubicBezTo>
                  <a:pt x="f11" y="f12"/>
                  <a:pt x="f6" y="f13"/>
                  <a:pt x="f6" y="f14"/>
                </a:cubicBezTo>
                <a:cubicBezTo>
                  <a:pt x="f6" y="f15"/>
                  <a:pt x="f11" y="f16"/>
                  <a:pt x="f9" y="f17"/>
                </a:cubicBezTo>
                <a:lnTo>
                  <a:pt x="f8" y="f7"/>
                </a:lnTo>
                <a:lnTo>
                  <a:pt x="f5" y="f7"/>
                </a:lnTo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E66438F4-AC9B-895D-9155-C571D19135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7984" y="1122361"/>
            <a:ext cx="4023360" cy="3204130"/>
          </a:xfrm>
        </p:spPr>
        <p:txBody>
          <a:bodyPr anchor="b"/>
          <a:lstStyle/>
          <a:p>
            <a:pPr lvl="0"/>
            <a:r>
              <a:rPr lang="en-US" sz="4800"/>
              <a:t>iMIS Food</a:t>
            </a:r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6CE4F949-FE9F-9B3A-73D7-2177ACDEB89E}"/>
              </a:ext>
            </a:extLst>
          </p:cNvPr>
          <p:cNvSpPr>
            <a:spLocks noMove="1" noResize="1"/>
          </p:cNvSpPr>
          <p:nvPr/>
        </p:nvSpPr>
        <p:spPr>
          <a:xfrm rot="5400013">
            <a:off x="759921" y="346795"/>
            <a:ext cx="146304" cy="704088"/>
          </a:xfrm>
          <a:prstGeom prst="rect">
            <a:avLst/>
          </a:prstGeom>
          <a:solidFill>
            <a:srgbClr val="ED7D3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Rectangle 23">
            <a:extLst>
              <a:ext uri="{FF2B5EF4-FFF2-40B4-BE49-F238E27FC236}">
                <a16:creationId xmlns:a16="http://schemas.microsoft.com/office/drawing/2014/main" id="{6FE7F323-7E27-1343-14B1-D4D5DD52664B}"/>
              </a:ext>
            </a:extLst>
          </p:cNvPr>
          <p:cNvSpPr>
            <a:spLocks noMove="1" noResize="1"/>
          </p:cNvSpPr>
          <p:nvPr/>
        </p:nvSpPr>
        <p:spPr>
          <a:xfrm>
            <a:off x="481029" y="4546918"/>
            <a:ext cx="4023360" cy="18288"/>
          </a:xfrm>
          <a:prstGeom prst="rect">
            <a:avLst/>
          </a:prstGeom>
          <a:solidFill>
            <a:srgbClr val="D5D5D5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graphicFrame>
        <p:nvGraphicFramePr>
          <p:cNvPr id="8" name="Tabel 4">
            <a:extLst>
              <a:ext uri="{FF2B5EF4-FFF2-40B4-BE49-F238E27FC236}">
                <a16:creationId xmlns:a16="http://schemas.microsoft.com/office/drawing/2014/main" id="{F5B25DA1-EFA3-A2DE-6D79-FE5B0516A616}"/>
              </a:ext>
            </a:extLst>
          </p:cNvPr>
          <p:cNvGraphicFramePr>
            <a:graphicFrameLocks noGrp="1"/>
          </p:cNvGraphicFramePr>
          <p:nvPr/>
        </p:nvGraphicFramePr>
        <p:xfrm>
          <a:off x="5371103" y="1016255"/>
          <a:ext cx="6408827" cy="5227422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2882325">
                  <a:extLst>
                    <a:ext uri="{9D8B030D-6E8A-4147-A177-3AD203B41FA5}">
                      <a16:colId xmlns:a16="http://schemas.microsoft.com/office/drawing/2014/main" val="2639091894"/>
                    </a:ext>
                  </a:extLst>
                </a:gridCol>
                <a:gridCol w="3526502">
                  <a:extLst>
                    <a:ext uri="{9D8B030D-6E8A-4147-A177-3AD203B41FA5}">
                      <a16:colId xmlns:a16="http://schemas.microsoft.com/office/drawing/2014/main" val="1826377013"/>
                    </a:ext>
                  </a:extLst>
                </a:gridCol>
              </a:tblGrid>
              <a:tr h="720108">
                <a:tc>
                  <a:txBody>
                    <a:bodyPr/>
                    <a:lstStyle/>
                    <a:p>
                      <a:pPr lvl="0"/>
                      <a:r>
                        <a:rPr lang="en-US" sz="2900" b="0" cap="none" spc="60">
                          <a:solidFill>
                            <a:srgbClr val="FFFFFF"/>
                          </a:solidFill>
                        </a:rPr>
                        <a:t>System</a:t>
                      </a:r>
                    </a:p>
                  </a:txBody>
                  <a:tcPr marL="160989" marR="160989" marT="161007" marB="80503"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2900" b="0" cap="none" spc="60">
                          <a:solidFill>
                            <a:srgbClr val="FFFFFF"/>
                          </a:solidFill>
                        </a:rPr>
                        <a:t>Management of</a:t>
                      </a:r>
                    </a:p>
                  </a:txBody>
                  <a:tcPr marL="160989" marR="160989" marT="161007" marB="80503" anchor="ctr"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7258351"/>
                  </a:ext>
                </a:extLst>
              </a:tr>
              <a:tr h="643902">
                <a:tc>
                  <a:txBody>
                    <a:bodyPr/>
                    <a:lstStyle/>
                    <a:p>
                      <a:pPr lvl="0"/>
                      <a:r>
                        <a:rPr lang="en-GB" sz="2400" b="0" cap="none" spc="0">
                          <a:solidFill>
                            <a:srgbClr val="000000"/>
                          </a:solidFill>
                        </a:rPr>
                        <a:t>Handbook</a:t>
                      </a:r>
                      <a:endParaRPr lang="en-US" sz="2400" b="0" cap="none" spc="0">
                        <a:solidFill>
                          <a:srgbClr val="000000"/>
                        </a:solidFill>
                      </a:endParaRPr>
                    </a:p>
                  </a:txBody>
                  <a:tcPr marL="160989" marR="160989" marT="161007" marB="80503"/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2400" b="0" cap="none" spc="0">
                          <a:solidFill>
                            <a:srgbClr val="000000"/>
                          </a:solidFill>
                        </a:rPr>
                        <a:t>the quality manual</a:t>
                      </a:r>
                      <a:endParaRPr lang="en-US" sz="2400" b="0" cap="none" spc="0">
                        <a:solidFill>
                          <a:srgbClr val="000000"/>
                        </a:solidFill>
                      </a:endParaRPr>
                    </a:p>
                  </a:txBody>
                  <a:tcPr marL="160989" marR="160989" marT="161007" marB="80503"/>
                </a:tc>
                <a:extLst>
                  <a:ext uri="{0D108BD9-81ED-4DB2-BD59-A6C34878D82A}">
                    <a16:rowId xmlns:a16="http://schemas.microsoft.com/office/drawing/2014/main" val="2929015616"/>
                  </a:ext>
                </a:extLst>
              </a:tr>
              <a:tr h="643902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GB" sz="2400" b="0" cap="none" spc="0">
                          <a:solidFill>
                            <a:srgbClr val="000000"/>
                          </a:solidFill>
                        </a:rPr>
                        <a:t>Audit</a:t>
                      </a:r>
                      <a:endParaRPr lang="en-US" sz="2400" b="0" cap="none" spc="0">
                        <a:solidFill>
                          <a:srgbClr val="000000"/>
                        </a:solidFill>
                      </a:endParaRPr>
                    </a:p>
                  </a:txBody>
                  <a:tcPr marL="160989" marR="160989" marT="161007" marB="80503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2400" b="0" cap="none" spc="0">
                          <a:solidFill>
                            <a:srgbClr val="000000"/>
                          </a:solidFill>
                        </a:rPr>
                        <a:t>the inspections</a:t>
                      </a:r>
                      <a:endParaRPr lang="en-US" sz="2400" b="0" cap="none" spc="0">
                        <a:solidFill>
                          <a:srgbClr val="000000"/>
                        </a:solidFill>
                      </a:endParaRPr>
                    </a:p>
                  </a:txBody>
                  <a:tcPr marL="160989" marR="160989" marT="161007" marB="80503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0181858"/>
                  </a:ext>
                </a:extLst>
              </a:tr>
              <a:tr h="643902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2400" b="0" cap="none" spc="0">
                          <a:solidFill>
                            <a:srgbClr val="000000"/>
                          </a:solidFill>
                        </a:rPr>
                        <a:t>SpecCheck</a:t>
                      </a:r>
                    </a:p>
                  </a:txBody>
                  <a:tcPr marL="160989" marR="160989" marT="161007" marB="80503"/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2400" b="0" cap="none" spc="0">
                          <a:solidFill>
                            <a:srgbClr val="000000"/>
                          </a:solidFill>
                        </a:rPr>
                        <a:t>Specifications</a:t>
                      </a:r>
                      <a:endParaRPr lang="en-US" sz="2400" b="0" cap="none" spc="0">
                        <a:solidFill>
                          <a:srgbClr val="000000"/>
                        </a:solidFill>
                      </a:endParaRPr>
                    </a:p>
                  </a:txBody>
                  <a:tcPr marL="160989" marR="160989" marT="161007" marB="80503"/>
                </a:tc>
                <a:extLst>
                  <a:ext uri="{0D108BD9-81ED-4DB2-BD59-A6C34878D82A}">
                    <a16:rowId xmlns:a16="http://schemas.microsoft.com/office/drawing/2014/main" val="3217812668"/>
                  </a:ext>
                </a:extLst>
              </a:tr>
              <a:tr h="643902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GB" sz="2400" b="0" cap="none" spc="0">
                          <a:solidFill>
                            <a:srgbClr val="000000"/>
                          </a:solidFill>
                        </a:rPr>
                        <a:t>Tracking</a:t>
                      </a:r>
                      <a:endParaRPr lang="en-US" sz="2400" b="0" cap="none" spc="0">
                        <a:solidFill>
                          <a:srgbClr val="000000"/>
                        </a:solidFill>
                      </a:endParaRPr>
                    </a:p>
                  </a:txBody>
                  <a:tcPr marL="160989" marR="160989" marT="161007" marB="80503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2400" b="0" cap="none" spc="0">
                          <a:solidFill>
                            <a:srgbClr val="000000"/>
                          </a:solidFill>
                        </a:rPr>
                        <a:t>traceability</a:t>
                      </a:r>
                      <a:endParaRPr lang="en-US" sz="2400" b="0" cap="none" spc="0">
                        <a:solidFill>
                          <a:srgbClr val="000000"/>
                        </a:solidFill>
                      </a:endParaRPr>
                    </a:p>
                  </a:txBody>
                  <a:tcPr marL="160989" marR="160989" marT="161007" marB="80503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2357957"/>
                  </a:ext>
                </a:extLst>
              </a:tr>
              <a:tr h="643902">
                <a:tc>
                  <a:txBody>
                    <a:bodyPr/>
                    <a:lstStyle/>
                    <a:p>
                      <a:pPr lvl="0"/>
                      <a:r>
                        <a:rPr lang="en-US" sz="2400" b="0" cap="none" spc="0">
                          <a:solidFill>
                            <a:srgbClr val="000000"/>
                          </a:solidFill>
                        </a:rPr>
                        <a:t>Intranet</a:t>
                      </a:r>
                    </a:p>
                  </a:txBody>
                  <a:tcPr marL="160989" marR="160989" marT="161007" marB="80503"/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2400" b="0" cap="none" spc="0">
                          <a:solidFill>
                            <a:srgbClr val="000000"/>
                          </a:solidFill>
                        </a:rPr>
                        <a:t>central documentation </a:t>
                      </a:r>
                      <a:endParaRPr lang="en-US" sz="2400" b="0" cap="none" spc="0">
                        <a:solidFill>
                          <a:srgbClr val="000000"/>
                        </a:solidFill>
                      </a:endParaRPr>
                    </a:p>
                  </a:txBody>
                  <a:tcPr marL="160989" marR="160989" marT="161007" marB="80503"/>
                </a:tc>
                <a:extLst>
                  <a:ext uri="{0D108BD9-81ED-4DB2-BD59-A6C34878D82A}">
                    <a16:rowId xmlns:a16="http://schemas.microsoft.com/office/drawing/2014/main" val="3814176364"/>
                  </a:ext>
                </a:extLst>
              </a:tr>
              <a:tr h="643902">
                <a:tc>
                  <a:txBody>
                    <a:bodyPr/>
                    <a:lstStyle/>
                    <a:p>
                      <a:pPr lvl="0"/>
                      <a:r>
                        <a:rPr lang="en-US" sz="2400" b="1" cap="none" spc="0">
                          <a:solidFill>
                            <a:srgbClr val="000000"/>
                          </a:solidFill>
                        </a:rPr>
                        <a:t>Updates</a:t>
                      </a:r>
                    </a:p>
                  </a:txBody>
                  <a:tcPr marL="160989" marR="160989" marT="161007" marB="80503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2400" b="1" cap="none" spc="0">
                          <a:solidFill>
                            <a:srgbClr val="000000"/>
                          </a:solidFill>
                        </a:rPr>
                        <a:t>legislation &amp; hazards</a:t>
                      </a:r>
                      <a:endParaRPr lang="en-US" sz="2400" b="1" cap="none" spc="0">
                        <a:solidFill>
                          <a:srgbClr val="000000"/>
                        </a:solidFill>
                      </a:endParaRPr>
                    </a:p>
                  </a:txBody>
                  <a:tcPr marL="160989" marR="160989" marT="161007" marB="80503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30456"/>
                  </a:ext>
                </a:extLst>
              </a:tr>
              <a:tr h="643902">
                <a:tc>
                  <a:txBody>
                    <a:bodyPr/>
                    <a:lstStyle/>
                    <a:p>
                      <a:pPr lvl="0"/>
                      <a:r>
                        <a:rPr lang="en-US" sz="2400" cap="none" spc="0">
                          <a:solidFill>
                            <a:srgbClr val="000000"/>
                          </a:solidFill>
                        </a:rPr>
                        <a:t>Helpdesk</a:t>
                      </a:r>
                    </a:p>
                  </a:txBody>
                  <a:tcPr marL="160989" marR="160989" marT="161007" marB="80503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2400" cap="none" spc="0">
                          <a:solidFill>
                            <a:srgbClr val="000000"/>
                          </a:solidFill>
                        </a:rPr>
                        <a:t>online </a:t>
                      </a:r>
                      <a:r>
                        <a:rPr lang="en-GB" sz="2400" cap="none" spc="0">
                          <a:solidFill>
                            <a:srgbClr val="000000"/>
                          </a:solidFill>
                        </a:rPr>
                        <a:t>daily support </a:t>
                      </a:r>
                      <a:endParaRPr lang="en-US" sz="2400" cap="none" spc="0">
                        <a:solidFill>
                          <a:srgbClr val="000000"/>
                        </a:solidFill>
                      </a:endParaRPr>
                    </a:p>
                  </a:txBody>
                  <a:tcPr marL="160989" marR="160989" marT="161007" marB="80503"/>
                </a:tc>
                <a:extLst>
                  <a:ext uri="{0D108BD9-81ED-4DB2-BD59-A6C34878D82A}">
                    <a16:rowId xmlns:a16="http://schemas.microsoft.com/office/drawing/2014/main" val="4011530512"/>
                  </a:ext>
                </a:extLst>
              </a:tr>
            </a:tbl>
          </a:graphicData>
        </a:graphic>
      </p:graphicFrame>
      <p:pic>
        <p:nvPicPr>
          <p:cNvPr id="9" name="Picture 11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D0A2FC0B-32A0-0A75-408F-AFA330A3A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9643" y="0"/>
            <a:ext cx="1076925" cy="55150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17" descr="Logo&#10;&#10;Description automatically generated">
            <a:extLst>
              <a:ext uri="{FF2B5EF4-FFF2-40B4-BE49-F238E27FC236}">
                <a16:creationId xmlns:a16="http://schemas.microsoft.com/office/drawing/2014/main" id="{37FEA0EC-A22A-1B5B-51D2-9594F52F4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2050" y="6465768"/>
            <a:ext cx="909946" cy="39030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D63BC935-C504-A872-D1B1-9AA2A9348DBE}"/>
              </a:ext>
            </a:extLst>
          </p:cNvPr>
          <p:cNvSpPr txBox="1"/>
          <p:nvPr/>
        </p:nvSpPr>
        <p:spPr>
          <a:xfrm>
            <a:off x="4582680" y="6492870"/>
            <a:ext cx="41148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>
                <a:solidFill>
                  <a:srgbClr val="7F7F7F"/>
                </a:solidFill>
                <a:uFillTx/>
                <a:latin typeface="Calibri"/>
              </a:rPr>
              <a:t>copyright www.qassurance.com , +31-10-2004080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>
            <a:extLst>
              <a:ext uri="{FF2B5EF4-FFF2-40B4-BE49-F238E27FC236}">
                <a16:creationId xmlns:a16="http://schemas.microsoft.com/office/drawing/2014/main" id="{A721DFF9-0A08-8847-AF51-EA880B2EE19A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8298AF-7979-49D4-8C86-4FCE3D4DCE6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0936" y="639522"/>
            <a:ext cx="3962387" cy="1719072"/>
          </a:xfrm>
        </p:spPr>
        <p:txBody>
          <a:bodyPr anchor="b"/>
          <a:lstStyle/>
          <a:p>
            <a:pPr lvl="0"/>
            <a:r>
              <a:rPr lang="en-US" sz="3600"/>
              <a:t>iMIS Food Updates</a:t>
            </a:r>
            <a:br>
              <a:rPr lang="en-US" sz="3600"/>
            </a:br>
            <a:r>
              <a:rPr lang="en-US" sz="3600"/>
              <a:t>legislation, hazards and standards</a:t>
            </a:r>
          </a:p>
        </p:txBody>
      </p:sp>
      <p:sp>
        <p:nvSpPr>
          <p:cNvPr id="4" name="sketch line">
            <a:extLst>
              <a:ext uri="{FF2B5EF4-FFF2-40B4-BE49-F238E27FC236}">
                <a16:creationId xmlns:a16="http://schemas.microsoft.com/office/drawing/2014/main" id="{D7C98ADB-4110-5E74-B555-BF9F0F117E77}"/>
              </a:ext>
            </a:extLst>
          </p:cNvPr>
          <p:cNvSpPr>
            <a:spLocks noMove="1" noResize="1"/>
          </p:cNvSpPr>
          <p:nvPr/>
        </p:nvSpPr>
        <p:spPr>
          <a:xfrm>
            <a:off x="643280" y="2573752"/>
            <a:ext cx="3255099" cy="18288"/>
          </a:xfrm>
          <a:prstGeom prst="rect">
            <a:avLst/>
          </a:prstGeom>
          <a:solidFill>
            <a:srgbClr val="ED7D31"/>
          </a:solidFill>
          <a:ln w="38103" cap="rnd">
            <a:solidFill>
              <a:srgbClr val="ED7D31"/>
            </a:solidFill>
            <a:prstDash val="solid"/>
            <a:round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2D490C9-2E09-E1CE-AE52-566ACCDD3A2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/>
          <a:lstStyle/>
          <a:p>
            <a:pPr lvl="0">
              <a:buFont typeface="Wingdings" pitchFamily="2"/>
              <a:buChar char="Ø"/>
            </a:pPr>
            <a:r>
              <a:rPr lang="en-US" sz="1700"/>
              <a:t>Content </a:t>
            </a:r>
          </a:p>
          <a:p>
            <a:pPr lvl="1">
              <a:buFont typeface="Wingdings" pitchFamily="2"/>
              <a:buChar char="ü"/>
            </a:pPr>
            <a:r>
              <a:rPr lang="en-US" sz="1700"/>
              <a:t>Legislation</a:t>
            </a:r>
          </a:p>
          <a:p>
            <a:pPr lvl="1">
              <a:buFont typeface="Wingdings" pitchFamily="2"/>
              <a:buChar char="ü"/>
            </a:pPr>
            <a:r>
              <a:rPr lang="en-US" sz="1700"/>
              <a:t>Standards </a:t>
            </a:r>
          </a:p>
          <a:p>
            <a:pPr lvl="1">
              <a:buFont typeface="Wingdings" pitchFamily="2"/>
              <a:buChar char="ü"/>
            </a:pPr>
            <a:r>
              <a:rPr lang="en-US" sz="1700"/>
              <a:t>Hazards and risks</a:t>
            </a:r>
          </a:p>
          <a:p>
            <a:pPr lvl="0">
              <a:buFont typeface="Wingdings" pitchFamily="2"/>
              <a:buChar char="ü"/>
            </a:pPr>
            <a:endParaRPr lang="en-US" sz="1700"/>
          </a:p>
          <a:p>
            <a:pPr lvl="0">
              <a:buNone/>
            </a:pPr>
            <a:endParaRPr lang="en-US" sz="1700"/>
          </a:p>
        </p:txBody>
      </p:sp>
      <p:pic>
        <p:nvPicPr>
          <p:cNvPr id="6" name="Afbeelding 4">
            <a:extLst>
              <a:ext uri="{FF2B5EF4-FFF2-40B4-BE49-F238E27FC236}">
                <a16:creationId xmlns:a16="http://schemas.microsoft.com/office/drawing/2014/main" id="{B725388E-A194-26DE-BC8B-B406DD323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9737" y="1668489"/>
            <a:ext cx="4751463" cy="182931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9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20A27BD1-A594-830A-5D7B-906D673E06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9643" y="0"/>
            <a:ext cx="1076925" cy="55150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17" descr="Logo&#10;&#10;Description automatically generated">
            <a:extLst>
              <a:ext uri="{FF2B5EF4-FFF2-40B4-BE49-F238E27FC236}">
                <a16:creationId xmlns:a16="http://schemas.microsoft.com/office/drawing/2014/main" id="{0F337891-1CAD-7B9E-79F8-B496EFB8B4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2050" y="6465768"/>
            <a:ext cx="909946" cy="39030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ED4D59C3-EF81-032D-F916-2B971278366E}"/>
              </a:ext>
            </a:extLst>
          </p:cNvPr>
          <p:cNvSpPr txBox="1"/>
          <p:nvPr/>
        </p:nvSpPr>
        <p:spPr>
          <a:xfrm>
            <a:off x="4582680" y="6492870"/>
            <a:ext cx="41148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>
                <a:solidFill>
                  <a:srgbClr val="7F7F7F"/>
                </a:solidFill>
                <a:uFillTx/>
                <a:latin typeface="Calibri"/>
              </a:rPr>
              <a:t>copyright www.qassurance.com , +31-10-2004080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9096E64B-31AF-0A98-DC7A-6852CEADB3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738" y="3728621"/>
            <a:ext cx="4751462" cy="189806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3">
            <a:extLst>
              <a:ext uri="{FF2B5EF4-FFF2-40B4-BE49-F238E27FC236}">
                <a16:creationId xmlns:a16="http://schemas.microsoft.com/office/drawing/2014/main" id="{89AAF561-6E10-7484-4BB6-6786F8EF3E60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E7E6E6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Rectangle 75">
            <a:extLst>
              <a:ext uri="{FF2B5EF4-FFF2-40B4-BE49-F238E27FC236}">
                <a16:creationId xmlns:a16="http://schemas.microsoft.com/office/drawing/2014/main" id="{3157EE1D-6EEC-DCBC-4B14-28A582901B27}"/>
              </a:ext>
            </a:extLst>
          </p:cNvPr>
          <p:cNvSpPr>
            <a:spLocks noMove="1" noResize="1"/>
          </p:cNvSpPr>
          <p:nvPr/>
        </p:nvSpPr>
        <p:spPr>
          <a:xfrm>
            <a:off x="477015" y="480060"/>
            <a:ext cx="11237976" cy="589788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  <a:effectLst>
            <a:outerShdw dist="17775" dir="5400000" algn="tl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Tijdelijke aanduiding voor inhoud 1" descr="Table&#10;&#10;Description automatically generated with medium confidence">
            <a:extLst>
              <a:ext uri="{FF2B5EF4-FFF2-40B4-BE49-F238E27FC236}">
                <a16:creationId xmlns:a16="http://schemas.microsoft.com/office/drawing/2014/main" id="{31739F95-A47A-1856-6C47-7067E3D1D2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02406" y="643463"/>
            <a:ext cx="7987192" cy="5571064"/>
          </a:xfrm>
        </p:spPr>
      </p:pic>
      <p:pic>
        <p:nvPicPr>
          <p:cNvPr id="5" name="Picture 11" descr="Logo&#10;&#10;Description automatically generated">
            <a:extLst>
              <a:ext uri="{FF2B5EF4-FFF2-40B4-BE49-F238E27FC236}">
                <a16:creationId xmlns:a16="http://schemas.microsoft.com/office/drawing/2014/main" id="{E5035A2F-9800-D7F6-D876-51472EFC60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5035" y="5987216"/>
            <a:ext cx="909946" cy="39030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7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D37873CF-C186-7041-D08A-EB38F1A7EC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8056" y="480060"/>
            <a:ext cx="1076925" cy="55150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360ECA15-B528-4001-ACE4-47E6B0508D59}"/>
              </a:ext>
            </a:extLst>
          </p:cNvPr>
          <p:cNvSpPr txBox="1"/>
          <p:nvPr/>
        </p:nvSpPr>
        <p:spPr>
          <a:xfrm>
            <a:off x="4582680" y="6492870"/>
            <a:ext cx="41148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>
                <a:solidFill>
                  <a:srgbClr val="7F7F7F"/>
                </a:solidFill>
                <a:uFillTx/>
                <a:latin typeface="Calibri"/>
              </a:rPr>
              <a:t>copyright www.qassurance.com , +31-10-2004080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AB08FD5E-F2C3-23A4-8762-C9DB1AA37ECF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Freeform: Shape 17">
            <a:extLst>
              <a:ext uri="{FF2B5EF4-FFF2-40B4-BE49-F238E27FC236}">
                <a16:creationId xmlns:a16="http://schemas.microsoft.com/office/drawing/2014/main" id="{52B0BF44-D4DD-A5C6-782A-10D8B18BBB48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4959047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4959047"/>
              <a:gd name="f7" fmla="val 6858000"/>
              <a:gd name="f8" fmla="val 4110127"/>
              <a:gd name="f9" fmla="val 4179024"/>
              <a:gd name="f10" fmla="val 123368"/>
              <a:gd name="f11" fmla="val 4668929"/>
              <a:gd name="f12" fmla="val 1045156"/>
              <a:gd name="f13" fmla="val 2189404"/>
              <a:gd name="f14" fmla="val 3429000"/>
              <a:gd name="f15" fmla="val 4668597"/>
              <a:gd name="f16" fmla="val 5812845"/>
              <a:gd name="f17" fmla="val 6734633"/>
              <a:gd name="f18" fmla="+- 0 0 -90"/>
              <a:gd name="f19" fmla="*/ f3 1 4959047"/>
              <a:gd name="f20" fmla="*/ f4 1 6858000"/>
              <a:gd name="f21" fmla="+- f7 0 f5"/>
              <a:gd name="f22" fmla="+- f6 0 f5"/>
              <a:gd name="f23" fmla="*/ f18 f0 1"/>
              <a:gd name="f24" fmla="*/ f22 1 4959047"/>
              <a:gd name="f25" fmla="*/ f21 1 6858000"/>
              <a:gd name="f26" fmla="*/ 0 f22 1"/>
              <a:gd name="f27" fmla="*/ 0 f21 1"/>
              <a:gd name="f28" fmla="*/ 4110127 f22 1"/>
              <a:gd name="f29" fmla="*/ 4179024 f22 1"/>
              <a:gd name="f30" fmla="*/ 123368 f21 1"/>
              <a:gd name="f31" fmla="*/ 4959047 f22 1"/>
              <a:gd name="f32" fmla="*/ 3429000 f21 1"/>
              <a:gd name="f33" fmla="*/ 6734633 f21 1"/>
              <a:gd name="f34" fmla="*/ 6858000 f21 1"/>
              <a:gd name="f35" fmla="*/ f23 1 f2"/>
              <a:gd name="f36" fmla="*/ f26 1 4959047"/>
              <a:gd name="f37" fmla="*/ f27 1 6858000"/>
              <a:gd name="f38" fmla="*/ f28 1 4959047"/>
              <a:gd name="f39" fmla="*/ f29 1 4959047"/>
              <a:gd name="f40" fmla="*/ f30 1 6858000"/>
              <a:gd name="f41" fmla="*/ f31 1 4959047"/>
              <a:gd name="f42" fmla="*/ f32 1 6858000"/>
              <a:gd name="f43" fmla="*/ f33 1 6858000"/>
              <a:gd name="f44" fmla="*/ f34 1 6858000"/>
              <a:gd name="f45" fmla="*/ f5 1 f24"/>
              <a:gd name="f46" fmla="*/ f6 1 f24"/>
              <a:gd name="f47" fmla="*/ f5 1 f25"/>
              <a:gd name="f48" fmla="*/ f7 1 f25"/>
              <a:gd name="f49" fmla="+- f35 0 f1"/>
              <a:gd name="f50" fmla="*/ f36 1 f24"/>
              <a:gd name="f51" fmla="*/ f37 1 f25"/>
              <a:gd name="f52" fmla="*/ f38 1 f24"/>
              <a:gd name="f53" fmla="*/ f39 1 f24"/>
              <a:gd name="f54" fmla="*/ f40 1 f25"/>
              <a:gd name="f55" fmla="*/ f41 1 f24"/>
              <a:gd name="f56" fmla="*/ f42 1 f25"/>
              <a:gd name="f57" fmla="*/ f43 1 f25"/>
              <a:gd name="f58" fmla="*/ f44 1 f25"/>
              <a:gd name="f59" fmla="*/ f45 f19 1"/>
              <a:gd name="f60" fmla="*/ f46 f19 1"/>
              <a:gd name="f61" fmla="*/ f48 f20 1"/>
              <a:gd name="f62" fmla="*/ f47 f20 1"/>
              <a:gd name="f63" fmla="*/ f50 f19 1"/>
              <a:gd name="f64" fmla="*/ f51 f20 1"/>
              <a:gd name="f65" fmla="*/ f52 f19 1"/>
              <a:gd name="f66" fmla="*/ f53 f19 1"/>
              <a:gd name="f67" fmla="*/ f54 f20 1"/>
              <a:gd name="f68" fmla="*/ f55 f19 1"/>
              <a:gd name="f69" fmla="*/ f56 f20 1"/>
              <a:gd name="f70" fmla="*/ f57 f20 1"/>
              <a:gd name="f71" fmla="*/ f58 f2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9">
                <a:pos x="f63" y="f64"/>
              </a:cxn>
              <a:cxn ang="f49">
                <a:pos x="f65" y="f64"/>
              </a:cxn>
              <a:cxn ang="f49">
                <a:pos x="f66" y="f67"/>
              </a:cxn>
              <a:cxn ang="f49">
                <a:pos x="f68" y="f69"/>
              </a:cxn>
              <a:cxn ang="f49">
                <a:pos x="f66" y="f70"/>
              </a:cxn>
              <a:cxn ang="f49">
                <a:pos x="f65" y="f71"/>
              </a:cxn>
              <a:cxn ang="f49">
                <a:pos x="f63" y="f71"/>
              </a:cxn>
            </a:cxnLst>
            <a:rect l="f59" t="f62" r="f60" b="f61"/>
            <a:pathLst>
              <a:path w="4959047" h="6858000">
                <a:moveTo>
                  <a:pt x="f5" y="f5"/>
                </a:moveTo>
                <a:lnTo>
                  <a:pt x="f8" y="f5"/>
                </a:lnTo>
                <a:lnTo>
                  <a:pt x="f9" y="f10"/>
                </a:lnTo>
                <a:cubicBezTo>
                  <a:pt x="f11" y="f12"/>
                  <a:pt x="f6" y="f13"/>
                  <a:pt x="f6" y="f14"/>
                </a:cubicBezTo>
                <a:cubicBezTo>
                  <a:pt x="f6" y="f15"/>
                  <a:pt x="f11" y="f16"/>
                  <a:pt x="f9" y="f17"/>
                </a:cubicBezTo>
                <a:lnTo>
                  <a:pt x="f8" y="f7"/>
                </a:lnTo>
                <a:lnTo>
                  <a:pt x="f5" y="f7"/>
                </a:lnTo>
                <a:close/>
              </a:path>
            </a:pathLst>
          </a:custGeom>
          <a:solidFill>
            <a:srgbClr val="FFFFFF"/>
          </a:solidFill>
          <a:ln w="9528" cap="flat">
            <a:solidFill>
              <a:srgbClr val="E6E6E6"/>
            </a:solidFill>
            <a:prstDash val="solid"/>
            <a:miter/>
          </a:ln>
          <a:effectLst>
            <a:outerShdw dist="38103" algn="tl">
              <a:srgbClr val="D9D9D9">
                <a:alpha val="50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Freeform: Shape 19">
            <a:extLst>
              <a:ext uri="{FF2B5EF4-FFF2-40B4-BE49-F238E27FC236}">
                <a16:creationId xmlns:a16="http://schemas.microsoft.com/office/drawing/2014/main" id="{6EF15A1E-432D-10B7-D9A2-FFE9E121D712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4948888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4948887"/>
              <a:gd name="f7" fmla="val 6858000"/>
              <a:gd name="f8" fmla="val 4099967"/>
              <a:gd name="f9" fmla="val 4168864"/>
              <a:gd name="f10" fmla="val 123368"/>
              <a:gd name="f11" fmla="val 4658769"/>
              <a:gd name="f12" fmla="val 1045156"/>
              <a:gd name="f13" fmla="val 2189404"/>
              <a:gd name="f14" fmla="val 3429000"/>
              <a:gd name="f15" fmla="val 4668597"/>
              <a:gd name="f16" fmla="val 5812845"/>
              <a:gd name="f17" fmla="val 6734633"/>
              <a:gd name="f18" fmla="+- 0 0 -90"/>
              <a:gd name="f19" fmla="*/ f3 1 4948887"/>
              <a:gd name="f20" fmla="*/ f4 1 6858000"/>
              <a:gd name="f21" fmla="+- f7 0 f5"/>
              <a:gd name="f22" fmla="+- f6 0 f5"/>
              <a:gd name="f23" fmla="*/ f18 f0 1"/>
              <a:gd name="f24" fmla="*/ f22 1 4948887"/>
              <a:gd name="f25" fmla="*/ f21 1 6858000"/>
              <a:gd name="f26" fmla="*/ 0 f22 1"/>
              <a:gd name="f27" fmla="*/ 0 f21 1"/>
              <a:gd name="f28" fmla="*/ 4099967 f22 1"/>
              <a:gd name="f29" fmla="*/ 4168864 f22 1"/>
              <a:gd name="f30" fmla="*/ 123368 f21 1"/>
              <a:gd name="f31" fmla="*/ 4948887 f22 1"/>
              <a:gd name="f32" fmla="*/ 3429000 f21 1"/>
              <a:gd name="f33" fmla="*/ 6734633 f21 1"/>
              <a:gd name="f34" fmla="*/ 6858000 f21 1"/>
              <a:gd name="f35" fmla="*/ f23 1 f2"/>
              <a:gd name="f36" fmla="*/ f26 1 4948887"/>
              <a:gd name="f37" fmla="*/ f27 1 6858000"/>
              <a:gd name="f38" fmla="*/ f28 1 4948887"/>
              <a:gd name="f39" fmla="*/ f29 1 4948887"/>
              <a:gd name="f40" fmla="*/ f30 1 6858000"/>
              <a:gd name="f41" fmla="*/ f31 1 4948887"/>
              <a:gd name="f42" fmla="*/ f32 1 6858000"/>
              <a:gd name="f43" fmla="*/ f33 1 6858000"/>
              <a:gd name="f44" fmla="*/ f34 1 6858000"/>
              <a:gd name="f45" fmla="*/ f5 1 f24"/>
              <a:gd name="f46" fmla="*/ f6 1 f24"/>
              <a:gd name="f47" fmla="*/ f5 1 f25"/>
              <a:gd name="f48" fmla="*/ f7 1 f25"/>
              <a:gd name="f49" fmla="+- f35 0 f1"/>
              <a:gd name="f50" fmla="*/ f36 1 f24"/>
              <a:gd name="f51" fmla="*/ f37 1 f25"/>
              <a:gd name="f52" fmla="*/ f38 1 f24"/>
              <a:gd name="f53" fmla="*/ f39 1 f24"/>
              <a:gd name="f54" fmla="*/ f40 1 f25"/>
              <a:gd name="f55" fmla="*/ f41 1 f24"/>
              <a:gd name="f56" fmla="*/ f42 1 f25"/>
              <a:gd name="f57" fmla="*/ f43 1 f25"/>
              <a:gd name="f58" fmla="*/ f44 1 f25"/>
              <a:gd name="f59" fmla="*/ f45 f19 1"/>
              <a:gd name="f60" fmla="*/ f46 f19 1"/>
              <a:gd name="f61" fmla="*/ f48 f20 1"/>
              <a:gd name="f62" fmla="*/ f47 f20 1"/>
              <a:gd name="f63" fmla="*/ f50 f19 1"/>
              <a:gd name="f64" fmla="*/ f51 f20 1"/>
              <a:gd name="f65" fmla="*/ f52 f19 1"/>
              <a:gd name="f66" fmla="*/ f53 f19 1"/>
              <a:gd name="f67" fmla="*/ f54 f20 1"/>
              <a:gd name="f68" fmla="*/ f55 f19 1"/>
              <a:gd name="f69" fmla="*/ f56 f20 1"/>
              <a:gd name="f70" fmla="*/ f57 f20 1"/>
              <a:gd name="f71" fmla="*/ f58 f2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9">
                <a:pos x="f63" y="f64"/>
              </a:cxn>
              <a:cxn ang="f49">
                <a:pos x="f65" y="f64"/>
              </a:cxn>
              <a:cxn ang="f49">
                <a:pos x="f66" y="f67"/>
              </a:cxn>
              <a:cxn ang="f49">
                <a:pos x="f68" y="f69"/>
              </a:cxn>
              <a:cxn ang="f49">
                <a:pos x="f66" y="f70"/>
              </a:cxn>
              <a:cxn ang="f49">
                <a:pos x="f65" y="f71"/>
              </a:cxn>
              <a:cxn ang="f49">
                <a:pos x="f63" y="f71"/>
              </a:cxn>
            </a:cxnLst>
            <a:rect l="f59" t="f62" r="f60" b="f61"/>
            <a:pathLst>
              <a:path w="4948887" h="6858000">
                <a:moveTo>
                  <a:pt x="f5" y="f5"/>
                </a:moveTo>
                <a:lnTo>
                  <a:pt x="f8" y="f5"/>
                </a:lnTo>
                <a:lnTo>
                  <a:pt x="f9" y="f10"/>
                </a:lnTo>
                <a:cubicBezTo>
                  <a:pt x="f11" y="f12"/>
                  <a:pt x="f6" y="f13"/>
                  <a:pt x="f6" y="f14"/>
                </a:cubicBezTo>
                <a:cubicBezTo>
                  <a:pt x="f6" y="f15"/>
                  <a:pt x="f11" y="f16"/>
                  <a:pt x="f9" y="f17"/>
                </a:cubicBezTo>
                <a:lnTo>
                  <a:pt x="f8" y="f7"/>
                </a:lnTo>
                <a:lnTo>
                  <a:pt x="f5" y="f7"/>
                </a:lnTo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DABA38E1-664D-FE1D-8B6F-073B3F892BF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7984" y="1122361"/>
            <a:ext cx="4023360" cy="3204130"/>
          </a:xfrm>
        </p:spPr>
        <p:txBody>
          <a:bodyPr anchor="b"/>
          <a:lstStyle/>
          <a:p>
            <a:pPr lvl="0"/>
            <a:r>
              <a:rPr lang="en-US" sz="4800"/>
              <a:t>iMIS Food</a:t>
            </a:r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0B826B09-07B1-5F4A-F2E1-B130E344FBFF}"/>
              </a:ext>
            </a:extLst>
          </p:cNvPr>
          <p:cNvSpPr>
            <a:spLocks noMove="1" noResize="1"/>
          </p:cNvSpPr>
          <p:nvPr/>
        </p:nvSpPr>
        <p:spPr>
          <a:xfrm rot="5400013">
            <a:off x="759921" y="346795"/>
            <a:ext cx="146304" cy="704088"/>
          </a:xfrm>
          <a:prstGeom prst="rect">
            <a:avLst/>
          </a:prstGeom>
          <a:solidFill>
            <a:srgbClr val="ED7D3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Rectangle 23">
            <a:extLst>
              <a:ext uri="{FF2B5EF4-FFF2-40B4-BE49-F238E27FC236}">
                <a16:creationId xmlns:a16="http://schemas.microsoft.com/office/drawing/2014/main" id="{0588DE94-D117-548D-6610-3E83365FC497}"/>
              </a:ext>
            </a:extLst>
          </p:cNvPr>
          <p:cNvSpPr>
            <a:spLocks noMove="1" noResize="1"/>
          </p:cNvSpPr>
          <p:nvPr/>
        </p:nvSpPr>
        <p:spPr>
          <a:xfrm>
            <a:off x="481029" y="4546918"/>
            <a:ext cx="4023360" cy="18288"/>
          </a:xfrm>
          <a:prstGeom prst="rect">
            <a:avLst/>
          </a:prstGeom>
          <a:solidFill>
            <a:srgbClr val="D5D5D5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graphicFrame>
        <p:nvGraphicFramePr>
          <p:cNvPr id="8" name="Tabel 4">
            <a:extLst>
              <a:ext uri="{FF2B5EF4-FFF2-40B4-BE49-F238E27FC236}">
                <a16:creationId xmlns:a16="http://schemas.microsoft.com/office/drawing/2014/main" id="{767C5FB1-B5D7-A822-FF69-6C05F445A8A1}"/>
              </a:ext>
            </a:extLst>
          </p:cNvPr>
          <p:cNvGraphicFramePr>
            <a:graphicFrameLocks noGrp="1"/>
          </p:cNvGraphicFramePr>
          <p:nvPr/>
        </p:nvGraphicFramePr>
        <p:xfrm>
          <a:off x="5437031" y="1012313"/>
          <a:ext cx="5995144" cy="5455405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2194770">
                  <a:extLst>
                    <a:ext uri="{9D8B030D-6E8A-4147-A177-3AD203B41FA5}">
                      <a16:colId xmlns:a16="http://schemas.microsoft.com/office/drawing/2014/main" val="2597732213"/>
                    </a:ext>
                  </a:extLst>
                </a:gridCol>
                <a:gridCol w="3800374">
                  <a:extLst>
                    <a:ext uri="{9D8B030D-6E8A-4147-A177-3AD203B41FA5}">
                      <a16:colId xmlns:a16="http://schemas.microsoft.com/office/drawing/2014/main" val="1986803035"/>
                    </a:ext>
                  </a:extLst>
                </a:gridCol>
              </a:tblGrid>
              <a:tr h="736229">
                <a:tc>
                  <a:txBody>
                    <a:bodyPr/>
                    <a:lstStyle/>
                    <a:p>
                      <a:pPr lvl="0"/>
                      <a:r>
                        <a:rPr lang="en-US" sz="3000" b="0" cap="none" spc="60">
                          <a:solidFill>
                            <a:srgbClr val="FFFFFF"/>
                          </a:solidFill>
                        </a:rPr>
                        <a:t>System</a:t>
                      </a:r>
                    </a:p>
                  </a:txBody>
                  <a:tcPr marL="166018" marR="166018" marT="166036" marB="83018"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3000" b="0" cap="none" spc="60">
                          <a:solidFill>
                            <a:srgbClr val="FFFFFF"/>
                          </a:solidFill>
                        </a:rPr>
                        <a:t>Management of</a:t>
                      </a:r>
                    </a:p>
                  </a:txBody>
                  <a:tcPr marL="166018" marR="166018" marT="166036" marB="83018" anchor="ctr"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7490698"/>
                  </a:ext>
                </a:extLst>
              </a:tr>
              <a:tr h="674168">
                <a:tc>
                  <a:txBody>
                    <a:bodyPr/>
                    <a:lstStyle/>
                    <a:p>
                      <a:pPr lvl="0"/>
                      <a:r>
                        <a:rPr lang="en-GB" sz="2500" cap="none" spc="0">
                          <a:solidFill>
                            <a:srgbClr val="000000"/>
                          </a:solidFill>
                        </a:rPr>
                        <a:t>Handbook</a:t>
                      </a:r>
                      <a:endParaRPr lang="en-US" sz="2500" cap="none" spc="0">
                        <a:solidFill>
                          <a:srgbClr val="000000"/>
                        </a:solidFill>
                      </a:endParaRPr>
                    </a:p>
                  </a:txBody>
                  <a:tcPr marL="166018" marR="166018" marT="166036" marB="83018"/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2500" cap="none" spc="0">
                          <a:solidFill>
                            <a:srgbClr val="000000"/>
                          </a:solidFill>
                        </a:rPr>
                        <a:t>the quality manual</a:t>
                      </a:r>
                      <a:endParaRPr lang="en-US" sz="2500" cap="none" spc="0">
                        <a:solidFill>
                          <a:srgbClr val="000000"/>
                        </a:solidFill>
                      </a:endParaRPr>
                    </a:p>
                  </a:txBody>
                  <a:tcPr marL="166018" marR="166018" marT="166036" marB="83018"/>
                </a:tc>
                <a:extLst>
                  <a:ext uri="{0D108BD9-81ED-4DB2-BD59-A6C34878D82A}">
                    <a16:rowId xmlns:a16="http://schemas.microsoft.com/office/drawing/2014/main" val="727988171"/>
                  </a:ext>
                </a:extLst>
              </a:tr>
              <a:tr h="674168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GB" sz="2500" cap="none" spc="0">
                          <a:solidFill>
                            <a:srgbClr val="000000"/>
                          </a:solidFill>
                        </a:rPr>
                        <a:t>Audit</a:t>
                      </a:r>
                      <a:endParaRPr lang="en-US" sz="2500" cap="none" spc="0">
                        <a:solidFill>
                          <a:srgbClr val="000000"/>
                        </a:solidFill>
                      </a:endParaRPr>
                    </a:p>
                  </a:txBody>
                  <a:tcPr marL="166018" marR="166018" marT="166036" marB="83018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2500" cap="none" spc="0">
                          <a:solidFill>
                            <a:srgbClr val="000000"/>
                          </a:solidFill>
                        </a:rPr>
                        <a:t>the inspections</a:t>
                      </a:r>
                      <a:endParaRPr lang="en-US" sz="2500" cap="none" spc="0">
                        <a:solidFill>
                          <a:srgbClr val="000000"/>
                        </a:solidFill>
                      </a:endParaRPr>
                    </a:p>
                  </a:txBody>
                  <a:tcPr marL="166018" marR="166018" marT="166036" marB="83018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984269"/>
                  </a:ext>
                </a:extLst>
              </a:tr>
              <a:tr h="674168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2500" cap="none" spc="0">
                          <a:solidFill>
                            <a:srgbClr val="000000"/>
                          </a:solidFill>
                        </a:rPr>
                        <a:t>SpecCheck</a:t>
                      </a:r>
                    </a:p>
                  </a:txBody>
                  <a:tcPr marL="166018" marR="166018" marT="166036" marB="83018"/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2500" cap="none" spc="0">
                          <a:solidFill>
                            <a:srgbClr val="000000"/>
                          </a:solidFill>
                        </a:rPr>
                        <a:t>specifications</a:t>
                      </a:r>
                      <a:endParaRPr lang="en-US" sz="2500" cap="none" spc="0">
                        <a:solidFill>
                          <a:srgbClr val="000000"/>
                        </a:solidFill>
                      </a:endParaRPr>
                    </a:p>
                  </a:txBody>
                  <a:tcPr marL="166018" marR="166018" marT="166036" marB="83018"/>
                </a:tc>
                <a:extLst>
                  <a:ext uri="{0D108BD9-81ED-4DB2-BD59-A6C34878D82A}">
                    <a16:rowId xmlns:a16="http://schemas.microsoft.com/office/drawing/2014/main" val="3593776278"/>
                  </a:ext>
                </a:extLst>
              </a:tr>
              <a:tr h="674168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GB" sz="2500" cap="none" spc="0">
                          <a:solidFill>
                            <a:srgbClr val="000000"/>
                          </a:solidFill>
                        </a:rPr>
                        <a:t>Tracking</a:t>
                      </a:r>
                      <a:endParaRPr lang="en-US" sz="2500" cap="none" spc="0">
                        <a:solidFill>
                          <a:srgbClr val="000000"/>
                        </a:solidFill>
                      </a:endParaRPr>
                    </a:p>
                  </a:txBody>
                  <a:tcPr marL="166018" marR="166018" marT="166036" marB="83018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2500" cap="none" spc="0">
                          <a:solidFill>
                            <a:srgbClr val="000000"/>
                          </a:solidFill>
                        </a:rPr>
                        <a:t>traceability</a:t>
                      </a:r>
                      <a:endParaRPr lang="en-US" sz="2500" cap="none" spc="0">
                        <a:solidFill>
                          <a:srgbClr val="000000"/>
                        </a:solidFill>
                      </a:endParaRPr>
                    </a:p>
                  </a:txBody>
                  <a:tcPr marL="166018" marR="166018" marT="166036" marB="83018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5882741"/>
                  </a:ext>
                </a:extLst>
              </a:tr>
              <a:tr h="674168">
                <a:tc>
                  <a:txBody>
                    <a:bodyPr/>
                    <a:lstStyle/>
                    <a:p>
                      <a:pPr lvl="0"/>
                      <a:r>
                        <a:rPr lang="en-US" sz="2500" cap="none" spc="0">
                          <a:solidFill>
                            <a:srgbClr val="000000"/>
                          </a:solidFill>
                        </a:rPr>
                        <a:t>Intranet</a:t>
                      </a:r>
                    </a:p>
                  </a:txBody>
                  <a:tcPr marL="166018" marR="166018" marT="166036" marB="83018"/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2500" cap="none" spc="0">
                          <a:solidFill>
                            <a:srgbClr val="000000"/>
                          </a:solidFill>
                        </a:rPr>
                        <a:t>central documentation </a:t>
                      </a:r>
                      <a:endParaRPr lang="en-US" sz="2500" cap="none" spc="0">
                        <a:solidFill>
                          <a:srgbClr val="000000"/>
                        </a:solidFill>
                      </a:endParaRPr>
                    </a:p>
                  </a:txBody>
                  <a:tcPr marL="166018" marR="166018" marT="166036" marB="83018"/>
                </a:tc>
                <a:extLst>
                  <a:ext uri="{0D108BD9-81ED-4DB2-BD59-A6C34878D82A}">
                    <a16:rowId xmlns:a16="http://schemas.microsoft.com/office/drawing/2014/main" val="1202832183"/>
                  </a:ext>
                </a:extLst>
              </a:tr>
              <a:tr h="674168">
                <a:tc>
                  <a:txBody>
                    <a:bodyPr/>
                    <a:lstStyle/>
                    <a:p>
                      <a:pPr lvl="0"/>
                      <a:r>
                        <a:rPr lang="en-US" sz="2500" cap="none" spc="0">
                          <a:solidFill>
                            <a:srgbClr val="000000"/>
                          </a:solidFill>
                        </a:rPr>
                        <a:t>Updates</a:t>
                      </a:r>
                    </a:p>
                  </a:txBody>
                  <a:tcPr marL="166018" marR="166018" marT="166036" marB="83018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2500" cap="none" spc="0">
                          <a:solidFill>
                            <a:srgbClr val="000000"/>
                          </a:solidFill>
                        </a:rPr>
                        <a:t>legislation &amp; hazards</a:t>
                      </a:r>
                      <a:endParaRPr lang="en-US" sz="2500" cap="none" spc="0">
                        <a:solidFill>
                          <a:srgbClr val="000000"/>
                        </a:solidFill>
                      </a:endParaRPr>
                    </a:p>
                  </a:txBody>
                  <a:tcPr marL="166018" marR="166018" marT="166036" marB="83018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6855103"/>
                  </a:ext>
                </a:extLst>
              </a:tr>
              <a:tr h="674168">
                <a:tc>
                  <a:txBody>
                    <a:bodyPr/>
                    <a:lstStyle/>
                    <a:p>
                      <a:pPr lvl="0"/>
                      <a:r>
                        <a:rPr lang="en-US" sz="2500" b="1" cap="none" spc="0">
                          <a:solidFill>
                            <a:srgbClr val="000000"/>
                          </a:solidFill>
                        </a:rPr>
                        <a:t>Helpdesk</a:t>
                      </a:r>
                    </a:p>
                  </a:txBody>
                  <a:tcPr marL="166018" marR="166018" marT="166036" marB="83018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2500" b="1" cap="none" spc="0">
                          <a:solidFill>
                            <a:srgbClr val="000000"/>
                          </a:solidFill>
                        </a:rPr>
                        <a:t>online </a:t>
                      </a:r>
                      <a:r>
                        <a:rPr lang="en-GB" sz="2500" b="1" cap="none" spc="0">
                          <a:solidFill>
                            <a:srgbClr val="000000"/>
                          </a:solidFill>
                        </a:rPr>
                        <a:t>daily support </a:t>
                      </a:r>
                      <a:endParaRPr lang="en-US" sz="2500" b="1" cap="none" spc="0">
                        <a:solidFill>
                          <a:srgbClr val="000000"/>
                        </a:solidFill>
                      </a:endParaRPr>
                    </a:p>
                  </a:txBody>
                  <a:tcPr marL="166018" marR="166018" marT="166036" marB="83018"/>
                </a:tc>
                <a:extLst>
                  <a:ext uri="{0D108BD9-81ED-4DB2-BD59-A6C34878D82A}">
                    <a16:rowId xmlns:a16="http://schemas.microsoft.com/office/drawing/2014/main" val="3878507740"/>
                  </a:ext>
                </a:extLst>
              </a:tr>
            </a:tbl>
          </a:graphicData>
        </a:graphic>
      </p:graphicFrame>
      <p:pic>
        <p:nvPicPr>
          <p:cNvPr id="9" name="Picture 11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DB948576-4524-F9DA-0229-11B136689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9643" y="0"/>
            <a:ext cx="1076925" cy="55150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17" descr="Logo&#10;&#10;Description automatically generated">
            <a:extLst>
              <a:ext uri="{FF2B5EF4-FFF2-40B4-BE49-F238E27FC236}">
                <a16:creationId xmlns:a16="http://schemas.microsoft.com/office/drawing/2014/main" id="{D260551B-C513-7393-CF8E-B1CC1AFA4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2050" y="6465768"/>
            <a:ext cx="909946" cy="39030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280D5CAE-46BC-CA49-677A-3B63AEF259BB}"/>
              </a:ext>
            </a:extLst>
          </p:cNvPr>
          <p:cNvSpPr txBox="1"/>
          <p:nvPr/>
        </p:nvSpPr>
        <p:spPr>
          <a:xfrm>
            <a:off x="4582680" y="6492870"/>
            <a:ext cx="41148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>
                <a:solidFill>
                  <a:srgbClr val="7F7F7F"/>
                </a:solidFill>
                <a:uFillTx/>
                <a:latin typeface="Calibri"/>
              </a:rPr>
              <a:t>copyright www.qassurance.com , +31-10-2004080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1CE97113-0796-2A1C-9492-FFC77643C36C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48AA52-65F6-F079-577B-0E6184474EB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/>
          <a:lstStyle/>
          <a:p>
            <a:pPr lvl="0"/>
            <a:r>
              <a:rPr lang="en-US" sz="4600"/>
              <a:t>iMIS Food Helpdesk</a:t>
            </a:r>
            <a:br>
              <a:rPr lang="en-US" sz="4600"/>
            </a:br>
            <a:r>
              <a:rPr lang="en-US" sz="4600"/>
              <a:t>the support</a:t>
            </a:r>
          </a:p>
        </p:txBody>
      </p:sp>
      <p:sp>
        <p:nvSpPr>
          <p:cNvPr id="4" name="sketch line">
            <a:extLst>
              <a:ext uri="{FF2B5EF4-FFF2-40B4-BE49-F238E27FC236}">
                <a16:creationId xmlns:a16="http://schemas.microsoft.com/office/drawing/2014/main" id="{FF78646B-A5F5-D497-BA50-056C66C861C0}"/>
              </a:ext>
            </a:extLst>
          </p:cNvPr>
          <p:cNvSpPr>
            <a:spLocks noMove="1" noResize="1"/>
          </p:cNvSpPr>
          <p:nvPr/>
        </p:nvSpPr>
        <p:spPr>
          <a:xfrm>
            <a:off x="643280" y="2372868"/>
            <a:ext cx="3255099" cy="18288"/>
          </a:xfrm>
          <a:prstGeom prst="rect">
            <a:avLst/>
          </a:prstGeom>
          <a:solidFill>
            <a:srgbClr val="ED7D31"/>
          </a:solidFill>
          <a:ln w="38103" cap="rnd">
            <a:solidFill>
              <a:srgbClr val="ED7D31"/>
            </a:solidFill>
            <a:prstDash val="solid"/>
            <a:round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F279A1A-F20C-8C0C-39B4-361B2E86DF8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30936" y="2660903"/>
            <a:ext cx="4818888" cy="3547872"/>
          </a:xfrm>
        </p:spPr>
        <p:txBody>
          <a:bodyPr/>
          <a:lstStyle/>
          <a:p>
            <a:pPr lvl="0">
              <a:lnSpc>
                <a:spcPct val="80000"/>
              </a:lnSpc>
              <a:buFont typeface="Wingdings" pitchFamily="2"/>
              <a:buChar char="Ø"/>
            </a:pPr>
            <a:r>
              <a:rPr lang="en-GB" sz="1600"/>
              <a:t>Content</a:t>
            </a:r>
          </a:p>
          <a:p>
            <a:pPr lvl="1">
              <a:lnSpc>
                <a:spcPct val="80000"/>
              </a:lnSpc>
              <a:buFont typeface="Wingdings" pitchFamily="2"/>
              <a:buChar char="ü"/>
            </a:pPr>
            <a:r>
              <a:rPr lang="en-GB" sz="1600"/>
              <a:t>Legislation &amp; HACCP study</a:t>
            </a:r>
          </a:p>
          <a:p>
            <a:pPr lvl="1">
              <a:lnSpc>
                <a:spcPct val="80000"/>
              </a:lnSpc>
              <a:buFont typeface="Wingdings" pitchFamily="2"/>
              <a:buChar char="ü"/>
            </a:pPr>
            <a:r>
              <a:rPr lang="en-GB" sz="1600"/>
              <a:t>Quality standards </a:t>
            </a:r>
          </a:p>
          <a:p>
            <a:pPr lvl="1">
              <a:lnSpc>
                <a:spcPct val="80000"/>
              </a:lnSpc>
              <a:buFont typeface="Wingdings" pitchFamily="2"/>
              <a:buChar char="ü"/>
            </a:pPr>
            <a:r>
              <a:rPr lang="en-GB" sz="1600"/>
              <a:t>Inspection rounds</a:t>
            </a:r>
          </a:p>
          <a:p>
            <a:pPr lvl="1">
              <a:lnSpc>
                <a:spcPct val="80000"/>
              </a:lnSpc>
              <a:buFont typeface="Wingdings" pitchFamily="2"/>
              <a:buChar char="ü"/>
            </a:pPr>
            <a:r>
              <a:rPr lang="en-GB" sz="1600"/>
              <a:t>Labelling &amp; Specifications </a:t>
            </a:r>
          </a:p>
          <a:p>
            <a:pPr lvl="1">
              <a:lnSpc>
                <a:spcPct val="80000"/>
              </a:lnSpc>
              <a:buFont typeface="Wingdings" pitchFamily="2"/>
              <a:buChar char="ü"/>
            </a:pPr>
            <a:r>
              <a:rPr lang="en-GB" sz="1600"/>
              <a:t>Available 24 hours a day for recalls</a:t>
            </a:r>
          </a:p>
          <a:p>
            <a:pPr marL="457200" lvl="1" indent="0">
              <a:lnSpc>
                <a:spcPct val="80000"/>
              </a:lnSpc>
              <a:buNone/>
            </a:pPr>
            <a:endParaRPr lang="en-GB" sz="1600"/>
          </a:p>
          <a:p>
            <a:pPr lvl="0">
              <a:lnSpc>
                <a:spcPct val="80000"/>
              </a:lnSpc>
              <a:buFont typeface="Wingdings" pitchFamily="2"/>
              <a:buChar char="Ø"/>
            </a:pPr>
            <a:r>
              <a:rPr lang="en-GB" sz="1600"/>
              <a:t>Software</a:t>
            </a:r>
          </a:p>
          <a:p>
            <a:pPr lvl="1">
              <a:lnSpc>
                <a:spcPct val="80000"/>
              </a:lnSpc>
              <a:buFont typeface="Wingdings" pitchFamily="2"/>
              <a:buChar char="ü"/>
            </a:pPr>
            <a:r>
              <a:rPr lang="en-GB" sz="1600"/>
              <a:t>Support in using the software</a:t>
            </a:r>
          </a:p>
          <a:p>
            <a:pPr lvl="1">
              <a:lnSpc>
                <a:spcPct val="80000"/>
              </a:lnSpc>
              <a:buFont typeface="Wingdings" pitchFamily="2"/>
              <a:buChar char="ü"/>
            </a:pPr>
            <a:r>
              <a:rPr lang="en-GB" sz="1600"/>
              <a:t>Remote takeover of the PC</a:t>
            </a:r>
          </a:p>
          <a:p>
            <a:pPr lvl="1">
              <a:lnSpc>
                <a:spcPct val="80000"/>
              </a:lnSpc>
              <a:buFont typeface="Wingdings" pitchFamily="2"/>
              <a:buChar char="ü"/>
            </a:pPr>
            <a:r>
              <a:rPr lang="en-GB" sz="1600"/>
              <a:t>Import and export of data</a:t>
            </a:r>
          </a:p>
          <a:p>
            <a:pPr lvl="1">
              <a:lnSpc>
                <a:spcPct val="80000"/>
              </a:lnSpc>
              <a:buFont typeface="Wingdings" pitchFamily="2"/>
              <a:buChar char="ü"/>
            </a:pPr>
            <a:r>
              <a:rPr lang="en-GB" sz="1600"/>
              <a:t>Company-specific reports</a:t>
            </a:r>
          </a:p>
          <a:p>
            <a:pPr lvl="1">
              <a:lnSpc>
                <a:spcPct val="80000"/>
              </a:lnSpc>
              <a:buFont typeface="Wingdings" pitchFamily="2"/>
              <a:buChar char="ü"/>
            </a:pPr>
            <a:r>
              <a:rPr lang="en-GB" sz="1600"/>
              <a:t>Handheld use, scanning and labelling</a:t>
            </a:r>
          </a:p>
          <a:p>
            <a:pPr lvl="0">
              <a:lnSpc>
                <a:spcPct val="80000"/>
              </a:lnSpc>
            </a:pPr>
            <a:endParaRPr lang="en-GB" sz="1400"/>
          </a:p>
          <a:p>
            <a:pPr lvl="0">
              <a:lnSpc>
                <a:spcPct val="80000"/>
              </a:lnSpc>
              <a:buNone/>
            </a:pPr>
            <a:endParaRPr lang="en-GB" sz="1400"/>
          </a:p>
          <a:p>
            <a:pPr lvl="0">
              <a:lnSpc>
                <a:spcPct val="80000"/>
              </a:lnSpc>
            </a:pPr>
            <a:endParaRPr lang="en-GB" sz="1400"/>
          </a:p>
        </p:txBody>
      </p:sp>
      <p:pic>
        <p:nvPicPr>
          <p:cNvPr id="7" name="Picture 9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9739359C-0013-EEBC-1233-D63905E37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9643" y="0"/>
            <a:ext cx="1076925" cy="55150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17" descr="Logo&#10;&#10;Description automatically generated">
            <a:extLst>
              <a:ext uri="{FF2B5EF4-FFF2-40B4-BE49-F238E27FC236}">
                <a16:creationId xmlns:a16="http://schemas.microsoft.com/office/drawing/2014/main" id="{C6089E75-2900-2415-5A30-B449991FF1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2050" y="6465768"/>
            <a:ext cx="909946" cy="39030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8D64998A-9197-5F1D-D7C5-135DA9B97B8B}"/>
              </a:ext>
            </a:extLst>
          </p:cNvPr>
          <p:cNvSpPr txBox="1"/>
          <p:nvPr/>
        </p:nvSpPr>
        <p:spPr>
          <a:xfrm>
            <a:off x="4582680" y="6492870"/>
            <a:ext cx="41148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>
                <a:solidFill>
                  <a:srgbClr val="7F7F7F"/>
                </a:solidFill>
                <a:uFillTx/>
                <a:latin typeface="Calibri"/>
              </a:rPr>
              <a:t>copyright www.qassurance.com , +31-10-2004080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38A8086C-E2BC-3D9D-846D-89C1C12886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978" y="2660903"/>
            <a:ext cx="4481004" cy="2987336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jdelijke aanduiding voor inhoud 4">
            <a:extLst>
              <a:ext uri="{FF2B5EF4-FFF2-40B4-BE49-F238E27FC236}">
                <a16:creationId xmlns:a16="http://schemas.microsoft.com/office/drawing/2014/main" id="{7B89E94E-7FC0-7E40-10B7-F5C7E0CB33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8" y="9"/>
            <a:ext cx="12191978" cy="6857990"/>
          </a:xfrm>
        </p:spPr>
      </p:pic>
      <p:sp>
        <p:nvSpPr>
          <p:cNvPr id="3" name="Rectangle 13">
            <a:extLst>
              <a:ext uri="{FF2B5EF4-FFF2-40B4-BE49-F238E27FC236}">
                <a16:creationId xmlns:a16="http://schemas.microsoft.com/office/drawing/2014/main" id="{D99433D7-D04A-83C6-87CE-9BCA6E442B9B}"/>
              </a:ext>
            </a:extLst>
          </p:cNvPr>
          <p:cNvSpPr>
            <a:spLocks noMove="1" noResize="1"/>
          </p:cNvSpPr>
          <p:nvPr/>
        </p:nvSpPr>
        <p:spPr>
          <a:xfrm>
            <a:off x="0" y="428853"/>
            <a:ext cx="12191996" cy="736549"/>
          </a:xfrm>
          <a:prstGeom prst="rect">
            <a:avLst/>
          </a:prstGeom>
          <a:solidFill>
            <a:srgbClr val="FFFFFF">
              <a:alpha val="93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73F4164-62A3-4567-A4E6-C7E262158B1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3878" y="425945"/>
            <a:ext cx="11210928" cy="744833"/>
          </a:xfrm>
        </p:spPr>
        <p:txBody>
          <a:bodyPr anchorCtr="1"/>
          <a:lstStyle/>
          <a:p>
            <a:pPr lvl="0" algn="ctr"/>
            <a:r>
              <a:rPr lang="en-US" sz="2300">
                <a:solidFill>
                  <a:srgbClr val="262626"/>
                </a:solidFill>
              </a:rPr>
              <a:t>Van Nelle Factory: </a:t>
            </a:r>
            <a:br>
              <a:rPr lang="en-US" sz="2300">
                <a:solidFill>
                  <a:srgbClr val="262626"/>
                </a:solidFill>
              </a:rPr>
            </a:br>
            <a:r>
              <a:rPr lang="en-US" sz="2300">
                <a:solidFill>
                  <a:srgbClr val="262626"/>
                </a:solidFill>
              </a:rPr>
              <a:t>(Online) information sessions and events</a:t>
            </a:r>
          </a:p>
        </p:txBody>
      </p:sp>
      <p:cxnSp>
        <p:nvCxnSpPr>
          <p:cNvPr id="5" name="Straight Connector 15">
            <a:extLst>
              <a:ext uri="{FF2B5EF4-FFF2-40B4-BE49-F238E27FC236}">
                <a16:creationId xmlns:a16="http://schemas.microsoft.com/office/drawing/2014/main" id="{3ED975E5-B1E8-CA4D-BC09-DB76321915CD}"/>
              </a:ext>
            </a:extLst>
          </p:cNvPr>
          <p:cNvCxnSpPr>
            <a:cxnSpLocks noMove="1" noResize="1"/>
          </p:cNvCxnSpPr>
          <p:nvPr/>
        </p:nvCxnSpPr>
        <p:spPr>
          <a:xfrm>
            <a:off x="0" y="350690"/>
            <a:ext cx="12191996" cy="0"/>
          </a:xfrm>
          <a:prstGeom prst="straightConnector1">
            <a:avLst/>
          </a:prstGeom>
          <a:noFill/>
          <a:ln w="41276" cap="flat">
            <a:solidFill>
              <a:srgbClr val="FFFFFF">
                <a:alpha val="90000"/>
              </a:srgbClr>
            </a:solidFill>
            <a:prstDash val="solid"/>
            <a:miter/>
          </a:ln>
        </p:spPr>
      </p:cxnSp>
      <p:cxnSp>
        <p:nvCxnSpPr>
          <p:cNvPr id="6" name="Straight Connector 17">
            <a:extLst>
              <a:ext uri="{FF2B5EF4-FFF2-40B4-BE49-F238E27FC236}">
                <a16:creationId xmlns:a16="http://schemas.microsoft.com/office/drawing/2014/main" id="{883B9742-013D-356E-B3F7-67594FA0D02B}"/>
              </a:ext>
            </a:extLst>
          </p:cNvPr>
          <p:cNvCxnSpPr>
            <a:cxnSpLocks noMove="1" noResize="1"/>
          </p:cNvCxnSpPr>
          <p:nvPr/>
        </p:nvCxnSpPr>
        <p:spPr>
          <a:xfrm>
            <a:off x="0" y="1243565"/>
            <a:ext cx="12191996" cy="0"/>
          </a:xfrm>
          <a:prstGeom prst="straightConnector1">
            <a:avLst/>
          </a:prstGeom>
          <a:noFill/>
          <a:ln w="41276" cap="flat">
            <a:solidFill>
              <a:srgbClr val="FFFFFF">
                <a:alpha val="90000"/>
              </a:srgbClr>
            </a:solidFill>
            <a:prstDash val="solid"/>
            <a:miter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5">
            <a:extLst>
              <a:ext uri="{FF2B5EF4-FFF2-40B4-BE49-F238E27FC236}">
                <a16:creationId xmlns:a16="http://schemas.microsoft.com/office/drawing/2014/main" id="{63E61FCE-4B6F-705A-5E3E-A15BC541D498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2F572F-E9C9-748B-DACB-F0E0221F41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0080" y="4777740"/>
            <a:ext cx="3418987" cy="1412117"/>
          </a:xfrm>
        </p:spPr>
        <p:txBody>
          <a:bodyPr/>
          <a:lstStyle/>
          <a:p>
            <a:pPr lvl="0"/>
            <a:r>
              <a:rPr lang="en-US" sz="4800"/>
              <a:t>Introduction</a:t>
            </a:r>
          </a:p>
        </p:txBody>
      </p:sp>
      <p:pic>
        <p:nvPicPr>
          <p:cNvPr id="4" name="Afbeelding 2">
            <a:extLst>
              <a:ext uri="{FF2B5EF4-FFF2-40B4-BE49-F238E27FC236}">
                <a16:creationId xmlns:a16="http://schemas.microsoft.com/office/drawing/2014/main" id="{81616956-31E6-69DC-1457-A8B0B80D6D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049"/>
          <a:stretch>
            <a:fillRect/>
          </a:stretch>
        </p:blipFill>
        <p:spPr>
          <a:xfrm>
            <a:off x="18" y="9"/>
            <a:ext cx="12191978" cy="455842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sketch line">
            <a:extLst>
              <a:ext uri="{FF2B5EF4-FFF2-40B4-BE49-F238E27FC236}">
                <a16:creationId xmlns:a16="http://schemas.microsoft.com/office/drawing/2014/main" id="{DF6650F9-AC5B-1A7E-304E-D035E06B2533}"/>
              </a:ext>
            </a:extLst>
          </p:cNvPr>
          <p:cNvSpPr>
            <a:spLocks noMove="1" noResize="1"/>
          </p:cNvSpPr>
          <p:nvPr/>
        </p:nvSpPr>
        <p:spPr>
          <a:xfrm rot="5400013">
            <a:off x="3661303" y="5468203"/>
            <a:ext cx="1371600" cy="18288"/>
          </a:xfrm>
          <a:prstGeom prst="rect">
            <a:avLst/>
          </a:prstGeom>
          <a:solidFill>
            <a:srgbClr val="ED7D31"/>
          </a:solidFill>
          <a:ln w="44448" cap="rnd">
            <a:solidFill>
              <a:srgbClr val="ED7D31"/>
            </a:solidFill>
            <a:prstDash val="solid"/>
            <a:round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B92A20A0-8ED5-E71E-4F89-07DC4042A10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654296" y="4777740"/>
            <a:ext cx="6897630" cy="1399224"/>
          </a:xfrm>
        </p:spPr>
        <p:txBody>
          <a:bodyPr anchor="ctr"/>
          <a:lstStyle/>
          <a:p>
            <a:pPr marL="609603" lvl="0" indent="-609603">
              <a:buFont typeface="Calibri Light"/>
              <a:buAutoNum type="arabicPeriod"/>
            </a:pPr>
            <a:r>
              <a:rPr lang="nl-NL" sz="1800" b="1"/>
              <a:t>QAssurance</a:t>
            </a:r>
          </a:p>
          <a:p>
            <a:pPr marL="609603" lvl="0" indent="-609603">
              <a:buFont typeface="Calibri Light"/>
              <a:buAutoNum type="arabicPeriod"/>
            </a:pPr>
            <a:r>
              <a:rPr lang="nl-NL" sz="1800" b="1"/>
              <a:t>iMIS Food </a:t>
            </a:r>
          </a:p>
          <a:p>
            <a:pPr marL="609603" lvl="0" indent="-609603">
              <a:buNone/>
            </a:pPr>
            <a:endParaRPr lang="en-US" sz="220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34202BF7-FF32-66F2-386F-4984CE8FFAEC}"/>
              </a:ext>
            </a:extLst>
          </p:cNvPr>
          <p:cNvSpPr txBox="1"/>
          <p:nvPr/>
        </p:nvSpPr>
        <p:spPr>
          <a:xfrm>
            <a:off x="4582680" y="6492870"/>
            <a:ext cx="41148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>
                <a:solidFill>
                  <a:srgbClr val="7F7F7F"/>
                </a:solidFill>
                <a:uFillTx/>
                <a:latin typeface="Calibri"/>
              </a:rPr>
              <a:t>copyright www.qassurance.com , +31-10-2004080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1">
            <a:extLst>
              <a:ext uri="{FF2B5EF4-FFF2-40B4-BE49-F238E27FC236}">
                <a16:creationId xmlns:a16="http://schemas.microsoft.com/office/drawing/2014/main" id="{87CC6AB2-F965-9558-6898-6D5E65C0DC8C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FF5AE28-D4AE-4980-2F0C-4B9BE1DF05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/>
          <a:lstStyle/>
          <a:p>
            <a:pPr lvl="0"/>
            <a:r>
              <a:rPr lang="en-US" sz="4000"/>
              <a:t>iMIS Food</a:t>
            </a:r>
            <a:br>
              <a:rPr lang="en-US" sz="4000"/>
            </a:br>
            <a:r>
              <a:rPr lang="en-US" sz="4000"/>
              <a:t>contents &amp; software</a:t>
            </a:r>
          </a:p>
        </p:txBody>
      </p:sp>
      <p:sp>
        <p:nvSpPr>
          <p:cNvPr id="4" name="sketch line">
            <a:extLst>
              <a:ext uri="{FF2B5EF4-FFF2-40B4-BE49-F238E27FC236}">
                <a16:creationId xmlns:a16="http://schemas.microsoft.com/office/drawing/2014/main" id="{854EE4DB-7999-FBE4-0D4E-AB026E34B67B}"/>
              </a:ext>
            </a:extLst>
          </p:cNvPr>
          <p:cNvSpPr>
            <a:spLocks noMove="1" noResize="1"/>
          </p:cNvSpPr>
          <p:nvPr/>
        </p:nvSpPr>
        <p:spPr>
          <a:xfrm>
            <a:off x="643280" y="2372868"/>
            <a:ext cx="3255099" cy="18288"/>
          </a:xfrm>
          <a:prstGeom prst="rect">
            <a:avLst/>
          </a:prstGeom>
          <a:solidFill>
            <a:srgbClr val="ED7D31"/>
          </a:solidFill>
          <a:ln w="38103" cap="rnd">
            <a:solidFill>
              <a:srgbClr val="ED7D31"/>
            </a:solidFill>
            <a:prstDash val="solid"/>
            <a:round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F780702-18B7-0DD8-D077-4CAE78FA336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30936" y="2660903"/>
            <a:ext cx="4818888" cy="3547872"/>
          </a:xfrm>
        </p:spPr>
        <p:txBody>
          <a:bodyPr/>
          <a:lstStyle/>
          <a:p>
            <a:pPr lvl="0">
              <a:buFont typeface="Wingdings" pitchFamily="2"/>
              <a:buChar char="Ø"/>
            </a:pPr>
            <a:r>
              <a:rPr lang="en-US" sz="1700"/>
              <a:t>iMIS: Integral Management &amp; Information System</a:t>
            </a:r>
          </a:p>
          <a:p>
            <a:pPr lvl="0">
              <a:buFont typeface="Wingdings" pitchFamily="2"/>
              <a:buChar char="Ø"/>
            </a:pPr>
            <a:r>
              <a:rPr lang="en-US" sz="1700"/>
              <a:t>Food: for real-time management of food safety</a:t>
            </a:r>
          </a:p>
          <a:p>
            <a:pPr lvl="0">
              <a:buFont typeface="Wingdings" pitchFamily="2"/>
              <a:buChar char="Ø"/>
            </a:pPr>
            <a:endParaRPr lang="en-US" sz="1700"/>
          </a:p>
          <a:p>
            <a:pPr lvl="0">
              <a:buFont typeface="Wingdings" pitchFamily="2"/>
              <a:buChar char="Ø"/>
            </a:pPr>
            <a:r>
              <a:rPr lang="en-US" sz="1700"/>
              <a:t>Content</a:t>
            </a:r>
          </a:p>
          <a:p>
            <a:pPr lvl="1">
              <a:buFont typeface="Wingdings" pitchFamily="2"/>
              <a:buChar char="ü"/>
            </a:pPr>
            <a:r>
              <a:rPr lang="en-US" sz="1700"/>
              <a:t>Operational framework for food safety</a:t>
            </a:r>
          </a:p>
          <a:p>
            <a:pPr lvl="1">
              <a:buFont typeface="Wingdings" pitchFamily="2"/>
              <a:buChar char="ü"/>
            </a:pPr>
            <a:r>
              <a:rPr lang="en-US" sz="1700"/>
              <a:t>Food Safety standards: FSSC22000, BRC, IFS, SQF</a:t>
            </a:r>
          </a:p>
          <a:p>
            <a:pPr lvl="0">
              <a:buFont typeface="Wingdings" pitchFamily="2"/>
              <a:buChar char="Ø"/>
            </a:pPr>
            <a:endParaRPr lang="en-US" sz="1700"/>
          </a:p>
          <a:p>
            <a:pPr lvl="0">
              <a:buFont typeface="Wingdings" pitchFamily="2"/>
              <a:buChar char="Ø"/>
            </a:pPr>
            <a:r>
              <a:rPr lang="en-US" sz="1700"/>
              <a:t>Software</a:t>
            </a:r>
          </a:p>
          <a:p>
            <a:pPr lvl="1">
              <a:buFont typeface="Wingdings" pitchFamily="2"/>
              <a:buChar char="ü"/>
            </a:pPr>
            <a:r>
              <a:rPr lang="en-US" sz="1700"/>
              <a:t>User-friendly </a:t>
            </a:r>
          </a:p>
        </p:txBody>
      </p:sp>
      <p:pic>
        <p:nvPicPr>
          <p:cNvPr id="6" name="Picture Placeholder 5" descr="Shape, arrow&#10;&#10;Description automatically generated">
            <a:extLst>
              <a:ext uri="{FF2B5EF4-FFF2-40B4-BE49-F238E27FC236}">
                <a16:creationId xmlns:a16="http://schemas.microsoft.com/office/drawing/2014/main" id="{402E8883-7994-44F2-07C2-8740AF85A1A2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tretch>
            <a:fillRect/>
          </a:stretch>
        </p:blipFill>
        <p:spPr>
          <a:xfrm>
            <a:off x="6099048" y="1914131"/>
            <a:ext cx="5458968" cy="3029727"/>
          </a:xfrm>
        </p:spPr>
      </p:pic>
      <p:pic>
        <p:nvPicPr>
          <p:cNvPr id="7" name="Picture 9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C0285DCF-4B13-0B63-CB2D-4030D5AE76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9643" y="0"/>
            <a:ext cx="1076925" cy="55150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17" descr="Logo&#10;&#10;Description automatically generated">
            <a:extLst>
              <a:ext uri="{FF2B5EF4-FFF2-40B4-BE49-F238E27FC236}">
                <a16:creationId xmlns:a16="http://schemas.microsoft.com/office/drawing/2014/main" id="{AA458332-4688-8ECD-B9CA-C7FF0341CD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2050" y="6465768"/>
            <a:ext cx="909946" cy="39030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2EFC09EC-EDFF-CB32-228B-63C4F3F0A8E2}"/>
              </a:ext>
            </a:extLst>
          </p:cNvPr>
          <p:cNvSpPr txBox="1"/>
          <p:nvPr/>
        </p:nvSpPr>
        <p:spPr>
          <a:xfrm>
            <a:off x="4582680" y="6492870"/>
            <a:ext cx="41148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>
                <a:solidFill>
                  <a:srgbClr val="7F7F7F"/>
                </a:solidFill>
                <a:uFillTx/>
                <a:latin typeface="Calibri"/>
              </a:rPr>
              <a:t>copyright www.qassurance.com , +31-10-2004080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6">
            <a:extLst>
              <a:ext uri="{FF2B5EF4-FFF2-40B4-BE49-F238E27FC236}">
                <a16:creationId xmlns:a16="http://schemas.microsoft.com/office/drawing/2014/main" id="{FAE59479-95B5-2831-33B1-CF9E54436B5B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Rectangle 28">
            <a:extLst>
              <a:ext uri="{FF2B5EF4-FFF2-40B4-BE49-F238E27FC236}">
                <a16:creationId xmlns:a16="http://schemas.microsoft.com/office/drawing/2014/main" id="{50B0CFAD-CEDB-67FA-6A83-775B0BCA6C48}"/>
              </a:ext>
            </a:extLst>
          </p:cNvPr>
          <p:cNvSpPr>
            <a:spLocks noMove="1" noResize="1"/>
          </p:cNvSpPr>
          <p:nvPr/>
        </p:nvSpPr>
        <p:spPr>
          <a:xfrm>
            <a:off x="301" y="0"/>
            <a:ext cx="12191695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C159D17-7E86-8B0A-6652-01AB457D22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4672" y="802952"/>
            <a:ext cx="5396103" cy="1454051"/>
          </a:xfrm>
        </p:spPr>
        <p:txBody>
          <a:bodyPr>
            <a:noAutofit/>
          </a:bodyPr>
          <a:lstStyle/>
          <a:p>
            <a:pPr lvl="0"/>
            <a:r>
              <a:rPr lang="en-US" sz="4000"/>
              <a:t>iMIS Food </a:t>
            </a:r>
            <a:br>
              <a:rPr lang="en-US" sz="4000"/>
            </a:br>
            <a:r>
              <a:rPr lang="en-US" sz="4000"/>
              <a:t>guidance by QAssurance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249CE51-B4D9-8E35-F0E3-4F4098CCEDE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04672" y="2421678"/>
            <a:ext cx="4765953" cy="3353479"/>
          </a:xfrm>
        </p:spPr>
        <p:txBody>
          <a:bodyPr/>
          <a:lstStyle/>
          <a:p>
            <a:pPr lvl="0">
              <a:lnSpc>
                <a:spcPct val="70000"/>
              </a:lnSpc>
              <a:buFont typeface="Wingdings" pitchFamily="2"/>
              <a:buChar char="Ø"/>
            </a:pPr>
            <a:r>
              <a:rPr lang="en-US" sz="1700"/>
              <a:t>Implementation </a:t>
            </a:r>
          </a:p>
          <a:p>
            <a:pPr lvl="1">
              <a:lnSpc>
                <a:spcPct val="70000"/>
              </a:lnSpc>
              <a:buFont typeface="Wingdings" pitchFamily="2"/>
              <a:buChar char="ü"/>
            </a:pPr>
            <a:r>
              <a:rPr lang="en-US" sz="1700"/>
              <a:t>Starting up iMIS Food</a:t>
            </a:r>
          </a:p>
          <a:p>
            <a:pPr lvl="1">
              <a:lnSpc>
                <a:spcPct val="70000"/>
              </a:lnSpc>
              <a:buFont typeface="Wingdings" pitchFamily="2"/>
              <a:buChar char="ü"/>
            </a:pPr>
            <a:r>
              <a:rPr lang="en-US" sz="1700"/>
              <a:t>Short duration</a:t>
            </a:r>
          </a:p>
          <a:p>
            <a:pPr lvl="1">
              <a:lnSpc>
                <a:spcPct val="70000"/>
              </a:lnSpc>
            </a:pPr>
            <a:endParaRPr lang="en-US" sz="1700"/>
          </a:p>
          <a:p>
            <a:pPr lvl="0">
              <a:lnSpc>
                <a:spcPct val="70000"/>
              </a:lnSpc>
              <a:buFont typeface="Wingdings" pitchFamily="2"/>
              <a:buChar char="Ø"/>
            </a:pPr>
            <a:r>
              <a:rPr lang="en-US" sz="1700"/>
              <a:t>Support </a:t>
            </a:r>
          </a:p>
          <a:p>
            <a:pPr lvl="1">
              <a:lnSpc>
                <a:spcPct val="70000"/>
              </a:lnSpc>
              <a:buFont typeface="Wingdings" pitchFamily="2"/>
              <a:buChar char="ü"/>
            </a:pPr>
            <a:r>
              <a:rPr lang="en-US" sz="1700"/>
              <a:t>Daily use</a:t>
            </a:r>
          </a:p>
          <a:p>
            <a:pPr lvl="1">
              <a:lnSpc>
                <a:spcPct val="70000"/>
              </a:lnSpc>
              <a:buFont typeface="Wingdings" pitchFamily="2"/>
              <a:buChar char="ü"/>
            </a:pPr>
            <a:r>
              <a:rPr lang="en-US" sz="1700"/>
              <a:t>iMIS Food Helpdesk</a:t>
            </a:r>
          </a:p>
          <a:p>
            <a:pPr lvl="0">
              <a:lnSpc>
                <a:spcPct val="70000"/>
              </a:lnSpc>
              <a:buNone/>
            </a:pPr>
            <a:endParaRPr lang="en-US" sz="1700"/>
          </a:p>
          <a:p>
            <a:pPr lvl="0">
              <a:lnSpc>
                <a:spcPct val="70000"/>
              </a:lnSpc>
              <a:buFont typeface="Wingdings" pitchFamily="2"/>
              <a:buChar char="Ø"/>
            </a:pPr>
            <a:r>
              <a:rPr lang="en-US" sz="1700"/>
              <a:t>Training</a:t>
            </a:r>
          </a:p>
          <a:p>
            <a:pPr lvl="1">
              <a:lnSpc>
                <a:spcPct val="70000"/>
              </a:lnSpc>
              <a:buFont typeface="Wingdings" pitchFamily="2"/>
              <a:buChar char="ü"/>
            </a:pPr>
            <a:r>
              <a:rPr lang="en-US" sz="1700"/>
              <a:t>iMIS Food software</a:t>
            </a:r>
          </a:p>
          <a:p>
            <a:pPr lvl="1">
              <a:lnSpc>
                <a:spcPct val="70000"/>
              </a:lnSpc>
              <a:buFont typeface="Wingdings" pitchFamily="2"/>
              <a:buChar char="ü"/>
            </a:pPr>
            <a:r>
              <a:rPr lang="en-US" sz="1700"/>
              <a:t>HACCP and legislation</a:t>
            </a:r>
          </a:p>
          <a:p>
            <a:pPr lvl="1">
              <a:lnSpc>
                <a:spcPct val="70000"/>
              </a:lnSpc>
              <a:buFont typeface="Wingdings" pitchFamily="2"/>
              <a:buChar char="ü"/>
            </a:pPr>
            <a:r>
              <a:rPr lang="en-US" sz="1700"/>
              <a:t>Labeling</a:t>
            </a:r>
          </a:p>
          <a:p>
            <a:pPr lvl="0">
              <a:lnSpc>
                <a:spcPct val="70000"/>
              </a:lnSpc>
            </a:pPr>
            <a:endParaRPr lang="en-US" sz="1300">
              <a:solidFill>
                <a:srgbClr val="44546A"/>
              </a:solidFill>
            </a:endParaRPr>
          </a:p>
        </p:txBody>
      </p:sp>
      <p:grpSp>
        <p:nvGrpSpPr>
          <p:cNvPr id="6" name="Group 30">
            <a:extLst>
              <a:ext uri="{FF2B5EF4-FFF2-40B4-BE49-F238E27FC236}">
                <a16:creationId xmlns:a16="http://schemas.microsoft.com/office/drawing/2014/main" id="{2601AF0F-4206-9968-A68B-7969E7B429C9}"/>
              </a:ext>
            </a:extLst>
          </p:cNvPr>
          <p:cNvGrpSpPr/>
          <p:nvPr/>
        </p:nvGrpSpPr>
        <p:grpSpPr>
          <a:xfrm>
            <a:off x="5818235" y="-16715"/>
            <a:ext cx="6373761" cy="6874715"/>
            <a:chOff x="5818235" y="-16715"/>
            <a:chExt cx="6373761" cy="6874715"/>
          </a:xfrm>
        </p:grpSpPr>
        <p:sp>
          <p:nvSpPr>
            <p:cNvPr id="7" name="Freeform: Shape 31">
              <a:extLst>
                <a:ext uri="{FF2B5EF4-FFF2-40B4-BE49-F238E27FC236}">
                  <a16:creationId xmlns:a16="http://schemas.microsoft.com/office/drawing/2014/main" id="{B34FF34F-7C95-C9AD-965D-D08CCD3F2D40}"/>
                </a:ext>
              </a:extLst>
            </p:cNvPr>
            <p:cNvSpPr/>
            <p:nvPr/>
          </p:nvSpPr>
          <p:spPr>
            <a:xfrm>
              <a:off x="5818235" y="-16715"/>
              <a:ext cx="6373761" cy="687471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373761"/>
                <a:gd name="f7" fmla="val 6874714"/>
                <a:gd name="f8" fmla="val 5771297"/>
                <a:gd name="f9" fmla="val 6247960"/>
                <a:gd name="f10" fmla="val 6235932"/>
                <a:gd name="f11" fmla="val 6361930"/>
                <a:gd name="f12" fmla="val 6143250"/>
                <a:gd name="f13" fmla="val 6437460"/>
                <a:gd name="f14" fmla="val 6051059"/>
                <a:gd name="f15" fmla="val 6512200"/>
                <a:gd name="f16" fmla="val 5960375"/>
                <a:gd name="f17" fmla="val 6587489"/>
                <a:gd name="f18" fmla="val 5822907"/>
                <a:gd name="f19" fmla="val 6701871"/>
                <a:gd name="f20" fmla="val 5776123"/>
                <a:gd name="f21" fmla="val 6740385"/>
                <a:gd name="f22" fmla="val 5729079"/>
                <a:gd name="f23" fmla="val 6778899"/>
                <a:gd name="f24" fmla="val 5681115"/>
                <a:gd name="f25" fmla="val 6816896"/>
                <a:gd name="f26" fmla="val 5604096"/>
                <a:gd name="f27" fmla="val 4878485"/>
                <a:gd name="f28" fmla="val 5006014"/>
                <a:gd name="f29" fmla="val 6800200"/>
                <a:gd name="f30" fmla="val 5054354"/>
                <a:gd name="f31" fmla="val 6770429"/>
                <a:gd name="f32" fmla="val 5102285"/>
                <a:gd name="f33" fmla="val 6739483"/>
                <a:gd name="f34" fmla="val 5149855"/>
                <a:gd name="f35" fmla="val 6707667"/>
                <a:gd name="f36" fmla="val 5244993"/>
                <a:gd name="f37" fmla="val 6643906"/>
                <a:gd name="f38" fmla="val 5338561"/>
                <a:gd name="f39" fmla="val 6576025"/>
                <a:gd name="f40" fmla="val 5431866"/>
                <a:gd name="f41" fmla="val 6506210"/>
                <a:gd name="f42" fmla="val 5478386"/>
                <a:gd name="f43" fmla="val 6471304"/>
                <a:gd name="f44" fmla="val 5524777"/>
                <a:gd name="f45" fmla="val 6435495"/>
                <a:gd name="f46" fmla="val 5571036"/>
                <a:gd name="f47" fmla="val 6399557"/>
                <a:gd name="f48" fmla="val 5711649"/>
                <a:gd name="f49" fmla="val 6288912"/>
                <a:gd name="f50" fmla="val 5902059"/>
                <a:gd name="f51" fmla="val 6140395"/>
                <a:gd name="f52" fmla="val 6093257"/>
                <a:gd name="f53" fmla="val 5998320"/>
                <a:gd name="f54" fmla="val 6276589"/>
                <a:gd name="f55" fmla="val 5852379"/>
                <a:gd name="f56" fmla="val 3975975"/>
                <a:gd name="f57" fmla="val 263"/>
                <a:gd name="f58" fmla="val 4101550"/>
                <a:gd name="f59" fmla="val 1809"/>
                <a:gd name="f60" fmla="val 4226830"/>
                <a:gd name="f61" fmla="val 10149"/>
                <a:gd name="f62" fmla="val 4350473"/>
                <a:gd name="f63" fmla="val 24963"/>
                <a:gd name="f64" fmla="val 4598149"/>
                <a:gd name="f65" fmla="val 54846"/>
                <a:gd name="f66" fmla="val 4842943"/>
                <a:gd name="f67" fmla="val 108687"/>
                <a:gd name="f68" fmla="val 5077909"/>
                <a:gd name="f69" fmla="val 189450"/>
                <a:gd name="f70" fmla="val 5312876"/>
                <a:gd name="f71" fmla="val 269955"/>
                <a:gd name="f72" fmla="val 5537357"/>
                <a:gd name="f73" fmla="val 376867"/>
                <a:gd name="f74" fmla="val 5746507"/>
                <a:gd name="f75" fmla="val 505804"/>
                <a:gd name="f76" fmla="val 5955527"/>
                <a:gd name="f77" fmla="val 634999"/>
                <a:gd name="f78" fmla="val 6148688"/>
                <a:gd name="f79" fmla="val 786864"/>
                <a:gd name="f80" fmla="val 6322456"/>
                <a:gd name="f81" fmla="val 956633"/>
                <a:gd name="f82" fmla="val 1011863"/>
                <a:gd name="f83" fmla="val 1185075"/>
                <a:gd name="f84" fmla="val 6359489"/>
                <a:gd name="f85" fmla="val 1169497"/>
                <a:gd name="f86" fmla="val 6318811"/>
                <a:gd name="f87" fmla="val 1127602"/>
                <a:gd name="f88" fmla="val 6276917"/>
                <a:gd name="f89" fmla="val 1086890"/>
                <a:gd name="f90" fmla="val 6233869"/>
                <a:gd name="f91" fmla="val 1047442"/>
                <a:gd name="f92" fmla="val 6147509"/>
                <a:gd name="f93" fmla="val 968870"/>
                <a:gd name="f94" fmla="val 6056431"/>
                <a:gd name="f95" fmla="val 895448"/>
                <a:gd name="f96" fmla="val 5961423"/>
                <a:gd name="f97" fmla="val 827953"/>
                <a:gd name="f98" fmla="val 5865891"/>
                <a:gd name="f99" fmla="val 761102"/>
                <a:gd name="f100" fmla="val 5766688"/>
                <a:gd name="f101" fmla="val 699403"/>
                <a:gd name="f102" fmla="val 5663555"/>
                <a:gd name="f103" fmla="val 645304"/>
                <a:gd name="f104" fmla="val 5457943"/>
                <a:gd name="f105" fmla="val 535816"/>
                <a:gd name="f106" fmla="val 5238703"/>
                <a:gd name="f107" fmla="val 453894"/>
                <a:gd name="f108" fmla="val 5013827"/>
                <a:gd name="f109" fmla="val 397863"/>
                <a:gd name="f110" fmla="val 4788953"/>
                <a:gd name="f111" fmla="val 341703"/>
                <a:gd name="f112" fmla="val 4558442"/>
                <a:gd name="f113" fmla="val 310917"/>
                <a:gd name="f114" fmla="val 4327409"/>
                <a:gd name="f115" fmla="val 302545"/>
                <a:gd name="f116" fmla="val 4096111"/>
                <a:gd name="f117" fmla="val 293012"/>
                <a:gd name="f118" fmla="val 3867174"/>
                <a:gd name="f119" fmla="val 305893"/>
                <a:gd name="f120" fmla="val 3639939"/>
                <a:gd name="f121" fmla="val 338868"/>
                <a:gd name="f122" fmla="val 3526585"/>
                <a:gd name="f123" fmla="val 355999"/>
                <a:gd name="f124" fmla="val 3413885"/>
                <a:gd name="f125" fmla="val 377254"/>
                <a:gd name="f126" fmla="val 3302495"/>
                <a:gd name="f127" fmla="val 403659"/>
                <a:gd name="f128" fmla="val 3191107"/>
                <a:gd name="f129" fmla="val 430451"/>
                <a:gd name="f130" fmla="val 3080634"/>
                <a:gd name="f131" fmla="val 460978"/>
                <a:gd name="f132" fmla="val 2971604"/>
                <a:gd name="f133" fmla="val 496273"/>
                <a:gd name="f134" fmla="val 2862573"/>
                <a:gd name="f135" fmla="val 531437"/>
                <a:gd name="f136" fmla="val 2754854"/>
                <a:gd name="f137" fmla="val 570852"/>
                <a:gd name="f138" fmla="val 2648706"/>
                <a:gd name="f139" fmla="val 614389"/>
                <a:gd name="f140" fmla="val 2542690"/>
                <a:gd name="f141" fmla="val 658056"/>
                <a:gd name="f142" fmla="val 2438114"/>
                <a:gd name="f143" fmla="val 705714"/>
                <a:gd name="f144" fmla="val 2335374"/>
                <a:gd name="f145" fmla="val 757109"/>
                <a:gd name="f146" fmla="val 2129894"/>
                <a:gd name="f147" fmla="val 859769"/>
                <a:gd name="f148" fmla="val 1931228"/>
                <a:gd name="f149" fmla="val 976855"/>
                <a:gd name="f150" fmla="val 1741342"/>
                <a:gd name="f151" fmla="val 1107725"/>
                <a:gd name="f152" fmla="val 1694035"/>
                <a:gd name="f153" fmla="val 1140571"/>
                <a:gd name="f154" fmla="val 1646858"/>
                <a:gd name="f155" fmla="val 1173933"/>
                <a:gd name="f156" fmla="val 1600861"/>
                <a:gd name="f157" fmla="val 1208710"/>
                <a:gd name="f158" fmla="val 1577535"/>
                <a:gd name="f159" fmla="val 1225713"/>
                <a:gd name="f160" fmla="val 1554732"/>
                <a:gd name="f161" fmla="val 1243361"/>
                <a:gd name="f162" fmla="val 1531799"/>
                <a:gd name="f163" fmla="val 1260879"/>
                <a:gd name="f164" fmla="val 1508735"/>
                <a:gd name="f165" fmla="val 1278267"/>
                <a:gd name="f166" fmla="val 1486064"/>
                <a:gd name="f167" fmla="val 1296171"/>
                <a:gd name="f168" fmla="val 1463655"/>
                <a:gd name="f169" fmla="val 1314333"/>
                <a:gd name="f170" fmla="val 1373627"/>
                <a:gd name="f171" fmla="val 1386853"/>
                <a:gd name="f172" fmla="val 1285564"/>
                <a:gd name="f173" fmla="val 1462077"/>
                <a:gd name="f174" fmla="val 1200777"/>
                <a:gd name="f175" fmla="val 1541166"/>
                <a:gd name="f176" fmla="val 1030810"/>
                <a:gd name="f177" fmla="val 1698827"/>
                <a:gd name="f178" fmla="val 873161"/>
                <a:gd name="f179" fmla="val 1870785"/>
                <a:gd name="f180" fmla="val 731501"/>
                <a:gd name="f181" fmla="val 2055754"/>
                <a:gd name="f182" fmla="val 660734"/>
                <a:gd name="f183" fmla="val 2148239"/>
                <a:gd name="f184" fmla="val 593771"/>
                <a:gd name="f185" fmla="val 2243944"/>
                <a:gd name="f186" fmla="val 531393"/>
                <a:gd name="f187" fmla="val 2342739"/>
                <a:gd name="f188" fmla="val 470063"/>
                <a:gd name="f189" fmla="val 2442050"/>
                <a:gd name="f190" fmla="val 412140"/>
                <a:gd name="f191" fmla="val 2543810"/>
                <a:gd name="f192" fmla="val 361033"/>
                <a:gd name="f193" fmla="val 2649046"/>
                <a:gd name="f194" fmla="val 347798"/>
                <a:gd name="f195" fmla="val 2675194"/>
                <a:gd name="f196" fmla="val 335479"/>
                <a:gd name="f197" fmla="val 2701728"/>
                <a:gd name="f198" fmla="val 323292"/>
                <a:gd name="f199" fmla="val 2728263"/>
                <a:gd name="f200" fmla="val 304945"/>
                <a:gd name="f201" fmla="val 2768193"/>
                <a:gd name="f202" fmla="val 287516"/>
                <a:gd name="f203" fmla="val 2808510"/>
                <a:gd name="f204" fmla="val 276115"/>
                <a:gd name="f205" fmla="val 2835432"/>
                <a:gd name="f206" fmla="val 264583"/>
                <a:gd name="f207" fmla="val 2862352"/>
                <a:gd name="f208" fmla="val 254230"/>
                <a:gd name="f209" fmla="val 2889788"/>
                <a:gd name="f210" fmla="val 243877"/>
                <a:gd name="f211" fmla="val 2917224"/>
                <a:gd name="f212" fmla="val 232477"/>
                <a:gd name="f213" fmla="val 2944274"/>
                <a:gd name="f214" fmla="val 223042"/>
                <a:gd name="f215" fmla="val 2971968"/>
                <a:gd name="f216" fmla="val 182679"/>
                <a:gd name="f217" fmla="val 3081970"/>
                <a:gd name="f218" fmla="val 148475"/>
                <a:gd name="f219" fmla="val 3194291"/>
                <a:gd name="f220" fmla="val 121611"/>
                <a:gd name="f221" fmla="val 3308544"/>
                <a:gd name="f222" fmla="val 67096"/>
                <a:gd name="f223" fmla="val 3536534"/>
                <a:gd name="f224" fmla="val 39183"/>
                <a:gd name="f225" fmla="val 3771224"/>
                <a:gd name="f226" fmla="val 39314"/>
                <a:gd name="f227" fmla="val 4005912"/>
                <a:gd name="f228" fmla="val 39969"/>
                <a:gd name="f229" fmla="val 4122871"/>
                <a:gd name="f230" fmla="val 51109"/>
                <a:gd name="f231" fmla="val 4239571"/>
                <a:gd name="f232" fmla="val 73910"/>
                <a:gd name="f233" fmla="val 4354081"/>
                <a:gd name="f234" fmla="val 97892"/>
                <a:gd name="f235" fmla="val 4468334"/>
                <a:gd name="f236" fmla="val 132619"/>
                <a:gd name="f237" fmla="val 4580140"/>
                <a:gd name="f238" fmla="val 179534"/>
                <a:gd name="f239" fmla="val 4687050"/>
                <a:gd name="f240" fmla="val 190673"/>
                <a:gd name="f241" fmla="val 4713972"/>
                <a:gd name="f242" fmla="val 203647"/>
                <a:gd name="f243" fmla="val 4740249"/>
                <a:gd name="f244" fmla="val 215964"/>
                <a:gd name="f245" fmla="val 4766654"/>
                <a:gd name="f246" fmla="val 229332"/>
                <a:gd name="f247" fmla="val 4792674"/>
                <a:gd name="f248" fmla="val 242043"/>
                <a:gd name="f249" fmla="val 4818950"/>
                <a:gd name="f250" fmla="val 256457"/>
                <a:gd name="f251" fmla="val 4844455"/>
                <a:gd name="f252" fmla="val 283978"/>
                <a:gd name="f253" fmla="val 4895978"/>
                <a:gd name="f254" fmla="val 314642"/>
                <a:gd name="f255" fmla="val 4945956"/>
                <a:gd name="f256" fmla="val 346225"/>
                <a:gd name="f257" fmla="val 4995290"/>
                <a:gd name="f258" fmla="val 377676"/>
                <a:gd name="f259" fmla="val 5044752"/>
                <a:gd name="f260" fmla="val 411355"/>
                <a:gd name="f261" fmla="val 5092926"/>
                <a:gd name="f262" fmla="val 445296"/>
                <a:gd name="f263" fmla="val 5140971"/>
                <a:gd name="f264" fmla="val 479760"/>
                <a:gd name="f265" fmla="val 5188630"/>
                <a:gd name="f266" fmla="val 515537"/>
                <a:gd name="f267" fmla="val 5235645"/>
                <a:gd name="f268" fmla="val 551443"/>
                <a:gd name="f269" fmla="val 5282531"/>
                <a:gd name="f270" fmla="val 623387"/>
                <a:gd name="f271" fmla="val 5376434"/>
                <a:gd name="f272" fmla="val 698608"/>
                <a:gd name="f273" fmla="val 5468402"/>
                <a:gd name="f274" fmla="val 772387"/>
                <a:gd name="f275" fmla="val 5562561"/>
                <a:gd name="f276" fmla="val 809472"/>
                <a:gd name="f277" fmla="val 5609448"/>
                <a:gd name="f278" fmla="val 846428"/>
                <a:gd name="f279" fmla="val 5656719"/>
                <a:gd name="f280" fmla="val 882858"/>
                <a:gd name="f281" fmla="val 5704507"/>
                <a:gd name="f282" fmla="val 919159"/>
                <a:gd name="f283" fmla="val 5751909"/>
                <a:gd name="f284" fmla="val 955196"/>
                <a:gd name="f285" fmla="val 5802273"/>
                <a:gd name="f286" fmla="val 990316"/>
                <a:gd name="f287" fmla="val 5848258"/>
                <a:gd name="f288" fmla="val 1025175"/>
                <a:gd name="f289" fmla="val 5895402"/>
                <a:gd name="f290" fmla="val 1061736"/>
                <a:gd name="f291" fmla="val 5941129"/>
                <a:gd name="f292" fmla="val 1097774"/>
                <a:gd name="f293" fmla="val 5987114"/>
                <a:gd name="f294" fmla="val 1134860"/>
                <a:gd name="f295" fmla="val 6032326"/>
                <a:gd name="f296" fmla="val 1171684"/>
                <a:gd name="f297" fmla="val 6077536"/>
                <a:gd name="f298" fmla="val 1210080"/>
                <a:gd name="f299" fmla="val 6121203"/>
                <a:gd name="f300" fmla="val 1286350"/>
                <a:gd name="f301" fmla="val 6209051"/>
                <a:gd name="f302" fmla="val 1365632"/>
                <a:gd name="f303" fmla="val 6293677"/>
                <a:gd name="f304" fmla="val 1448192"/>
                <a:gd name="f305" fmla="val 6374054"/>
                <a:gd name="f306" fmla="val 1613572"/>
                <a:gd name="f307" fmla="val 6534420"/>
                <a:gd name="f308" fmla="val 1792057"/>
                <a:gd name="f309" fmla="val 6677526"/>
                <a:gd name="f310" fmla="val 1982991"/>
                <a:gd name="f311" fmla="val 6796158"/>
                <a:gd name="f312" fmla="val 2118475"/>
                <a:gd name="f313" fmla="val 1569874"/>
                <a:gd name="f314" fmla="val 1507802"/>
                <a:gd name="f315" fmla="val 6817815"/>
                <a:gd name="f316" fmla="val 1418412"/>
                <a:gd name="f317" fmla="val 6730595"/>
                <a:gd name="f318" fmla="val 1334903"/>
                <a:gd name="f319" fmla="val 6638562"/>
                <a:gd name="f320" fmla="val 1256865"/>
                <a:gd name="f321" fmla="val 6543437"/>
                <a:gd name="f322" fmla="val 1179155"/>
                <a:gd name="f323" fmla="val 6447861"/>
                <a:gd name="f324" fmla="val 1106817"/>
                <a:gd name="f325" fmla="val 6349194"/>
                <a:gd name="f326" fmla="val 1038410"/>
                <a:gd name="f327" fmla="val 6248722"/>
                <a:gd name="f328" fmla="val 969873"/>
                <a:gd name="f329" fmla="val 6148253"/>
                <a:gd name="f330" fmla="val 905922"/>
                <a:gd name="f331" fmla="val 6045592"/>
                <a:gd name="f332" fmla="val 845380"/>
                <a:gd name="f333" fmla="val 5941386"/>
                <a:gd name="f334" fmla="val 814453"/>
                <a:gd name="f335" fmla="val 5888704"/>
                <a:gd name="f336" fmla="val 786147"/>
                <a:gd name="f337" fmla="val 5839370"/>
                <a:gd name="f338" fmla="val 755351"/>
                <a:gd name="f339" fmla="val 5788877"/>
                <a:gd name="f340" fmla="val 724817"/>
                <a:gd name="f341" fmla="val 5738771"/>
                <a:gd name="f342" fmla="val 693760"/>
                <a:gd name="f343" fmla="val 5688665"/>
                <a:gd name="f344" fmla="val 661784"/>
                <a:gd name="f345" fmla="val 5638944"/>
                <a:gd name="f346" fmla="val 466525"/>
                <a:gd name="f347" fmla="val 5340366"/>
                <a:gd name="f348" fmla="val 434156"/>
                <a:gd name="f349" fmla="val 5290131"/>
                <a:gd name="f350" fmla="val 402181"/>
                <a:gd name="f351" fmla="val 5239639"/>
                <a:gd name="f352" fmla="val 370992"/>
                <a:gd name="f353" fmla="val 5188502"/>
                <a:gd name="f354" fmla="val 339803"/>
                <a:gd name="f355" fmla="val 5137364"/>
                <a:gd name="f356" fmla="val 308876"/>
                <a:gd name="f357" fmla="val 5086099"/>
                <a:gd name="f358" fmla="val 280046"/>
                <a:gd name="f359" fmla="val 5033287"/>
                <a:gd name="f360" fmla="val 222255"/>
                <a:gd name="f361" fmla="val 4928179"/>
                <a:gd name="f362" fmla="val 169181"/>
                <a:gd name="f363" fmla="val 4819982"/>
                <a:gd name="f364" fmla="val 126853"/>
                <a:gd name="f365" fmla="val 4707660"/>
                <a:gd name="f366" fmla="val 83739"/>
                <a:gd name="f367" fmla="val 4595725"/>
                <a:gd name="f368" fmla="val 51764"/>
                <a:gd name="f369" fmla="val 4479670"/>
                <a:gd name="f370" fmla="val 30272"/>
                <a:gd name="f371" fmla="val 4362068"/>
                <a:gd name="f372" fmla="val 9698"/>
                <a:gd name="f373" fmla="val 4244466"/>
                <a:gd name="f374" fmla="val 4125060"/>
                <a:gd name="f375" fmla="val 1704"/>
                <a:gd name="f376" fmla="val 3530867"/>
                <a:gd name="f377" fmla="val 95140"/>
                <a:gd name="f378" fmla="val 3057110"/>
                <a:gd name="f379" fmla="val 270480"/>
                <a:gd name="f380" fmla="val 2610532"/>
                <a:gd name="f381" fmla="val 314511"/>
                <a:gd name="f382" fmla="val 2498984"/>
                <a:gd name="f383" fmla="val 362212"/>
                <a:gd name="f384" fmla="val 2388466"/>
                <a:gd name="f385" fmla="val 415942"/>
                <a:gd name="f386" fmla="val 2280526"/>
                <a:gd name="f387" fmla="val 468884"/>
                <a:gd name="f388" fmla="val 2172197"/>
                <a:gd name="f389" fmla="val 527199"/>
                <a:gd name="f390" fmla="val 2066188"/>
                <a:gd name="f391" fmla="val 590102"/>
                <a:gd name="f392" fmla="val 1962626"/>
                <a:gd name="f393" fmla="val 716037"/>
                <a:gd name="f394" fmla="val 1755631"/>
                <a:gd name="f395" fmla="val 859794"/>
                <a:gd name="f396" fmla="val 1557653"/>
                <a:gd name="f397" fmla="val 1020719"/>
                <a:gd name="f398" fmla="val 1373070"/>
                <a:gd name="f399" fmla="val 1101575"/>
                <a:gd name="f400" fmla="val 1281101"/>
                <a:gd name="f401" fmla="val 1185969"/>
                <a:gd name="f402" fmla="val 1191838"/>
                <a:gd name="f403" fmla="val 1275080"/>
                <a:gd name="f404" fmla="val 1107081"/>
                <a:gd name="f405" fmla="val 1297227"/>
                <a:gd name="f406" fmla="val 1085699"/>
                <a:gd name="f407" fmla="val 1319504"/>
                <a:gd name="f408" fmla="val 1064575"/>
                <a:gd name="f409" fmla="val 1342437"/>
                <a:gd name="f410" fmla="val 1043965"/>
                <a:gd name="f411" fmla="val 1365240"/>
                <a:gd name="f412" fmla="val 1023226"/>
                <a:gd name="f413" fmla="val 1387648"/>
                <a:gd name="f414" fmla="val 1002102"/>
                <a:gd name="f415" fmla="val 1411106"/>
                <a:gd name="f416" fmla="val 982138"/>
                <a:gd name="f417" fmla="val 1457497"/>
                <a:gd name="f418" fmla="val 941563"/>
                <a:gd name="f419" fmla="val 1505065"/>
                <a:gd name="f420" fmla="val 902276"/>
                <a:gd name="f421" fmla="val 1553029"/>
                <a:gd name="f422" fmla="val 863376"/>
                <a:gd name="f423" fmla="val 1745798"/>
                <a:gd name="f424" fmla="val 708806"/>
                <a:gd name="f425" fmla="val 1954030"/>
                <a:gd name="f426" fmla="val 571882"/>
                <a:gd name="f427" fmla="val 2173401"/>
                <a:gd name="f428" fmla="val 454409"/>
                <a:gd name="f429" fmla="val 2612013"/>
                <a:gd name="f430" fmla="val 219334"/>
                <a:gd name="f431" fmla="val 3099505"/>
                <a:gd name="f432" fmla="val 65666"/>
                <a:gd name="f433" fmla="val 3599708"/>
                <a:gd name="f434" fmla="val 16332"/>
                <a:gd name="f435" fmla="val 3724530"/>
                <a:gd name="f436" fmla="val 3966"/>
                <a:gd name="f437" fmla="val 3850400"/>
                <a:gd name="f438" fmla="+- 0 0 1283"/>
                <a:gd name="f439" fmla="+- 0 0 -90"/>
                <a:gd name="f440" fmla="*/ f3 1 6373761"/>
                <a:gd name="f441" fmla="*/ f4 1 6874714"/>
                <a:gd name="f442" fmla="+- f7 0 f5"/>
                <a:gd name="f443" fmla="+- f6 0 f5"/>
                <a:gd name="f444" fmla="*/ f439 f0 1"/>
                <a:gd name="f445" fmla="*/ f443 1 6373761"/>
                <a:gd name="f446" fmla="*/ f442 1 6874714"/>
                <a:gd name="f447" fmla="*/ 6373761 f443 1"/>
                <a:gd name="f448" fmla="*/ 5771297 f442 1"/>
                <a:gd name="f449" fmla="*/ 6247960 f442 1"/>
                <a:gd name="f450" fmla="*/ 6235932 f443 1"/>
                <a:gd name="f451" fmla="*/ 6361930 f442 1"/>
                <a:gd name="f452" fmla="*/ 5960375 f443 1"/>
                <a:gd name="f453" fmla="*/ 6587489 f442 1"/>
                <a:gd name="f454" fmla="*/ 5822907 f443 1"/>
                <a:gd name="f455" fmla="*/ 6701871 f442 1"/>
                <a:gd name="f456" fmla="*/ 5681115 f443 1"/>
                <a:gd name="f457" fmla="*/ 6816896 f442 1"/>
                <a:gd name="f458" fmla="*/ 5604096 f443 1"/>
                <a:gd name="f459" fmla="*/ 6874714 f442 1"/>
                <a:gd name="f460" fmla="*/ 4878485 f443 1"/>
                <a:gd name="f461" fmla="*/ 5006014 f443 1"/>
                <a:gd name="f462" fmla="*/ 6800200 f442 1"/>
                <a:gd name="f463" fmla="*/ 5149855 f443 1"/>
                <a:gd name="f464" fmla="*/ 6707667 f442 1"/>
                <a:gd name="f465" fmla="*/ 5431866 f443 1"/>
                <a:gd name="f466" fmla="*/ 6506210 f442 1"/>
                <a:gd name="f467" fmla="*/ 5571036 f443 1"/>
                <a:gd name="f468" fmla="*/ 6399557 f442 1"/>
                <a:gd name="f469" fmla="*/ 5711649 f443 1"/>
                <a:gd name="f470" fmla="*/ 6288912 f442 1"/>
                <a:gd name="f471" fmla="*/ 6276589 f443 1"/>
                <a:gd name="f472" fmla="*/ 5852379 f442 1"/>
                <a:gd name="f473" fmla="*/ 3975975 f443 1"/>
                <a:gd name="f474" fmla="*/ 263 f442 1"/>
                <a:gd name="f475" fmla="*/ 4350473 f443 1"/>
                <a:gd name="f476" fmla="*/ 24963 f442 1"/>
                <a:gd name="f477" fmla="*/ 5077909 f443 1"/>
                <a:gd name="f478" fmla="*/ 189450 f442 1"/>
                <a:gd name="f479" fmla="*/ 5746507 f443 1"/>
                <a:gd name="f480" fmla="*/ 505804 f442 1"/>
                <a:gd name="f481" fmla="*/ 6322456 f443 1"/>
                <a:gd name="f482" fmla="*/ 956633 f442 1"/>
                <a:gd name="f483" fmla="*/ 1011863 f442 1"/>
                <a:gd name="f484" fmla="*/ 1185075 f442 1"/>
                <a:gd name="f485" fmla="*/ 6359489 f443 1"/>
                <a:gd name="f486" fmla="*/ 1169497 f442 1"/>
                <a:gd name="f487" fmla="*/ 6233869 f443 1"/>
                <a:gd name="f488" fmla="*/ 1047442 f442 1"/>
                <a:gd name="f489" fmla="*/ 5961423 f443 1"/>
                <a:gd name="f490" fmla="*/ 827953 f442 1"/>
                <a:gd name="f491" fmla="*/ 5663555 f443 1"/>
                <a:gd name="f492" fmla="*/ 645304 f442 1"/>
                <a:gd name="f493" fmla="*/ 5013827 f443 1"/>
                <a:gd name="f494" fmla="*/ 397863 f442 1"/>
                <a:gd name="f495" fmla="*/ 4327409 f443 1"/>
                <a:gd name="f496" fmla="*/ 302545 f442 1"/>
                <a:gd name="f497" fmla="*/ 3639939 f443 1"/>
                <a:gd name="f498" fmla="*/ 338868 f442 1"/>
                <a:gd name="f499" fmla="*/ 3302495 f443 1"/>
                <a:gd name="f500" fmla="*/ 403659 f442 1"/>
                <a:gd name="f501" fmla="*/ 2971604 f443 1"/>
                <a:gd name="f502" fmla="*/ 496273 f442 1"/>
                <a:gd name="f503" fmla="*/ 2648706 f443 1"/>
                <a:gd name="f504" fmla="*/ 614389 f442 1"/>
                <a:gd name="f505" fmla="*/ 2335374 f443 1"/>
                <a:gd name="f506" fmla="*/ 757109 f442 1"/>
                <a:gd name="f507" fmla="*/ 1741342 f443 1"/>
                <a:gd name="f508" fmla="*/ 1107725 f442 1"/>
                <a:gd name="f509" fmla="*/ 1600861 f443 1"/>
                <a:gd name="f510" fmla="*/ 1208710 f442 1"/>
                <a:gd name="f511" fmla="*/ 1531799 f443 1"/>
                <a:gd name="f512" fmla="*/ 1260879 f442 1"/>
                <a:gd name="f513" fmla="*/ 1463655 f443 1"/>
                <a:gd name="f514" fmla="*/ 1314333 f442 1"/>
                <a:gd name="f515" fmla="*/ 1200777 f443 1"/>
                <a:gd name="f516" fmla="*/ 1541166 f442 1"/>
                <a:gd name="f517" fmla="*/ 731501 f443 1"/>
                <a:gd name="f518" fmla="*/ 2055754 f442 1"/>
                <a:gd name="f519" fmla="*/ 531393 f443 1"/>
                <a:gd name="f520" fmla="*/ 2342739 f442 1"/>
                <a:gd name="f521" fmla="*/ 361033 f443 1"/>
                <a:gd name="f522" fmla="*/ 2649046 f442 1"/>
                <a:gd name="f523" fmla="*/ 323292 f443 1"/>
                <a:gd name="f524" fmla="*/ 2728263 f442 1"/>
                <a:gd name="f525" fmla="*/ 304945 f443 1"/>
                <a:gd name="f526" fmla="*/ 2768193 f442 1"/>
                <a:gd name="f527" fmla="*/ 287516 f443 1"/>
                <a:gd name="f528" fmla="*/ 2808510 f442 1"/>
                <a:gd name="f529" fmla="*/ 254230 f443 1"/>
                <a:gd name="f530" fmla="*/ 2889788 f442 1"/>
                <a:gd name="f531" fmla="*/ 223042 f443 1"/>
                <a:gd name="f532" fmla="*/ 2971968 f442 1"/>
                <a:gd name="f533" fmla="*/ 121611 f443 1"/>
                <a:gd name="f534" fmla="*/ 3308544 f442 1"/>
                <a:gd name="f535" fmla="*/ 39314 f443 1"/>
                <a:gd name="f536" fmla="*/ 4005912 f442 1"/>
                <a:gd name="f537" fmla="*/ 73910 f443 1"/>
                <a:gd name="f538" fmla="*/ 4354081 f442 1"/>
                <a:gd name="f539" fmla="*/ 179534 f443 1"/>
                <a:gd name="f540" fmla="*/ 4687050 f442 1"/>
                <a:gd name="f541" fmla="*/ 215964 f443 1"/>
                <a:gd name="f542" fmla="*/ 4766654 f442 1"/>
                <a:gd name="f543" fmla="*/ 256457 f443 1"/>
                <a:gd name="f544" fmla="*/ 4844455 f442 1"/>
                <a:gd name="f545" fmla="*/ 346225 f443 1"/>
                <a:gd name="f546" fmla="*/ 4995290 f442 1"/>
                <a:gd name="f547" fmla="*/ 445296 f443 1"/>
                <a:gd name="f548" fmla="*/ 5140971 f442 1"/>
                <a:gd name="f549" fmla="*/ 551443 f443 1"/>
                <a:gd name="f550" fmla="*/ 5282531 f442 1"/>
                <a:gd name="f551" fmla="*/ 772387 f443 1"/>
                <a:gd name="f552" fmla="*/ 5562561 f442 1"/>
                <a:gd name="f553" fmla="*/ 882858 f443 1"/>
                <a:gd name="f554" fmla="*/ 5704507 f442 1"/>
                <a:gd name="f555" fmla="*/ 990316 f443 1"/>
                <a:gd name="f556" fmla="*/ 5848258 f442 1"/>
                <a:gd name="f557" fmla="*/ 1097774 f443 1"/>
                <a:gd name="f558" fmla="*/ 5987114 f442 1"/>
                <a:gd name="f559" fmla="*/ 1210080 f443 1"/>
                <a:gd name="f560" fmla="*/ 6121203 f442 1"/>
                <a:gd name="f561" fmla="*/ 1448192 f443 1"/>
                <a:gd name="f562" fmla="*/ 6374054 f442 1"/>
                <a:gd name="f563" fmla="*/ 1982991 f443 1"/>
                <a:gd name="f564" fmla="*/ 6796158 f442 1"/>
                <a:gd name="f565" fmla="*/ 2118475 f443 1"/>
                <a:gd name="f566" fmla="*/ 1569874 f443 1"/>
                <a:gd name="f567" fmla="*/ 1507802 f443 1"/>
                <a:gd name="f568" fmla="*/ 6817815 f442 1"/>
                <a:gd name="f569" fmla="*/ 1256865 f443 1"/>
                <a:gd name="f570" fmla="*/ 6543437 f442 1"/>
                <a:gd name="f571" fmla="*/ 1038410 f443 1"/>
                <a:gd name="f572" fmla="*/ 6248722 f442 1"/>
                <a:gd name="f573" fmla="*/ 845380 f443 1"/>
                <a:gd name="f574" fmla="*/ 5941386 f442 1"/>
                <a:gd name="f575" fmla="*/ 755351 f443 1"/>
                <a:gd name="f576" fmla="*/ 5788877 f442 1"/>
                <a:gd name="f577" fmla="*/ 661784 f443 1"/>
                <a:gd name="f578" fmla="*/ 5638944 f442 1"/>
                <a:gd name="f579" fmla="*/ 466525 f443 1"/>
                <a:gd name="f580" fmla="*/ 5340366 f442 1"/>
                <a:gd name="f581" fmla="*/ 370992 f443 1"/>
                <a:gd name="f582" fmla="*/ 5188502 f442 1"/>
                <a:gd name="f583" fmla="*/ 280046 f443 1"/>
                <a:gd name="f584" fmla="*/ 5033287 f442 1"/>
                <a:gd name="f585" fmla="*/ 126853 f443 1"/>
                <a:gd name="f586" fmla="*/ 4707660 f442 1"/>
                <a:gd name="f587" fmla="*/ 30272 f443 1"/>
                <a:gd name="f588" fmla="*/ 4362068 f442 1"/>
                <a:gd name="f589" fmla="*/ 0 f443 1"/>
                <a:gd name="f590" fmla="*/ 270480 f443 1"/>
                <a:gd name="f591" fmla="*/ 2610532 f442 1"/>
                <a:gd name="f592" fmla="*/ 415942 f443 1"/>
                <a:gd name="f593" fmla="*/ 2280526 f442 1"/>
                <a:gd name="f594" fmla="*/ 590102 f443 1"/>
                <a:gd name="f595" fmla="*/ 1962626 f442 1"/>
                <a:gd name="f596" fmla="*/ 1020719 f443 1"/>
                <a:gd name="f597" fmla="*/ 1373070 f442 1"/>
                <a:gd name="f598" fmla="*/ 1275080 f443 1"/>
                <a:gd name="f599" fmla="*/ 1107081 f442 1"/>
                <a:gd name="f600" fmla="*/ 1342437 f443 1"/>
                <a:gd name="f601" fmla="*/ 1043965 f442 1"/>
                <a:gd name="f602" fmla="*/ 1411106 f443 1"/>
                <a:gd name="f603" fmla="*/ 982138 f442 1"/>
                <a:gd name="f604" fmla="*/ 1553029 f443 1"/>
                <a:gd name="f605" fmla="*/ 863376 f442 1"/>
                <a:gd name="f606" fmla="*/ 2173401 f443 1"/>
                <a:gd name="f607" fmla="*/ 454409 f442 1"/>
                <a:gd name="f608" fmla="*/ 3599708 f443 1"/>
                <a:gd name="f609" fmla="*/ 16332 f442 1"/>
                <a:gd name="f610" fmla="*/ f444 1 f2"/>
                <a:gd name="f611" fmla="*/ f447 1 6373761"/>
                <a:gd name="f612" fmla="*/ f448 1 6874714"/>
                <a:gd name="f613" fmla="*/ f449 1 6874714"/>
                <a:gd name="f614" fmla="*/ f450 1 6373761"/>
                <a:gd name="f615" fmla="*/ f451 1 6874714"/>
                <a:gd name="f616" fmla="*/ f452 1 6373761"/>
                <a:gd name="f617" fmla="*/ f453 1 6874714"/>
                <a:gd name="f618" fmla="*/ f454 1 6373761"/>
                <a:gd name="f619" fmla="*/ f455 1 6874714"/>
                <a:gd name="f620" fmla="*/ f456 1 6373761"/>
                <a:gd name="f621" fmla="*/ f457 1 6874714"/>
                <a:gd name="f622" fmla="*/ f458 1 6373761"/>
                <a:gd name="f623" fmla="*/ f459 1 6874714"/>
                <a:gd name="f624" fmla="*/ f460 1 6373761"/>
                <a:gd name="f625" fmla="*/ f461 1 6373761"/>
                <a:gd name="f626" fmla="*/ f462 1 6874714"/>
                <a:gd name="f627" fmla="*/ f463 1 6373761"/>
                <a:gd name="f628" fmla="*/ f464 1 6874714"/>
                <a:gd name="f629" fmla="*/ f465 1 6373761"/>
                <a:gd name="f630" fmla="*/ f466 1 6874714"/>
                <a:gd name="f631" fmla="*/ f467 1 6373761"/>
                <a:gd name="f632" fmla="*/ f468 1 6874714"/>
                <a:gd name="f633" fmla="*/ f469 1 6373761"/>
                <a:gd name="f634" fmla="*/ f470 1 6874714"/>
                <a:gd name="f635" fmla="*/ f471 1 6373761"/>
                <a:gd name="f636" fmla="*/ f472 1 6874714"/>
                <a:gd name="f637" fmla="*/ f473 1 6373761"/>
                <a:gd name="f638" fmla="*/ f474 1 6874714"/>
                <a:gd name="f639" fmla="*/ f475 1 6373761"/>
                <a:gd name="f640" fmla="*/ f476 1 6874714"/>
                <a:gd name="f641" fmla="*/ f477 1 6373761"/>
                <a:gd name="f642" fmla="*/ f478 1 6874714"/>
                <a:gd name="f643" fmla="*/ f479 1 6373761"/>
                <a:gd name="f644" fmla="*/ f480 1 6874714"/>
                <a:gd name="f645" fmla="*/ f481 1 6373761"/>
                <a:gd name="f646" fmla="*/ f482 1 6874714"/>
                <a:gd name="f647" fmla="*/ f483 1 6874714"/>
                <a:gd name="f648" fmla="*/ f484 1 6874714"/>
                <a:gd name="f649" fmla="*/ f485 1 6373761"/>
                <a:gd name="f650" fmla="*/ f486 1 6874714"/>
                <a:gd name="f651" fmla="*/ f487 1 6373761"/>
                <a:gd name="f652" fmla="*/ f488 1 6874714"/>
                <a:gd name="f653" fmla="*/ f489 1 6373761"/>
                <a:gd name="f654" fmla="*/ f490 1 6874714"/>
                <a:gd name="f655" fmla="*/ f491 1 6373761"/>
                <a:gd name="f656" fmla="*/ f492 1 6874714"/>
                <a:gd name="f657" fmla="*/ f493 1 6373761"/>
                <a:gd name="f658" fmla="*/ f494 1 6874714"/>
                <a:gd name="f659" fmla="*/ f495 1 6373761"/>
                <a:gd name="f660" fmla="*/ f496 1 6874714"/>
                <a:gd name="f661" fmla="*/ f497 1 6373761"/>
                <a:gd name="f662" fmla="*/ f498 1 6874714"/>
                <a:gd name="f663" fmla="*/ f499 1 6373761"/>
                <a:gd name="f664" fmla="*/ f500 1 6874714"/>
                <a:gd name="f665" fmla="*/ f501 1 6373761"/>
                <a:gd name="f666" fmla="*/ f502 1 6874714"/>
                <a:gd name="f667" fmla="*/ f503 1 6373761"/>
                <a:gd name="f668" fmla="*/ f504 1 6874714"/>
                <a:gd name="f669" fmla="*/ f505 1 6373761"/>
                <a:gd name="f670" fmla="*/ f506 1 6874714"/>
                <a:gd name="f671" fmla="*/ f507 1 6373761"/>
                <a:gd name="f672" fmla="*/ f508 1 6874714"/>
                <a:gd name="f673" fmla="*/ f509 1 6373761"/>
                <a:gd name="f674" fmla="*/ f510 1 6874714"/>
                <a:gd name="f675" fmla="*/ f511 1 6373761"/>
                <a:gd name="f676" fmla="*/ f512 1 6874714"/>
                <a:gd name="f677" fmla="*/ f513 1 6373761"/>
                <a:gd name="f678" fmla="*/ f514 1 6874714"/>
                <a:gd name="f679" fmla="*/ f515 1 6373761"/>
                <a:gd name="f680" fmla="*/ f516 1 6874714"/>
                <a:gd name="f681" fmla="*/ f517 1 6373761"/>
                <a:gd name="f682" fmla="*/ f518 1 6874714"/>
                <a:gd name="f683" fmla="*/ f519 1 6373761"/>
                <a:gd name="f684" fmla="*/ f520 1 6874714"/>
                <a:gd name="f685" fmla="*/ f521 1 6373761"/>
                <a:gd name="f686" fmla="*/ f522 1 6874714"/>
                <a:gd name="f687" fmla="*/ f523 1 6373761"/>
                <a:gd name="f688" fmla="*/ f524 1 6874714"/>
                <a:gd name="f689" fmla="*/ f525 1 6373761"/>
                <a:gd name="f690" fmla="*/ f526 1 6874714"/>
                <a:gd name="f691" fmla="*/ f527 1 6373761"/>
                <a:gd name="f692" fmla="*/ f528 1 6874714"/>
                <a:gd name="f693" fmla="*/ f529 1 6373761"/>
                <a:gd name="f694" fmla="*/ f530 1 6874714"/>
                <a:gd name="f695" fmla="*/ f531 1 6373761"/>
                <a:gd name="f696" fmla="*/ f532 1 6874714"/>
                <a:gd name="f697" fmla="*/ f533 1 6373761"/>
                <a:gd name="f698" fmla="*/ f534 1 6874714"/>
                <a:gd name="f699" fmla="*/ f535 1 6373761"/>
                <a:gd name="f700" fmla="*/ f536 1 6874714"/>
                <a:gd name="f701" fmla="*/ f537 1 6373761"/>
                <a:gd name="f702" fmla="*/ f538 1 6874714"/>
                <a:gd name="f703" fmla="*/ f539 1 6373761"/>
                <a:gd name="f704" fmla="*/ f540 1 6874714"/>
                <a:gd name="f705" fmla="*/ f541 1 6373761"/>
                <a:gd name="f706" fmla="*/ f542 1 6874714"/>
                <a:gd name="f707" fmla="*/ f543 1 6373761"/>
                <a:gd name="f708" fmla="*/ f544 1 6874714"/>
                <a:gd name="f709" fmla="*/ f545 1 6373761"/>
                <a:gd name="f710" fmla="*/ f546 1 6874714"/>
                <a:gd name="f711" fmla="*/ f547 1 6373761"/>
                <a:gd name="f712" fmla="*/ f548 1 6874714"/>
                <a:gd name="f713" fmla="*/ f549 1 6373761"/>
                <a:gd name="f714" fmla="*/ f550 1 6874714"/>
                <a:gd name="f715" fmla="*/ f551 1 6373761"/>
                <a:gd name="f716" fmla="*/ f552 1 6874714"/>
                <a:gd name="f717" fmla="*/ f553 1 6373761"/>
                <a:gd name="f718" fmla="*/ f554 1 6874714"/>
                <a:gd name="f719" fmla="*/ f555 1 6373761"/>
                <a:gd name="f720" fmla="*/ f556 1 6874714"/>
                <a:gd name="f721" fmla="*/ f557 1 6373761"/>
                <a:gd name="f722" fmla="*/ f558 1 6874714"/>
                <a:gd name="f723" fmla="*/ f559 1 6373761"/>
                <a:gd name="f724" fmla="*/ f560 1 6874714"/>
                <a:gd name="f725" fmla="*/ f561 1 6373761"/>
                <a:gd name="f726" fmla="*/ f562 1 6874714"/>
                <a:gd name="f727" fmla="*/ f563 1 6373761"/>
                <a:gd name="f728" fmla="*/ f564 1 6874714"/>
                <a:gd name="f729" fmla="*/ f565 1 6373761"/>
                <a:gd name="f730" fmla="*/ f566 1 6373761"/>
                <a:gd name="f731" fmla="*/ f567 1 6373761"/>
                <a:gd name="f732" fmla="*/ f568 1 6874714"/>
                <a:gd name="f733" fmla="*/ f569 1 6373761"/>
                <a:gd name="f734" fmla="*/ f570 1 6874714"/>
                <a:gd name="f735" fmla="*/ f571 1 6373761"/>
                <a:gd name="f736" fmla="*/ f572 1 6874714"/>
                <a:gd name="f737" fmla="*/ f573 1 6373761"/>
                <a:gd name="f738" fmla="*/ f574 1 6874714"/>
                <a:gd name="f739" fmla="*/ f575 1 6373761"/>
                <a:gd name="f740" fmla="*/ f576 1 6874714"/>
                <a:gd name="f741" fmla="*/ f577 1 6373761"/>
                <a:gd name="f742" fmla="*/ f578 1 6874714"/>
                <a:gd name="f743" fmla="*/ f579 1 6373761"/>
                <a:gd name="f744" fmla="*/ f580 1 6874714"/>
                <a:gd name="f745" fmla="*/ f581 1 6373761"/>
                <a:gd name="f746" fmla="*/ f582 1 6874714"/>
                <a:gd name="f747" fmla="*/ f583 1 6373761"/>
                <a:gd name="f748" fmla="*/ f584 1 6874714"/>
                <a:gd name="f749" fmla="*/ f585 1 6373761"/>
                <a:gd name="f750" fmla="*/ f586 1 6874714"/>
                <a:gd name="f751" fmla="*/ f587 1 6373761"/>
                <a:gd name="f752" fmla="*/ f588 1 6874714"/>
                <a:gd name="f753" fmla="*/ f589 1 6373761"/>
                <a:gd name="f754" fmla="*/ f590 1 6373761"/>
                <a:gd name="f755" fmla="*/ f591 1 6874714"/>
                <a:gd name="f756" fmla="*/ f592 1 6373761"/>
                <a:gd name="f757" fmla="*/ f593 1 6874714"/>
                <a:gd name="f758" fmla="*/ f594 1 6373761"/>
                <a:gd name="f759" fmla="*/ f595 1 6874714"/>
                <a:gd name="f760" fmla="*/ f596 1 6373761"/>
                <a:gd name="f761" fmla="*/ f597 1 6874714"/>
                <a:gd name="f762" fmla="*/ f598 1 6373761"/>
                <a:gd name="f763" fmla="*/ f599 1 6874714"/>
                <a:gd name="f764" fmla="*/ f600 1 6373761"/>
                <a:gd name="f765" fmla="*/ f601 1 6874714"/>
                <a:gd name="f766" fmla="*/ f602 1 6373761"/>
                <a:gd name="f767" fmla="*/ f603 1 6874714"/>
                <a:gd name="f768" fmla="*/ f604 1 6373761"/>
                <a:gd name="f769" fmla="*/ f605 1 6874714"/>
                <a:gd name="f770" fmla="*/ f606 1 6373761"/>
                <a:gd name="f771" fmla="*/ f607 1 6874714"/>
                <a:gd name="f772" fmla="*/ f608 1 6373761"/>
                <a:gd name="f773" fmla="*/ f609 1 6874714"/>
                <a:gd name="f774" fmla="*/ f5 1 f445"/>
                <a:gd name="f775" fmla="*/ f6 1 f445"/>
                <a:gd name="f776" fmla="*/ f5 1 f446"/>
                <a:gd name="f777" fmla="*/ f7 1 f446"/>
                <a:gd name="f778" fmla="+- f610 0 f1"/>
                <a:gd name="f779" fmla="*/ f611 1 f445"/>
                <a:gd name="f780" fmla="*/ f612 1 f446"/>
                <a:gd name="f781" fmla="*/ f613 1 f446"/>
                <a:gd name="f782" fmla="*/ f614 1 f445"/>
                <a:gd name="f783" fmla="*/ f615 1 f446"/>
                <a:gd name="f784" fmla="*/ f616 1 f445"/>
                <a:gd name="f785" fmla="*/ f617 1 f446"/>
                <a:gd name="f786" fmla="*/ f618 1 f445"/>
                <a:gd name="f787" fmla="*/ f619 1 f446"/>
                <a:gd name="f788" fmla="*/ f620 1 f445"/>
                <a:gd name="f789" fmla="*/ f621 1 f446"/>
                <a:gd name="f790" fmla="*/ f622 1 f445"/>
                <a:gd name="f791" fmla="*/ f623 1 f446"/>
                <a:gd name="f792" fmla="*/ f624 1 f445"/>
                <a:gd name="f793" fmla="*/ f625 1 f445"/>
                <a:gd name="f794" fmla="*/ f626 1 f446"/>
                <a:gd name="f795" fmla="*/ f627 1 f445"/>
                <a:gd name="f796" fmla="*/ f628 1 f446"/>
                <a:gd name="f797" fmla="*/ f629 1 f445"/>
                <a:gd name="f798" fmla="*/ f630 1 f446"/>
                <a:gd name="f799" fmla="*/ f631 1 f445"/>
                <a:gd name="f800" fmla="*/ f632 1 f446"/>
                <a:gd name="f801" fmla="*/ f633 1 f445"/>
                <a:gd name="f802" fmla="*/ f634 1 f446"/>
                <a:gd name="f803" fmla="*/ f635 1 f445"/>
                <a:gd name="f804" fmla="*/ f636 1 f446"/>
                <a:gd name="f805" fmla="*/ f637 1 f445"/>
                <a:gd name="f806" fmla="*/ f638 1 f446"/>
                <a:gd name="f807" fmla="*/ f639 1 f445"/>
                <a:gd name="f808" fmla="*/ f640 1 f446"/>
                <a:gd name="f809" fmla="*/ f641 1 f445"/>
                <a:gd name="f810" fmla="*/ f642 1 f446"/>
                <a:gd name="f811" fmla="*/ f643 1 f445"/>
                <a:gd name="f812" fmla="*/ f644 1 f446"/>
                <a:gd name="f813" fmla="*/ f645 1 f445"/>
                <a:gd name="f814" fmla="*/ f646 1 f446"/>
                <a:gd name="f815" fmla="*/ f647 1 f446"/>
                <a:gd name="f816" fmla="*/ f648 1 f446"/>
                <a:gd name="f817" fmla="*/ f649 1 f445"/>
                <a:gd name="f818" fmla="*/ f650 1 f446"/>
                <a:gd name="f819" fmla="*/ f651 1 f445"/>
                <a:gd name="f820" fmla="*/ f652 1 f446"/>
                <a:gd name="f821" fmla="*/ f653 1 f445"/>
                <a:gd name="f822" fmla="*/ f654 1 f446"/>
                <a:gd name="f823" fmla="*/ f655 1 f445"/>
                <a:gd name="f824" fmla="*/ f656 1 f446"/>
                <a:gd name="f825" fmla="*/ f657 1 f445"/>
                <a:gd name="f826" fmla="*/ f658 1 f446"/>
                <a:gd name="f827" fmla="*/ f659 1 f445"/>
                <a:gd name="f828" fmla="*/ f660 1 f446"/>
                <a:gd name="f829" fmla="*/ f661 1 f445"/>
                <a:gd name="f830" fmla="*/ f662 1 f446"/>
                <a:gd name="f831" fmla="*/ f663 1 f445"/>
                <a:gd name="f832" fmla="*/ f664 1 f446"/>
                <a:gd name="f833" fmla="*/ f665 1 f445"/>
                <a:gd name="f834" fmla="*/ f666 1 f446"/>
                <a:gd name="f835" fmla="*/ f667 1 f445"/>
                <a:gd name="f836" fmla="*/ f668 1 f446"/>
                <a:gd name="f837" fmla="*/ f669 1 f445"/>
                <a:gd name="f838" fmla="*/ f670 1 f446"/>
                <a:gd name="f839" fmla="*/ f671 1 f445"/>
                <a:gd name="f840" fmla="*/ f672 1 f446"/>
                <a:gd name="f841" fmla="*/ f673 1 f445"/>
                <a:gd name="f842" fmla="*/ f674 1 f446"/>
                <a:gd name="f843" fmla="*/ f675 1 f445"/>
                <a:gd name="f844" fmla="*/ f676 1 f446"/>
                <a:gd name="f845" fmla="*/ f677 1 f445"/>
                <a:gd name="f846" fmla="*/ f678 1 f446"/>
                <a:gd name="f847" fmla="*/ f679 1 f445"/>
                <a:gd name="f848" fmla="*/ f680 1 f446"/>
                <a:gd name="f849" fmla="*/ f681 1 f445"/>
                <a:gd name="f850" fmla="*/ f682 1 f446"/>
                <a:gd name="f851" fmla="*/ f683 1 f445"/>
                <a:gd name="f852" fmla="*/ f684 1 f446"/>
                <a:gd name="f853" fmla="*/ f685 1 f445"/>
                <a:gd name="f854" fmla="*/ f686 1 f446"/>
                <a:gd name="f855" fmla="*/ f687 1 f445"/>
                <a:gd name="f856" fmla="*/ f688 1 f446"/>
                <a:gd name="f857" fmla="*/ f689 1 f445"/>
                <a:gd name="f858" fmla="*/ f690 1 f446"/>
                <a:gd name="f859" fmla="*/ f691 1 f445"/>
                <a:gd name="f860" fmla="*/ f692 1 f446"/>
                <a:gd name="f861" fmla="*/ f693 1 f445"/>
                <a:gd name="f862" fmla="*/ f694 1 f446"/>
                <a:gd name="f863" fmla="*/ f695 1 f445"/>
                <a:gd name="f864" fmla="*/ f696 1 f446"/>
                <a:gd name="f865" fmla="*/ f697 1 f445"/>
                <a:gd name="f866" fmla="*/ f698 1 f446"/>
                <a:gd name="f867" fmla="*/ f699 1 f445"/>
                <a:gd name="f868" fmla="*/ f700 1 f446"/>
                <a:gd name="f869" fmla="*/ f701 1 f445"/>
                <a:gd name="f870" fmla="*/ f702 1 f446"/>
                <a:gd name="f871" fmla="*/ f703 1 f445"/>
                <a:gd name="f872" fmla="*/ f704 1 f446"/>
                <a:gd name="f873" fmla="*/ f705 1 f445"/>
                <a:gd name="f874" fmla="*/ f706 1 f446"/>
                <a:gd name="f875" fmla="*/ f707 1 f445"/>
                <a:gd name="f876" fmla="*/ f708 1 f446"/>
                <a:gd name="f877" fmla="*/ f709 1 f445"/>
                <a:gd name="f878" fmla="*/ f710 1 f446"/>
                <a:gd name="f879" fmla="*/ f711 1 f445"/>
                <a:gd name="f880" fmla="*/ f712 1 f446"/>
                <a:gd name="f881" fmla="*/ f713 1 f445"/>
                <a:gd name="f882" fmla="*/ f714 1 f446"/>
                <a:gd name="f883" fmla="*/ f715 1 f445"/>
                <a:gd name="f884" fmla="*/ f716 1 f446"/>
                <a:gd name="f885" fmla="*/ f717 1 f445"/>
                <a:gd name="f886" fmla="*/ f718 1 f446"/>
                <a:gd name="f887" fmla="*/ f719 1 f445"/>
                <a:gd name="f888" fmla="*/ f720 1 f446"/>
                <a:gd name="f889" fmla="*/ f721 1 f445"/>
                <a:gd name="f890" fmla="*/ f722 1 f446"/>
                <a:gd name="f891" fmla="*/ f723 1 f445"/>
                <a:gd name="f892" fmla="*/ f724 1 f446"/>
                <a:gd name="f893" fmla="*/ f725 1 f445"/>
                <a:gd name="f894" fmla="*/ f726 1 f446"/>
                <a:gd name="f895" fmla="*/ f727 1 f445"/>
                <a:gd name="f896" fmla="*/ f728 1 f446"/>
                <a:gd name="f897" fmla="*/ f729 1 f445"/>
                <a:gd name="f898" fmla="*/ f730 1 f445"/>
                <a:gd name="f899" fmla="*/ f731 1 f445"/>
                <a:gd name="f900" fmla="*/ f732 1 f446"/>
                <a:gd name="f901" fmla="*/ f733 1 f445"/>
                <a:gd name="f902" fmla="*/ f734 1 f446"/>
                <a:gd name="f903" fmla="*/ f735 1 f445"/>
                <a:gd name="f904" fmla="*/ f736 1 f446"/>
                <a:gd name="f905" fmla="*/ f737 1 f445"/>
                <a:gd name="f906" fmla="*/ f738 1 f446"/>
                <a:gd name="f907" fmla="*/ f739 1 f445"/>
                <a:gd name="f908" fmla="*/ f740 1 f446"/>
                <a:gd name="f909" fmla="*/ f741 1 f445"/>
                <a:gd name="f910" fmla="*/ f742 1 f446"/>
                <a:gd name="f911" fmla="*/ f743 1 f445"/>
                <a:gd name="f912" fmla="*/ f744 1 f446"/>
                <a:gd name="f913" fmla="*/ f745 1 f445"/>
                <a:gd name="f914" fmla="*/ f746 1 f446"/>
                <a:gd name="f915" fmla="*/ f747 1 f445"/>
                <a:gd name="f916" fmla="*/ f748 1 f446"/>
                <a:gd name="f917" fmla="*/ f749 1 f445"/>
                <a:gd name="f918" fmla="*/ f750 1 f446"/>
                <a:gd name="f919" fmla="*/ f751 1 f445"/>
                <a:gd name="f920" fmla="*/ f752 1 f446"/>
                <a:gd name="f921" fmla="*/ f753 1 f445"/>
                <a:gd name="f922" fmla="*/ f754 1 f445"/>
                <a:gd name="f923" fmla="*/ f755 1 f446"/>
                <a:gd name="f924" fmla="*/ f756 1 f445"/>
                <a:gd name="f925" fmla="*/ f757 1 f446"/>
                <a:gd name="f926" fmla="*/ f758 1 f445"/>
                <a:gd name="f927" fmla="*/ f759 1 f446"/>
                <a:gd name="f928" fmla="*/ f760 1 f445"/>
                <a:gd name="f929" fmla="*/ f761 1 f446"/>
                <a:gd name="f930" fmla="*/ f762 1 f445"/>
                <a:gd name="f931" fmla="*/ f763 1 f446"/>
                <a:gd name="f932" fmla="*/ f764 1 f445"/>
                <a:gd name="f933" fmla="*/ f765 1 f446"/>
                <a:gd name="f934" fmla="*/ f766 1 f445"/>
                <a:gd name="f935" fmla="*/ f767 1 f446"/>
                <a:gd name="f936" fmla="*/ f768 1 f445"/>
                <a:gd name="f937" fmla="*/ f769 1 f446"/>
                <a:gd name="f938" fmla="*/ f770 1 f445"/>
                <a:gd name="f939" fmla="*/ f771 1 f446"/>
                <a:gd name="f940" fmla="*/ f772 1 f445"/>
                <a:gd name="f941" fmla="*/ f773 1 f446"/>
                <a:gd name="f942" fmla="*/ f774 f440 1"/>
                <a:gd name="f943" fmla="*/ f775 f440 1"/>
                <a:gd name="f944" fmla="*/ f777 f441 1"/>
                <a:gd name="f945" fmla="*/ f776 f441 1"/>
                <a:gd name="f946" fmla="*/ f779 f440 1"/>
                <a:gd name="f947" fmla="*/ f780 f441 1"/>
                <a:gd name="f948" fmla="*/ f781 f441 1"/>
                <a:gd name="f949" fmla="*/ f782 f440 1"/>
                <a:gd name="f950" fmla="*/ f783 f441 1"/>
                <a:gd name="f951" fmla="*/ f784 f440 1"/>
                <a:gd name="f952" fmla="*/ f785 f441 1"/>
                <a:gd name="f953" fmla="*/ f786 f440 1"/>
                <a:gd name="f954" fmla="*/ f787 f441 1"/>
                <a:gd name="f955" fmla="*/ f788 f440 1"/>
                <a:gd name="f956" fmla="*/ f789 f441 1"/>
                <a:gd name="f957" fmla="*/ f790 f440 1"/>
                <a:gd name="f958" fmla="*/ f791 f441 1"/>
                <a:gd name="f959" fmla="*/ f792 f440 1"/>
                <a:gd name="f960" fmla="*/ f793 f440 1"/>
                <a:gd name="f961" fmla="*/ f794 f441 1"/>
                <a:gd name="f962" fmla="*/ f795 f440 1"/>
                <a:gd name="f963" fmla="*/ f796 f441 1"/>
                <a:gd name="f964" fmla="*/ f797 f440 1"/>
                <a:gd name="f965" fmla="*/ f798 f441 1"/>
                <a:gd name="f966" fmla="*/ f799 f440 1"/>
                <a:gd name="f967" fmla="*/ f800 f441 1"/>
                <a:gd name="f968" fmla="*/ f801 f440 1"/>
                <a:gd name="f969" fmla="*/ f802 f441 1"/>
                <a:gd name="f970" fmla="*/ f803 f440 1"/>
                <a:gd name="f971" fmla="*/ f804 f441 1"/>
                <a:gd name="f972" fmla="*/ f805 f440 1"/>
                <a:gd name="f973" fmla="*/ f806 f441 1"/>
                <a:gd name="f974" fmla="*/ f807 f440 1"/>
                <a:gd name="f975" fmla="*/ f808 f441 1"/>
                <a:gd name="f976" fmla="*/ f809 f440 1"/>
                <a:gd name="f977" fmla="*/ f810 f441 1"/>
                <a:gd name="f978" fmla="*/ f811 f440 1"/>
                <a:gd name="f979" fmla="*/ f812 f441 1"/>
                <a:gd name="f980" fmla="*/ f813 f440 1"/>
                <a:gd name="f981" fmla="*/ f814 f441 1"/>
                <a:gd name="f982" fmla="*/ f815 f441 1"/>
                <a:gd name="f983" fmla="*/ f816 f441 1"/>
                <a:gd name="f984" fmla="*/ f817 f440 1"/>
                <a:gd name="f985" fmla="*/ f818 f441 1"/>
                <a:gd name="f986" fmla="*/ f819 f440 1"/>
                <a:gd name="f987" fmla="*/ f820 f441 1"/>
                <a:gd name="f988" fmla="*/ f821 f440 1"/>
                <a:gd name="f989" fmla="*/ f822 f441 1"/>
                <a:gd name="f990" fmla="*/ f823 f440 1"/>
                <a:gd name="f991" fmla="*/ f824 f441 1"/>
                <a:gd name="f992" fmla="*/ f825 f440 1"/>
                <a:gd name="f993" fmla="*/ f826 f441 1"/>
                <a:gd name="f994" fmla="*/ f827 f440 1"/>
                <a:gd name="f995" fmla="*/ f828 f441 1"/>
                <a:gd name="f996" fmla="*/ f829 f440 1"/>
                <a:gd name="f997" fmla="*/ f830 f441 1"/>
                <a:gd name="f998" fmla="*/ f831 f440 1"/>
                <a:gd name="f999" fmla="*/ f832 f441 1"/>
                <a:gd name="f1000" fmla="*/ f833 f440 1"/>
                <a:gd name="f1001" fmla="*/ f834 f441 1"/>
                <a:gd name="f1002" fmla="*/ f835 f440 1"/>
                <a:gd name="f1003" fmla="*/ f836 f441 1"/>
                <a:gd name="f1004" fmla="*/ f837 f440 1"/>
                <a:gd name="f1005" fmla="*/ f838 f441 1"/>
                <a:gd name="f1006" fmla="*/ f839 f440 1"/>
                <a:gd name="f1007" fmla="*/ f840 f441 1"/>
                <a:gd name="f1008" fmla="*/ f841 f440 1"/>
                <a:gd name="f1009" fmla="*/ f842 f441 1"/>
                <a:gd name="f1010" fmla="*/ f843 f440 1"/>
                <a:gd name="f1011" fmla="*/ f844 f441 1"/>
                <a:gd name="f1012" fmla="*/ f845 f440 1"/>
                <a:gd name="f1013" fmla="*/ f846 f441 1"/>
                <a:gd name="f1014" fmla="*/ f847 f440 1"/>
                <a:gd name="f1015" fmla="*/ f848 f441 1"/>
                <a:gd name="f1016" fmla="*/ f849 f440 1"/>
                <a:gd name="f1017" fmla="*/ f850 f441 1"/>
                <a:gd name="f1018" fmla="*/ f851 f440 1"/>
                <a:gd name="f1019" fmla="*/ f852 f441 1"/>
                <a:gd name="f1020" fmla="*/ f853 f440 1"/>
                <a:gd name="f1021" fmla="*/ f854 f441 1"/>
                <a:gd name="f1022" fmla="*/ f855 f440 1"/>
                <a:gd name="f1023" fmla="*/ f856 f441 1"/>
                <a:gd name="f1024" fmla="*/ f857 f440 1"/>
                <a:gd name="f1025" fmla="*/ f858 f441 1"/>
                <a:gd name="f1026" fmla="*/ f859 f440 1"/>
                <a:gd name="f1027" fmla="*/ f860 f441 1"/>
                <a:gd name="f1028" fmla="*/ f861 f440 1"/>
                <a:gd name="f1029" fmla="*/ f862 f441 1"/>
                <a:gd name="f1030" fmla="*/ f863 f440 1"/>
                <a:gd name="f1031" fmla="*/ f864 f441 1"/>
                <a:gd name="f1032" fmla="*/ f865 f440 1"/>
                <a:gd name="f1033" fmla="*/ f866 f441 1"/>
                <a:gd name="f1034" fmla="*/ f867 f440 1"/>
                <a:gd name="f1035" fmla="*/ f868 f441 1"/>
                <a:gd name="f1036" fmla="*/ f869 f440 1"/>
                <a:gd name="f1037" fmla="*/ f870 f441 1"/>
                <a:gd name="f1038" fmla="*/ f871 f440 1"/>
                <a:gd name="f1039" fmla="*/ f872 f441 1"/>
                <a:gd name="f1040" fmla="*/ f873 f440 1"/>
                <a:gd name="f1041" fmla="*/ f874 f441 1"/>
                <a:gd name="f1042" fmla="*/ f875 f440 1"/>
                <a:gd name="f1043" fmla="*/ f876 f441 1"/>
                <a:gd name="f1044" fmla="*/ f877 f440 1"/>
                <a:gd name="f1045" fmla="*/ f878 f441 1"/>
                <a:gd name="f1046" fmla="*/ f879 f440 1"/>
                <a:gd name="f1047" fmla="*/ f880 f441 1"/>
                <a:gd name="f1048" fmla="*/ f881 f440 1"/>
                <a:gd name="f1049" fmla="*/ f882 f441 1"/>
                <a:gd name="f1050" fmla="*/ f883 f440 1"/>
                <a:gd name="f1051" fmla="*/ f884 f441 1"/>
                <a:gd name="f1052" fmla="*/ f885 f440 1"/>
                <a:gd name="f1053" fmla="*/ f886 f441 1"/>
                <a:gd name="f1054" fmla="*/ f887 f440 1"/>
                <a:gd name="f1055" fmla="*/ f888 f441 1"/>
                <a:gd name="f1056" fmla="*/ f889 f440 1"/>
                <a:gd name="f1057" fmla="*/ f890 f441 1"/>
                <a:gd name="f1058" fmla="*/ f891 f440 1"/>
                <a:gd name="f1059" fmla="*/ f892 f441 1"/>
                <a:gd name="f1060" fmla="*/ f893 f440 1"/>
                <a:gd name="f1061" fmla="*/ f894 f441 1"/>
                <a:gd name="f1062" fmla="*/ f895 f440 1"/>
                <a:gd name="f1063" fmla="*/ f896 f441 1"/>
                <a:gd name="f1064" fmla="*/ f897 f440 1"/>
                <a:gd name="f1065" fmla="*/ f898 f440 1"/>
                <a:gd name="f1066" fmla="*/ f899 f440 1"/>
                <a:gd name="f1067" fmla="*/ f900 f441 1"/>
                <a:gd name="f1068" fmla="*/ f901 f440 1"/>
                <a:gd name="f1069" fmla="*/ f902 f441 1"/>
                <a:gd name="f1070" fmla="*/ f903 f440 1"/>
                <a:gd name="f1071" fmla="*/ f904 f441 1"/>
                <a:gd name="f1072" fmla="*/ f905 f440 1"/>
                <a:gd name="f1073" fmla="*/ f906 f441 1"/>
                <a:gd name="f1074" fmla="*/ f907 f440 1"/>
                <a:gd name="f1075" fmla="*/ f908 f441 1"/>
                <a:gd name="f1076" fmla="*/ f909 f440 1"/>
                <a:gd name="f1077" fmla="*/ f910 f441 1"/>
                <a:gd name="f1078" fmla="*/ f911 f440 1"/>
                <a:gd name="f1079" fmla="*/ f912 f441 1"/>
                <a:gd name="f1080" fmla="*/ f913 f440 1"/>
                <a:gd name="f1081" fmla="*/ f914 f441 1"/>
                <a:gd name="f1082" fmla="*/ f915 f440 1"/>
                <a:gd name="f1083" fmla="*/ f916 f441 1"/>
                <a:gd name="f1084" fmla="*/ f917 f440 1"/>
                <a:gd name="f1085" fmla="*/ f918 f441 1"/>
                <a:gd name="f1086" fmla="*/ f919 f440 1"/>
                <a:gd name="f1087" fmla="*/ f920 f441 1"/>
                <a:gd name="f1088" fmla="*/ f921 f440 1"/>
                <a:gd name="f1089" fmla="*/ f922 f440 1"/>
                <a:gd name="f1090" fmla="*/ f923 f441 1"/>
                <a:gd name="f1091" fmla="*/ f924 f440 1"/>
                <a:gd name="f1092" fmla="*/ f925 f441 1"/>
                <a:gd name="f1093" fmla="*/ f926 f440 1"/>
                <a:gd name="f1094" fmla="*/ f927 f441 1"/>
                <a:gd name="f1095" fmla="*/ f928 f440 1"/>
                <a:gd name="f1096" fmla="*/ f929 f441 1"/>
                <a:gd name="f1097" fmla="*/ f930 f440 1"/>
                <a:gd name="f1098" fmla="*/ f931 f441 1"/>
                <a:gd name="f1099" fmla="*/ f932 f440 1"/>
                <a:gd name="f1100" fmla="*/ f933 f441 1"/>
                <a:gd name="f1101" fmla="*/ f934 f440 1"/>
                <a:gd name="f1102" fmla="*/ f935 f441 1"/>
                <a:gd name="f1103" fmla="*/ f936 f440 1"/>
                <a:gd name="f1104" fmla="*/ f937 f441 1"/>
                <a:gd name="f1105" fmla="*/ f938 f440 1"/>
                <a:gd name="f1106" fmla="*/ f939 f441 1"/>
                <a:gd name="f1107" fmla="*/ f940 f440 1"/>
                <a:gd name="f1108" fmla="*/ f941 f44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78">
                  <a:pos x="f946" y="f947"/>
                </a:cxn>
                <a:cxn ang="f778">
                  <a:pos x="f946" y="f948"/>
                </a:cxn>
                <a:cxn ang="f778">
                  <a:pos x="f949" y="f950"/>
                </a:cxn>
                <a:cxn ang="f778">
                  <a:pos x="f951" y="f952"/>
                </a:cxn>
                <a:cxn ang="f778">
                  <a:pos x="f953" y="f954"/>
                </a:cxn>
                <a:cxn ang="f778">
                  <a:pos x="f955" y="f956"/>
                </a:cxn>
                <a:cxn ang="f778">
                  <a:pos x="f957" y="f958"/>
                </a:cxn>
                <a:cxn ang="f778">
                  <a:pos x="f959" y="f958"/>
                </a:cxn>
                <a:cxn ang="f778">
                  <a:pos x="f960" y="f961"/>
                </a:cxn>
                <a:cxn ang="f778">
                  <a:pos x="f962" y="f963"/>
                </a:cxn>
                <a:cxn ang="f778">
                  <a:pos x="f964" y="f965"/>
                </a:cxn>
                <a:cxn ang="f778">
                  <a:pos x="f966" y="f967"/>
                </a:cxn>
                <a:cxn ang="f778">
                  <a:pos x="f968" y="f969"/>
                </a:cxn>
                <a:cxn ang="f778">
                  <a:pos x="f970" y="f971"/>
                </a:cxn>
                <a:cxn ang="f778">
                  <a:pos x="f972" y="f973"/>
                </a:cxn>
                <a:cxn ang="f778">
                  <a:pos x="f974" y="f975"/>
                </a:cxn>
                <a:cxn ang="f778">
                  <a:pos x="f976" y="f977"/>
                </a:cxn>
                <a:cxn ang="f778">
                  <a:pos x="f978" y="f979"/>
                </a:cxn>
                <a:cxn ang="f778">
                  <a:pos x="f980" y="f981"/>
                </a:cxn>
                <a:cxn ang="f778">
                  <a:pos x="f946" y="f982"/>
                </a:cxn>
                <a:cxn ang="f778">
                  <a:pos x="f946" y="f983"/>
                </a:cxn>
                <a:cxn ang="f778">
                  <a:pos x="f984" y="f985"/>
                </a:cxn>
                <a:cxn ang="f778">
                  <a:pos x="f986" y="f987"/>
                </a:cxn>
                <a:cxn ang="f778">
                  <a:pos x="f988" y="f989"/>
                </a:cxn>
                <a:cxn ang="f778">
                  <a:pos x="f990" y="f991"/>
                </a:cxn>
                <a:cxn ang="f778">
                  <a:pos x="f992" y="f993"/>
                </a:cxn>
                <a:cxn ang="f778">
                  <a:pos x="f994" y="f995"/>
                </a:cxn>
                <a:cxn ang="f778">
                  <a:pos x="f996" y="f997"/>
                </a:cxn>
                <a:cxn ang="f778">
                  <a:pos x="f998" y="f999"/>
                </a:cxn>
                <a:cxn ang="f778">
                  <a:pos x="f1000" y="f1001"/>
                </a:cxn>
                <a:cxn ang="f778">
                  <a:pos x="f1002" y="f1003"/>
                </a:cxn>
                <a:cxn ang="f778">
                  <a:pos x="f1004" y="f1005"/>
                </a:cxn>
                <a:cxn ang="f778">
                  <a:pos x="f1006" y="f1007"/>
                </a:cxn>
                <a:cxn ang="f778">
                  <a:pos x="f1008" y="f1009"/>
                </a:cxn>
                <a:cxn ang="f778">
                  <a:pos x="f1010" y="f1011"/>
                </a:cxn>
                <a:cxn ang="f778">
                  <a:pos x="f1012" y="f1013"/>
                </a:cxn>
                <a:cxn ang="f778">
                  <a:pos x="f1014" y="f1015"/>
                </a:cxn>
                <a:cxn ang="f778">
                  <a:pos x="f1016" y="f1017"/>
                </a:cxn>
                <a:cxn ang="f778">
                  <a:pos x="f1018" y="f1019"/>
                </a:cxn>
                <a:cxn ang="f778">
                  <a:pos x="f1020" y="f1021"/>
                </a:cxn>
                <a:cxn ang="f778">
                  <a:pos x="f1022" y="f1023"/>
                </a:cxn>
                <a:cxn ang="f778">
                  <a:pos x="f1024" y="f1025"/>
                </a:cxn>
                <a:cxn ang="f778">
                  <a:pos x="f1026" y="f1027"/>
                </a:cxn>
                <a:cxn ang="f778">
                  <a:pos x="f1028" y="f1029"/>
                </a:cxn>
                <a:cxn ang="f778">
                  <a:pos x="f1030" y="f1031"/>
                </a:cxn>
                <a:cxn ang="f778">
                  <a:pos x="f1032" y="f1033"/>
                </a:cxn>
                <a:cxn ang="f778">
                  <a:pos x="f1034" y="f1035"/>
                </a:cxn>
                <a:cxn ang="f778">
                  <a:pos x="f1036" y="f1037"/>
                </a:cxn>
                <a:cxn ang="f778">
                  <a:pos x="f1038" y="f1039"/>
                </a:cxn>
                <a:cxn ang="f778">
                  <a:pos x="f1040" y="f1041"/>
                </a:cxn>
                <a:cxn ang="f778">
                  <a:pos x="f1042" y="f1043"/>
                </a:cxn>
                <a:cxn ang="f778">
                  <a:pos x="f1044" y="f1045"/>
                </a:cxn>
                <a:cxn ang="f778">
                  <a:pos x="f1046" y="f1047"/>
                </a:cxn>
                <a:cxn ang="f778">
                  <a:pos x="f1048" y="f1049"/>
                </a:cxn>
                <a:cxn ang="f778">
                  <a:pos x="f1050" y="f1051"/>
                </a:cxn>
                <a:cxn ang="f778">
                  <a:pos x="f1052" y="f1053"/>
                </a:cxn>
                <a:cxn ang="f778">
                  <a:pos x="f1054" y="f1055"/>
                </a:cxn>
                <a:cxn ang="f778">
                  <a:pos x="f1056" y="f1057"/>
                </a:cxn>
                <a:cxn ang="f778">
                  <a:pos x="f1058" y="f1059"/>
                </a:cxn>
                <a:cxn ang="f778">
                  <a:pos x="f1060" y="f1061"/>
                </a:cxn>
                <a:cxn ang="f778">
                  <a:pos x="f1062" y="f1063"/>
                </a:cxn>
                <a:cxn ang="f778">
                  <a:pos x="f1064" y="f958"/>
                </a:cxn>
                <a:cxn ang="f778">
                  <a:pos x="f1065" y="f958"/>
                </a:cxn>
                <a:cxn ang="f778">
                  <a:pos x="f1066" y="f1067"/>
                </a:cxn>
                <a:cxn ang="f778">
                  <a:pos x="f1068" y="f1069"/>
                </a:cxn>
                <a:cxn ang="f778">
                  <a:pos x="f1070" y="f1071"/>
                </a:cxn>
                <a:cxn ang="f778">
                  <a:pos x="f1072" y="f1073"/>
                </a:cxn>
                <a:cxn ang="f778">
                  <a:pos x="f1074" y="f1075"/>
                </a:cxn>
                <a:cxn ang="f778">
                  <a:pos x="f1076" y="f1077"/>
                </a:cxn>
                <a:cxn ang="f778">
                  <a:pos x="f1078" y="f1079"/>
                </a:cxn>
                <a:cxn ang="f778">
                  <a:pos x="f1080" y="f1081"/>
                </a:cxn>
                <a:cxn ang="f778">
                  <a:pos x="f1082" y="f1083"/>
                </a:cxn>
                <a:cxn ang="f778">
                  <a:pos x="f1084" y="f1085"/>
                </a:cxn>
                <a:cxn ang="f778">
                  <a:pos x="f1086" y="f1087"/>
                </a:cxn>
                <a:cxn ang="f778">
                  <a:pos x="f1088" y="f1035"/>
                </a:cxn>
                <a:cxn ang="f778">
                  <a:pos x="f1089" y="f1090"/>
                </a:cxn>
                <a:cxn ang="f778">
                  <a:pos x="f1091" y="f1092"/>
                </a:cxn>
                <a:cxn ang="f778">
                  <a:pos x="f1093" y="f1094"/>
                </a:cxn>
                <a:cxn ang="f778">
                  <a:pos x="f1095" y="f1096"/>
                </a:cxn>
                <a:cxn ang="f778">
                  <a:pos x="f1097" y="f1098"/>
                </a:cxn>
                <a:cxn ang="f778">
                  <a:pos x="f1099" y="f1100"/>
                </a:cxn>
                <a:cxn ang="f778">
                  <a:pos x="f1101" y="f1102"/>
                </a:cxn>
                <a:cxn ang="f778">
                  <a:pos x="f1103" y="f1104"/>
                </a:cxn>
                <a:cxn ang="f778">
                  <a:pos x="f1105" y="f1106"/>
                </a:cxn>
                <a:cxn ang="f778">
                  <a:pos x="f1107" y="f1108"/>
                </a:cxn>
                <a:cxn ang="f778">
                  <a:pos x="f972" y="f973"/>
                </a:cxn>
              </a:cxnLst>
              <a:rect l="f942" t="f945" r="f943" b="f944"/>
              <a:pathLst>
                <a:path w="6373761" h="6874714">
                  <a:moveTo>
                    <a:pt x="f6" y="f8"/>
                  </a:moveTo>
                  <a:lnTo>
                    <a:pt x="f6" y="f9"/>
                  </a:lnTo>
                  <a:lnTo>
                    <a:pt x="f10" y="f11"/>
                  </a:lnTo>
                  <a:cubicBezTo>
                    <a:pt x="f12" y="f13"/>
                    <a:pt x="f14" y="f15"/>
                    <a:pt x="f16" y="f17"/>
                  </a:cubicBezTo>
                  <a:lnTo>
                    <a:pt x="f18" y="f19"/>
                  </a:lnTo>
                  <a:cubicBezTo>
                    <a:pt x="f20" y="f21"/>
                    <a:pt x="f22" y="f23"/>
                    <a:pt x="f24" y="f25"/>
                  </a:cubicBezTo>
                  <a:lnTo>
                    <a:pt x="f26" y="f7"/>
                  </a:lnTo>
                  <a:lnTo>
                    <a:pt x="f27" y="f7"/>
                  </a:lnTo>
                  <a:lnTo>
                    <a:pt x="f28" y="f29"/>
                  </a:lnTo>
                  <a:cubicBezTo>
                    <a:pt x="f30" y="f31"/>
                    <a:pt x="f32" y="f33"/>
                    <a:pt x="f34" y="f35"/>
                  </a:cubicBezTo>
                  <a:cubicBezTo>
                    <a:pt x="f36" y="f37"/>
                    <a:pt x="f38" y="f39"/>
                    <a:pt x="f40" y="f41"/>
                  </a:cubicBezTo>
                  <a:cubicBezTo>
                    <a:pt x="f42" y="f43"/>
                    <a:pt x="f44" y="f45"/>
                    <a:pt x="f46" y="f47"/>
                  </a:cubicBezTo>
                  <a:lnTo>
                    <a:pt x="f48" y="f49"/>
                  </a:lnTo>
                  <a:cubicBezTo>
                    <a:pt x="f50" y="f51"/>
                    <a:pt x="f52" y="f53"/>
                    <a:pt x="f54" y="f55"/>
                  </a:cubicBezTo>
                  <a:close/>
                  <a:moveTo>
                    <a:pt x="f56" y="f57"/>
                  </a:moveTo>
                  <a:cubicBezTo>
                    <a:pt x="f58" y="f59"/>
                    <a:pt x="f60" y="f61"/>
                    <a:pt x="f62" y="f63"/>
                  </a:cubicBezTo>
                  <a:cubicBezTo>
                    <a:pt x="f64" y="f65"/>
                    <a:pt x="f66" y="f67"/>
                    <a:pt x="f68" y="f69"/>
                  </a:cubicBezTo>
                  <a:cubicBezTo>
                    <a:pt x="f70" y="f71"/>
                    <a:pt x="f72" y="f73"/>
                    <a:pt x="f74" y="f75"/>
                  </a:cubicBezTo>
                  <a:cubicBezTo>
                    <a:pt x="f76" y="f77"/>
                    <a:pt x="f78" y="f79"/>
                    <a:pt x="f80" y="f81"/>
                  </a:cubicBezTo>
                  <a:lnTo>
                    <a:pt x="f6" y="f82"/>
                  </a:lnTo>
                  <a:lnTo>
                    <a:pt x="f6" y="f83"/>
                  </a:lnTo>
                  <a:lnTo>
                    <a:pt x="f84" y="f85"/>
                  </a:lnTo>
                  <a:cubicBezTo>
                    <a:pt x="f86" y="f87"/>
                    <a:pt x="f88" y="f89"/>
                    <a:pt x="f90" y="f91"/>
                  </a:cubicBezTo>
                  <a:cubicBezTo>
                    <a:pt x="f92" y="f93"/>
                    <a:pt x="f94" y="f95"/>
                    <a:pt x="f96" y="f97"/>
                  </a:cubicBezTo>
                  <a:cubicBezTo>
                    <a:pt x="f98" y="f99"/>
                    <a:pt x="f100" y="f101"/>
                    <a:pt x="f102" y="f103"/>
                  </a:cubicBezTo>
                  <a:cubicBezTo>
                    <a:pt x="f104" y="f105"/>
                    <a:pt x="f106" y="f107"/>
                    <a:pt x="f108" y="f109"/>
                  </a:cubicBezTo>
                  <a:cubicBezTo>
                    <a:pt x="f110" y="f111"/>
                    <a:pt x="f112" y="f113"/>
                    <a:pt x="f114" y="f115"/>
                  </a:cubicBezTo>
                  <a:cubicBezTo>
                    <a:pt x="f116" y="f117"/>
                    <a:pt x="f118" y="f119"/>
                    <a:pt x="f120" y="f121"/>
                  </a:cubicBezTo>
                  <a:cubicBezTo>
                    <a:pt x="f122" y="f123"/>
                    <a:pt x="f124" y="f125"/>
                    <a:pt x="f126" y="f127"/>
                  </a:cubicBezTo>
                  <a:cubicBezTo>
                    <a:pt x="f128" y="f129"/>
                    <a:pt x="f130" y="f131"/>
                    <a:pt x="f132" y="f133"/>
                  </a:cubicBezTo>
                  <a:cubicBezTo>
                    <a:pt x="f134" y="f135"/>
                    <a:pt x="f136" y="f137"/>
                    <a:pt x="f138" y="f139"/>
                  </a:cubicBezTo>
                  <a:cubicBezTo>
                    <a:pt x="f140" y="f141"/>
                    <a:pt x="f142" y="f143"/>
                    <a:pt x="f144" y="f145"/>
                  </a:cubicBezTo>
                  <a:cubicBezTo>
                    <a:pt x="f146" y="f147"/>
                    <a:pt x="f148" y="f149"/>
                    <a:pt x="f150" y="f151"/>
                  </a:cubicBezTo>
                  <a:cubicBezTo>
                    <a:pt x="f152" y="f153"/>
                    <a:pt x="f154" y="f155"/>
                    <a:pt x="f156" y="f157"/>
                  </a:cubicBezTo>
                  <a:cubicBezTo>
                    <a:pt x="f158" y="f159"/>
                    <a:pt x="f160" y="f161"/>
                    <a:pt x="f162" y="f163"/>
                  </a:cubicBezTo>
                  <a:cubicBezTo>
                    <a:pt x="f164" y="f165"/>
                    <a:pt x="f166" y="f167"/>
                    <a:pt x="f168" y="f169"/>
                  </a:cubicBezTo>
                  <a:cubicBezTo>
                    <a:pt x="f170" y="f171"/>
                    <a:pt x="f172" y="f173"/>
                    <a:pt x="f174" y="f175"/>
                  </a:cubicBezTo>
                  <a:cubicBezTo>
                    <a:pt x="f176" y="f177"/>
                    <a:pt x="f178" y="f179"/>
                    <a:pt x="f180" y="f181"/>
                  </a:cubicBezTo>
                  <a:cubicBezTo>
                    <a:pt x="f182" y="f183"/>
                    <a:pt x="f184" y="f185"/>
                    <a:pt x="f186" y="f187"/>
                  </a:cubicBezTo>
                  <a:cubicBezTo>
                    <a:pt x="f188" y="f189"/>
                    <a:pt x="f190" y="f191"/>
                    <a:pt x="f192" y="f193"/>
                  </a:cubicBezTo>
                  <a:cubicBezTo>
                    <a:pt x="f194" y="f195"/>
                    <a:pt x="f196" y="f197"/>
                    <a:pt x="f198" y="f199"/>
                  </a:cubicBezTo>
                  <a:lnTo>
                    <a:pt x="f200" y="f201"/>
                  </a:lnTo>
                  <a:lnTo>
                    <a:pt x="f202" y="f203"/>
                  </a:lnTo>
                  <a:cubicBezTo>
                    <a:pt x="f204" y="f205"/>
                    <a:pt x="f206" y="f207"/>
                    <a:pt x="f208" y="f209"/>
                  </a:cubicBezTo>
                  <a:cubicBezTo>
                    <a:pt x="f210" y="f211"/>
                    <a:pt x="f212" y="f213"/>
                    <a:pt x="f214" y="f215"/>
                  </a:cubicBezTo>
                  <a:cubicBezTo>
                    <a:pt x="f216" y="f217"/>
                    <a:pt x="f218" y="f219"/>
                    <a:pt x="f220" y="f221"/>
                  </a:cubicBezTo>
                  <a:cubicBezTo>
                    <a:pt x="f222" y="f223"/>
                    <a:pt x="f224" y="f225"/>
                    <a:pt x="f226" y="f227"/>
                  </a:cubicBezTo>
                  <a:cubicBezTo>
                    <a:pt x="f228" y="f229"/>
                    <a:pt x="f230" y="f231"/>
                    <a:pt x="f232" y="f233"/>
                  </a:cubicBezTo>
                  <a:cubicBezTo>
                    <a:pt x="f234" y="f235"/>
                    <a:pt x="f236" y="f237"/>
                    <a:pt x="f238" y="f239"/>
                  </a:cubicBezTo>
                  <a:cubicBezTo>
                    <a:pt x="f240" y="f241"/>
                    <a:pt x="f242" y="f243"/>
                    <a:pt x="f244" y="f245"/>
                  </a:cubicBezTo>
                  <a:cubicBezTo>
                    <a:pt x="f246" y="f247"/>
                    <a:pt x="f248" y="f249"/>
                    <a:pt x="f250" y="f251"/>
                  </a:cubicBezTo>
                  <a:cubicBezTo>
                    <a:pt x="f252" y="f253"/>
                    <a:pt x="f254" y="f255"/>
                    <a:pt x="f256" y="f257"/>
                  </a:cubicBezTo>
                  <a:cubicBezTo>
                    <a:pt x="f258" y="f259"/>
                    <a:pt x="f260" y="f261"/>
                    <a:pt x="f262" y="f263"/>
                  </a:cubicBezTo>
                  <a:cubicBezTo>
                    <a:pt x="f264" y="f265"/>
                    <a:pt x="f266" y="f267"/>
                    <a:pt x="f268" y="f269"/>
                  </a:cubicBezTo>
                  <a:cubicBezTo>
                    <a:pt x="f270" y="f271"/>
                    <a:pt x="f272" y="f273"/>
                    <a:pt x="f274" y="f275"/>
                  </a:cubicBezTo>
                  <a:cubicBezTo>
                    <a:pt x="f276" y="f277"/>
                    <a:pt x="f278" y="f279"/>
                    <a:pt x="f280" y="f281"/>
                  </a:cubicBezTo>
                  <a:cubicBezTo>
                    <a:pt x="f282" y="f283"/>
                    <a:pt x="f284" y="f285"/>
                    <a:pt x="f286" y="f287"/>
                  </a:cubicBezTo>
                  <a:cubicBezTo>
                    <a:pt x="f288" y="f289"/>
                    <a:pt x="f290" y="f291"/>
                    <a:pt x="f292" y="f293"/>
                  </a:cubicBezTo>
                  <a:cubicBezTo>
                    <a:pt x="f294" y="f295"/>
                    <a:pt x="f296" y="f297"/>
                    <a:pt x="f298" y="f299"/>
                  </a:cubicBezTo>
                  <a:cubicBezTo>
                    <a:pt x="f300" y="f301"/>
                    <a:pt x="f302" y="f303"/>
                    <a:pt x="f304" y="f305"/>
                  </a:cubicBezTo>
                  <a:cubicBezTo>
                    <a:pt x="f306" y="f307"/>
                    <a:pt x="f308" y="f309"/>
                    <a:pt x="f310" y="f311"/>
                  </a:cubicBezTo>
                  <a:lnTo>
                    <a:pt x="f312" y="f7"/>
                  </a:lnTo>
                  <a:lnTo>
                    <a:pt x="f313" y="f7"/>
                  </a:lnTo>
                  <a:lnTo>
                    <a:pt x="f314" y="f315"/>
                  </a:lnTo>
                  <a:cubicBezTo>
                    <a:pt x="f316" y="f317"/>
                    <a:pt x="f318" y="f319"/>
                    <a:pt x="f320" y="f321"/>
                  </a:cubicBezTo>
                  <a:cubicBezTo>
                    <a:pt x="f322" y="f323"/>
                    <a:pt x="f324" y="f325"/>
                    <a:pt x="f326" y="f327"/>
                  </a:cubicBezTo>
                  <a:cubicBezTo>
                    <a:pt x="f328" y="f329"/>
                    <a:pt x="f330" y="f331"/>
                    <a:pt x="f332" y="f333"/>
                  </a:cubicBezTo>
                  <a:cubicBezTo>
                    <a:pt x="f334" y="f335"/>
                    <a:pt x="f336" y="f337"/>
                    <a:pt x="f338" y="f339"/>
                  </a:cubicBezTo>
                  <a:cubicBezTo>
                    <a:pt x="f340" y="f341"/>
                    <a:pt x="f342" y="f343"/>
                    <a:pt x="f344" y="f345"/>
                  </a:cubicBezTo>
                  <a:lnTo>
                    <a:pt x="f346" y="f347"/>
                  </a:lnTo>
                  <a:cubicBezTo>
                    <a:pt x="f348" y="f349"/>
                    <a:pt x="f350" y="f351"/>
                    <a:pt x="f352" y="f353"/>
                  </a:cubicBezTo>
                  <a:cubicBezTo>
                    <a:pt x="f354" y="f355"/>
                    <a:pt x="f356" y="f357"/>
                    <a:pt x="f358" y="f359"/>
                  </a:cubicBezTo>
                  <a:cubicBezTo>
                    <a:pt x="f360" y="f361"/>
                    <a:pt x="f362" y="f363"/>
                    <a:pt x="f364" y="f365"/>
                  </a:cubicBezTo>
                  <a:cubicBezTo>
                    <a:pt x="f366" y="f367"/>
                    <a:pt x="f368" y="f369"/>
                    <a:pt x="f370" y="f371"/>
                  </a:cubicBezTo>
                  <a:cubicBezTo>
                    <a:pt x="f372" y="f373"/>
                    <a:pt x="f5" y="f374"/>
                    <a:pt x="f5" y="f227"/>
                  </a:cubicBezTo>
                  <a:cubicBezTo>
                    <a:pt x="f375" y="f376"/>
                    <a:pt x="f377" y="f378"/>
                    <a:pt x="f379" y="f380"/>
                  </a:cubicBezTo>
                  <a:cubicBezTo>
                    <a:pt x="f381" y="f382"/>
                    <a:pt x="f383" y="f384"/>
                    <a:pt x="f385" y="f386"/>
                  </a:cubicBezTo>
                  <a:cubicBezTo>
                    <a:pt x="f387" y="f388"/>
                    <a:pt x="f389" y="f390"/>
                    <a:pt x="f391" y="f392"/>
                  </a:cubicBezTo>
                  <a:cubicBezTo>
                    <a:pt x="f393" y="f394"/>
                    <a:pt x="f395" y="f396"/>
                    <a:pt x="f397" y="f398"/>
                  </a:cubicBezTo>
                  <a:cubicBezTo>
                    <a:pt x="f399" y="f400"/>
                    <a:pt x="f401" y="f402"/>
                    <a:pt x="f403" y="f404"/>
                  </a:cubicBezTo>
                  <a:cubicBezTo>
                    <a:pt x="f405" y="f406"/>
                    <a:pt x="f407" y="f408"/>
                    <a:pt x="f409" y="f410"/>
                  </a:cubicBezTo>
                  <a:cubicBezTo>
                    <a:pt x="f411" y="f412"/>
                    <a:pt x="f413" y="f414"/>
                    <a:pt x="f415" y="f416"/>
                  </a:cubicBezTo>
                  <a:cubicBezTo>
                    <a:pt x="f417" y="f418"/>
                    <a:pt x="f419" y="f420"/>
                    <a:pt x="f421" y="f422"/>
                  </a:cubicBezTo>
                  <a:cubicBezTo>
                    <a:pt x="f423" y="f424"/>
                    <a:pt x="f425" y="f426"/>
                    <a:pt x="f427" y="f428"/>
                  </a:cubicBezTo>
                  <a:cubicBezTo>
                    <a:pt x="f429" y="f430"/>
                    <a:pt x="f431" y="f432"/>
                    <a:pt x="f433" y="f434"/>
                  </a:cubicBezTo>
                  <a:cubicBezTo>
                    <a:pt x="f435" y="f436"/>
                    <a:pt x="f437" y="f438"/>
                    <a:pt x="f56" y="f57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10000"/>
                  </a:srgbClr>
                </a:gs>
                <a:gs pos="100000">
                  <a:srgbClr val="70AD47">
                    <a:alpha val="10000"/>
                  </a:srgbClr>
                </a:gs>
              </a:gsLst>
              <a:lin ang="12000000"/>
            </a:gra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8" name="Freeform: Shape 32">
              <a:extLst>
                <a:ext uri="{FF2B5EF4-FFF2-40B4-BE49-F238E27FC236}">
                  <a16:creationId xmlns:a16="http://schemas.microsoft.com/office/drawing/2014/main" id="{27DC634F-A8A1-B302-76CD-FF261274F803}"/>
                </a:ext>
              </a:extLst>
            </p:cNvPr>
            <p:cNvSpPr/>
            <p:nvPr/>
          </p:nvSpPr>
          <p:spPr>
            <a:xfrm>
              <a:off x="5865272" y="296677"/>
              <a:ext cx="6326724" cy="656132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326724"/>
                <a:gd name="f7" fmla="val 6561326"/>
                <a:gd name="f8" fmla="val 5020808"/>
                <a:gd name="f9" fmla="val 5698632"/>
                <a:gd name="f10" fmla="val 6067438"/>
                <a:gd name="f11" fmla="val 5902509"/>
                <a:gd name="f12" fmla="val 5977868"/>
                <a:gd name="f13" fmla="val 5970407"/>
                <a:gd name="f14" fmla="val 5888364"/>
                <a:gd name="f15" fmla="val 6036453"/>
                <a:gd name="f16" fmla="val 5799974"/>
                <a:gd name="f17" fmla="val 6102017"/>
                <a:gd name="f18" fmla="val 5665258"/>
                <a:gd name="f19" fmla="val 6202100"/>
                <a:gd name="f20" fmla="val 5619654"/>
                <a:gd name="f21" fmla="val 6235719"/>
                <a:gd name="f22" fmla="val 5573656"/>
                <a:gd name="f23" fmla="val 6269596"/>
                <a:gd name="f24" fmla="val 5526873"/>
                <a:gd name="f25" fmla="val 6302828"/>
                <a:gd name="f26" fmla="val 5480220"/>
                <a:gd name="f27" fmla="val 6336189"/>
                <a:gd name="f28" fmla="val 5433044"/>
                <a:gd name="f29" fmla="val 6369423"/>
                <a:gd name="f30" fmla="val 5385080"/>
                <a:gd name="f31" fmla="val 6402268"/>
                <a:gd name="f32" fmla="val 5336988"/>
                <a:gd name="f33" fmla="val 6434857"/>
                <a:gd name="f34" fmla="val 5288500"/>
                <a:gd name="f35" fmla="val 6467187"/>
                <a:gd name="f36" fmla="val 5238833"/>
                <a:gd name="f37" fmla="val 6498875"/>
                <a:gd name="f38" fmla="val 5138040"/>
                <a:gd name="f39" fmla="val 3946072"/>
                <a:gd name="f40" fmla="val 3976009"/>
                <a:gd name="f41" fmla="val 6555242"/>
                <a:gd name="f42" fmla="val 4123712"/>
                <a:gd name="f43" fmla="val 6519227"/>
                <a:gd name="f44" fmla="val 4266863"/>
                <a:gd name="f45" fmla="val 6466383"/>
                <a:gd name="f46" fmla="val 4404855"/>
                <a:gd name="f47" fmla="val 6399048"/>
                <a:gd name="f48" fmla="val 4589500"/>
                <a:gd name="f49" fmla="val 6310299"/>
                <a:gd name="f50" fmla="val 4765232"/>
                <a:gd name="f51" fmla="val 6196690"/>
                <a:gd name="f52" fmla="val 4938868"/>
                <a:gd name="f53" fmla="val 6072132"/>
                <a:gd name="f54" fmla="val 4982245"/>
                <a:gd name="f55" fmla="val 6041089"/>
                <a:gd name="f56" fmla="val 5025359"/>
                <a:gd name="f57" fmla="val 6008630"/>
                <a:gd name="f58" fmla="val 5068342"/>
                <a:gd name="f59" fmla="val 5976042"/>
                <a:gd name="f60" fmla="val 5111588"/>
                <a:gd name="f61" fmla="val 5943453"/>
                <a:gd name="f62" fmla="val 5154702"/>
                <a:gd name="f63" fmla="val 5910349"/>
                <a:gd name="f64" fmla="val 5197816"/>
                <a:gd name="f65" fmla="val 5876730"/>
                <a:gd name="f66" fmla="val 5460039"/>
                <a:gd name="f67" fmla="val 5670637"/>
                <a:gd name="f68" fmla="val 5639966"/>
                <a:gd name="f69" fmla="val 5530365"/>
                <a:gd name="f70" fmla="val 5821596"/>
                <a:gd name="f71" fmla="val 5399753"/>
                <a:gd name="f72" fmla="val 5999033"/>
                <a:gd name="f73" fmla="val 5271718"/>
                <a:gd name="f74" fmla="val 6087686"/>
                <a:gd name="f75" fmla="val 5207700"/>
                <a:gd name="f76" fmla="val 6174667"/>
                <a:gd name="f77" fmla="val 5143360"/>
                <a:gd name="f78" fmla="val 6258766"/>
                <a:gd name="f79" fmla="val 5077603"/>
                <a:gd name="f80" fmla="val 4139342"/>
                <a:gd name="f81" fmla="val 440"/>
                <a:gd name="f82" fmla="val 4198237"/>
                <a:gd name="f83" fmla="val 1301"/>
                <a:gd name="f84" fmla="val 4257068"/>
                <a:gd name="f85" fmla="val 3427"/>
                <a:gd name="f86" fmla="val 4315744"/>
                <a:gd name="f87" fmla="val 6808"/>
                <a:gd name="f88" fmla="val 4550841"/>
                <a:gd name="f89" fmla="val 20849"/>
                <a:gd name="f90" fmla="val 4785806"/>
                <a:gd name="f91" fmla="val 55240"/>
                <a:gd name="f92" fmla="val 5015400"/>
                <a:gd name="f93" fmla="val 113591"/>
                <a:gd name="f94" fmla="val 5244992"/>
                <a:gd name="f95" fmla="val 171812"/>
                <a:gd name="f96" fmla="val 5469212"/>
                <a:gd name="f97" fmla="val 254249"/>
                <a:gd name="f98" fmla="val 5681114"/>
                <a:gd name="f99" fmla="val 361418"/>
                <a:gd name="f100" fmla="val 5892754"/>
                <a:gd name="f101" fmla="val 468586"/>
                <a:gd name="f102" fmla="val 6093124"/>
                <a:gd name="f103" fmla="val 599584"/>
                <a:gd name="f104" fmla="val 6270952"/>
                <a:gd name="f105" fmla="val 755441"/>
                <a:gd name="f106" fmla="val 807432"/>
                <a:gd name="f107" fmla="val 1231565"/>
                <a:gd name="f108" fmla="val 6302093"/>
                <a:gd name="f109" fmla="val 1203002"/>
                <a:gd name="f110" fmla="val 6227937"/>
                <a:gd name="f111" fmla="val 1127247"/>
                <a:gd name="f112" fmla="val 6149211"/>
                <a:gd name="f113" fmla="val 1056081"/>
                <a:gd name="f114" fmla="val 6066914"/>
                <a:gd name="f115" fmla="val 989616"/>
                <a:gd name="f116" fmla="val 5902714"/>
                <a:gd name="f117" fmla="val 856299"/>
                <a:gd name="f118" fmla="val 5724360"/>
                <a:gd name="f119" fmla="val 740371"/>
                <a:gd name="f120" fmla="val 5533688"/>
                <a:gd name="f121" fmla="val 647242"/>
                <a:gd name="f122" fmla="val 5343146"/>
                <a:gd name="f123" fmla="val 553857"/>
                <a:gd name="f124" fmla="val 5141466"/>
                <a:gd name="f125" fmla="val 482239"/>
                <a:gd name="f126" fmla="val 4933626"/>
                <a:gd name="f127" fmla="val 432262"/>
                <a:gd name="f128" fmla="val 4725788"/>
                <a:gd name="f129" fmla="val 382156"/>
                <a:gd name="f130" fmla="val 4512182"/>
                <a:gd name="f131" fmla="val 353303"/>
                <a:gd name="f132" fmla="val 4296873"/>
                <a:gd name="f133" fmla="val 343126"/>
                <a:gd name="f134" fmla="val 4081172"/>
                <a:gd name="f135" fmla="val 332435"/>
                <a:gd name="f136" fmla="val 3865732"/>
                <a:gd name="f137" fmla="val 339520"/>
                <a:gd name="f138" fmla="val 3651602"/>
                <a:gd name="f139" fmla="val 365797"/>
                <a:gd name="f140" fmla="val 3437604"/>
                <a:gd name="f141" fmla="val 392202"/>
                <a:gd name="f142" fmla="val 3225572"/>
                <a:gd name="f143" fmla="val 436384"/>
                <a:gd name="f144" fmla="val 3018256"/>
                <a:gd name="f145" fmla="val 496666"/>
                <a:gd name="f146" fmla="val 2810809"/>
                <a:gd name="f147" fmla="val 556691"/>
                <a:gd name="f148" fmla="val 2608474"/>
                <a:gd name="f149" fmla="val 634362"/>
                <a:gd name="f150" fmla="val 2412429"/>
                <a:gd name="f151" fmla="val 724399"/>
                <a:gd name="f152" fmla="val 2019160"/>
                <a:gd name="f153" fmla="val 902541"/>
                <a:gd name="f154" fmla="val 1651969"/>
                <a:gd name="f155" fmla="val 1138775"/>
                <a:gd name="f156" fmla="val 1329857"/>
                <a:gd name="f157" fmla="val 1424086"/>
                <a:gd name="f158" fmla="val 1169326"/>
                <a:gd name="f159" fmla="val 1567192"/>
                <a:gd name="f160" fmla="val 1020588"/>
                <a:gd name="f161" fmla="val 1723307"/>
                <a:gd name="f162" fmla="val 887314"/>
                <a:gd name="f163" fmla="val 1891015"/>
                <a:gd name="f164" fmla="val 753778"/>
                <a:gd name="f165" fmla="val 2058466"/>
                <a:gd name="f166" fmla="val 635967"/>
                <a:gd name="f167" fmla="val 2238026"/>
                <a:gd name="f168" fmla="val 537420"/>
                <a:gd name="f169" fmla="val 2427245"/>
                <a:gd name="f170" fmla="val 438874"/>
                <a:gd name="f171" fmla="val 2616335"/>
                <a:gd name="f172" fmla="val 356839"/>
                <a:gd name="f173" fmla="val 2814313"/>
                <a:gd name="f174" fmla="val 299965"/>
                <a:gd name="f175" fmla="val 3020021"/>
                <a:gd name="f176" fmla="val 242961"/>
                <a:gd name="f177" fmla="val 3225212"/>
                <a:gd name="f178" fmla="val 213474"/>
                <a:gd name="f179" fmla="val 3438518"/>
                <a:gd name="f180" fmla="val 213606"/>
                <a:gd name="f181" fmla="val 3651953"/>
                <a:gd name="f182" fmla="val 214785"/>
                <a:gd name="f183" fmla="val 3756804"/>
                <a:gd name="f184" fmla="val 225269"/>
                <a:gd name="f185" fmla="val 3860881"/>
                <a:gd name="f186" fmla="val 250036"/>
                <a:gd name="f187" fmla="val 3961352"/>
                <a:gd name="f188" fmla="val 274412"/>
                <a:gd name="f189" fmla="val 4061950"/>
                <a:gd name="f190" fmla="val 312284"/>
                <a:gd name="f191" fmla="val 4158171"/>
                <a:gd name="f192" fmla="val 357625"/>
                <a:gd name="f193" fmla="val 4250783"/>
                <a:gd name="f194" fmla="val 380558"/>
                <a:gd name="f195" fmla="val 4297025"/>
                <a:gd name="f196" fmla="val 405982"/>
                <a:gd name="f197" fmla="val 4342366"/>
                <a:gd name="f198" fmla="val 432715"/>
                <a:gd name="f199" fmla="val 4387063"/>
                <a:gd name="f200" fmla="val 459841"/>
                <a:gd name="f201" fmla="val 4431630"/>
                <a:gd name="f202" fmla="val 488803"/>
                <a:gd name="f203" fmla="val 4475554"/>
                <a:gd name="f204" fmla="val 518943"/>
                <a:gd name="f205" fmla="val 4518962"/>
                <a:gd name="f206" fmla="val 580011"/>
                <a:gd name="f207" fmla="val 4605521"/>
                <a:gd name="f208" fmla="val 647893"/>
                <a:gd name="f209" fmla="val 4689504"/>
                <a:gd name="f210" fmla="val 718133"/>
                <a:gd name="f211" fmla="val 4773874"/>
                <a:gd name="f212" fmla="val 788374"/>
                <a:gd name="f213" fmla="val 4858372"/>
                <a:gd name="f214" fmla="val 861760"/>
                <a:gd name="f215" fmla="val 4942871"/>
                <a:gd name="f216" fmla="val 933704"/>
                <a:gd name="f217" fmla="val 5030717"/>
                <a:gd name="f218" fmla="val 969742"/>
                <a:gd name="f219" fmla="val 5074512"/>
                <a:gd name="f220" fmla="val 1005387"/>
                <a:gd name="f221" fmla="val 5119337"/>
                <a:gd name="f222" fmla="val 1040900"/>
                <a:gd name="f223" fmla="val 5164806"/>
                <a:gd name="f224" fmla="val 1092401"/>
                <a:gd name="f225" fmla="val 5230628"/>
                <a:gd name="f226" fmla="val 1109306"/>
                <a:gd name="f227" fmla="val 5251624"/>
                <a:gd name="f228" fmla="val 1125425"/>
                <a:gd name="f229" fmla="val 5273135"/>
                <a:gd name="f230" fmla="val 1142854"/>
                <a:gd name="f231" fmla="val 5293615"/>
                <a:gd name="f232" fmla="val 1278880"/>
                <a:gd name="f233" fmla="val 5460293"/>
                <a:gd name="f234" fmla="val 1426438"/>
                <a:gd name="f235" fmla="val 5613704"/>
                <a:gd name="f236" fmla="val 1576354"/>
                <a:gd name="f237" fmla="val 5759128"/>
                <a:gd name="f238" fmla="val 1651706"/>
                <a:gd name="f239" fmla="val 5831519"/>
                <a:gd name="f240" fmla="val 1728368"/>
                <a:gd name="f241" fmla="val 5901461"/>
                <a:gd name="f242" fmla="val 1806865"/>
                <a:gd name="f243" fmla="val 5968571"/>
                <a:gd name="f244" fmla="val 1885362"/>
                <a:gd name="f245" fmla="val 6035680"/>
                <a:gd name="f246" fmla="val 1965299"/>
                <a:gd name="f247" fmla="val 6100599"/>
                <a:gd name="f248" fmla="val 2048253"/>
                <a:gd name="f249" fmla="val 6161654"/>
                <a:gd name="f250" fmla="val 2213502"/>
                <a:gd name="f251" fmla="val 6284022"/>
                <a:gd name="f252" fmla="val 2391724"/>
                <a:gd name="f253" fmla="val 6393380"/>
                <a:gd name="f254" fmla="val 2587506"/>
                <a:gd name="f255" fmla="val 6467059"/>
                <a:gd name="f256" fmla="val 2685137"/>
                <a:gd name="f257" fmla="val 6503898"/>
                <a:gd name="f258" fmla="val 2786304"/>
                <a:gd name="f259" fmla="val 6532106"/>
                <a:gd name="f260" fmla="val 2889176"/>
                <a:gd name="f261" fmla="val 6553360"/>
                <a:gd name="f262" fmla="val 2929698"/>
                <a:gd name="f263" fmla="val 1816374"/>
                <a:gd name="f264" fmla="val 1787601"/>
                <a:gd name="f265" fmla="val 6545761"/>
                <a:gd name="f266" fmla="val 1577272"/>
                <a:gd name="f267" fmla="val 6422749"/>
                <a:gd name="f268" fmla="val 1389483"/>
                <a:gd name="f269" fmla="val 6266761"/>
                <a:gd name="f270" fmla="val 1225544"/>
                <a:gd name="f271" fmla="val 6094158"/>
                <a:gd name="f272" fmla="val 1143116"/>
                <a:gd name="f273" fmla="val 6007986"/>
                <a:gd name="f274" fmla="val 1068158"/>
                <a:gd name="f275" fmla="val 5916274"/>
                <a:gd name="f276" fmla="val 997654"/>
                <a:gd name="f277" fmla="val 5822374"/>
                <a:gd name="f278" fmla="val 927546"/>
                <a:gd name="f279" fmla="val 5728086"/>
                <a:gd name="f280" fmla="val 860842"/>
                <a:gd name="f281" fmla="val 5632381"/>
                <a:gd name="f282" fmla="val 798596"/>
                <a:gd name="f283" fmla="val 5534615"/>
                <a:gd name="f284" fmla="val 782608"/>
                <a:gd name="f285" fmla="val 5510399"/>
                <a:gd name="f286" fmla="val 767537"/>
                <a:gd name="f287" fmla="val 5485797"/>
                <a:gd name="f288" fmla="val 752075"/>
                <a:gd name="f289" fmla="val 5461324"/>
                <a:gd name="f290" fmla="val 707650"/>
                <a:gd name="f291" fmla="val 5390221"/>
                <a:gd name="f292" fmla="val 679213"/>
                <a:gd name="f293" fmla="val 5344237"/>
                <a:gd name="f294" fmla="val 649728"/>
                <a:gd name="f295" fmla="val 5298638"/>
                <a:gd name="f296" fmla="val 619980"/>
                <a:gd name="f297" fmla="val 5252396"/>
                <a:gd name="f298" fmla="val 438349"/>
                <a:gd name="f299" fmla="val 4970822"/>
                <a:gd name="f300" fmla="val 377413"/>
                <a:gd name="f301" fmla="val 4874860"/>
                <a:gd name="f302" fmla="val 317263"/>
                <a:gd name="f303" fmla="val 4776064"/>
                <a:gd name="f304" fmla="val 261044"/>
                <a:gd name="f305" fmla="val 4673145"/>
                <a:gd name="f306" fmla="val 233000"/>
                <a:gd name="f307" fmla="val 4621622"/>
                <a:gd name="f308" fmla="val 205874"/>
                <a:gd name="f309" fmla="val 4569197"/>
                <a:gd name="f310" fmla="val 181107"/>
                <a:gd name="f311" fmla="val 4515356"/>
                <a:gd name="f312" fmla="val 156470"/>
                <a:gd name="f313" fmla="val 4461385"/>
                <a:gd name="f314" fmla="val 133537"/>
                <a:gd name="f315" fmla="val 4406385"/>
                <a:gd name="f316" fmla="val 113224"/>
                <a:gd name="f317" fmla="val 4350223"/>
                <a:gd name="f318" fmla="val 93305"/>
                <a:gd name="f319" fmla="val 4293934"/>
                <a:gd name="f320" fmla="val 75614"/>
                <a:gd name="f321" fmla="val 4236872"/>
                <a:gd name="f322" fmla="val 61199"/>
                <a:gd name="f323" fmla="val 4178908"/>
                <a:gd name="f324" fmla="val 54385"/>
                <a:gd name="f325" fmla="val 4149927"/>
                <a:gd name="f326" fmla="val 47440"/>
                <a:gd name="f327" fmla="val 4120815"/>
                <a:gd name="f328" fmla="val 41804"/>
                <a:gd name="f329" fmla="val 4091577"/>
                <a:gd name="f330" fmla="val 33287"/>
                <a:gd name="f331" fmla="val 4047781"/>
                <a:gd name="f332" fmla="val 26209"/>
                <a:gd name="f333" fmla="val 4003858"/>
                <a:gd name="f334" fmla="val 7732"/>
                <a:gd name="f335" fmla="val 3886643"/>
                <a:gd name="f336" fmla="val 3768783"/>
                <a:gd name="f337" fmla="val 524"/>
                <a:gd name="f338" fmla="val 3422031"/>
                <a:gd name="f339" fmla="val 25030"/>
                <a:gd name="f340" fmla="val 3192109"/>
                <a:gd name="f341" fmla="val 72731"/>
                <a:gd name="f342" fmla="val 2966307"/>
                <a:gd name="f343" fmla="val 120301"/>
                <a:gd name="f344" fmla="val 2740634"/>
                <a:gd name="f345" fmla="val 193163"/>
                <a:gd name="f346" fmla="val 2519343"/>
                <a:gd name="f347" fmla="val 291316"/>
                <a:gd name="f348" fmla="val 2309385"/>
                <a:gd name="f349" fmla="val 488540"/>
                <a:gd name="f350" fmla="val 1889469"/>
                <a:gd name="f351" fmla="val 774352"/>
                <a:gd name="f352" fmla="val 1513736"/>
                <a:gd name="f353" fmla="val 1110878"/>
                <a:gd name="f354" fmla="val 1193776"/>
                <a:gd name="f355" fmla="val 1279535"/>
                <a:gd name="f356" fmla="val 1033797"/>
                <a:gd name="f357" fmla="val 1461821"/>
                <a:gd name="f358" fmla="val 887856"/>
                <a:gd name="f359" fmla="val 1654327"/>
                <a:gd name="f360" fmla="val 756730"/>
                <a:gd name="f361" fmla="val 1847096"/>
                <a:gd name="f362" fmla="val 625732"/>
                <a:gd name="f363" fmla="val 2049956"/>
                <a:gd name="f364" fmla="val 509031"/>
                <a:gd name="f365" fmla="val 2261727"/>
                <a:gd name="f366" fmla="val 409720"/>
                <a:gd name="f367" fmla="val 2685792"/>
                <a:gd name="f368" fmla="val 212515"/>
                <a:gd name="f369" fmla="val 3142357"/>
                <a:gd name="f370" fmla="val 82162"/>
                <a:gd name="f371" fmla="val 3610060"/>
                <a:gd name="f372" fmla="val 27032"/>
                <a:gd name="f373" fmla="val 3785399"/>
                <a:gd name="f374" fmla="val 6647"/>
                <a:gd name="f375" fmla="val 3962657"/>
                <a:gd name="f376" fmla="+- 0 0 2144"/>
                <a:gd name="f377" fmla="+- 0 0 -90"/>
                <a:gd name="f378" fmla="*/ f3 1 6326724"/>
                <a:gd name="f379" fmla="*/ f4 1 6561326"/>
                <a:gd name="f380" fmla="+- f7 0 f5"/>
                <a:gd name="f381" fmla="+- f6 0 f5"/>
                <a:gd name="f382" fmla="*/ f377 f0 1"/>
                <a:gd name="f383" fmla="*/ f381 1 6326724"/>
                <a:gd name="f384" fmla="*/ f380 1 6561326"/>
                <a:gd name="f385" fmla="*/ 6326724 f381 1"/>
                <a:gd name="f386" fmla="*/ 5020808 f380 1"/>
                <a:gd name="f387" fmla="*/ 5698632 f380 1"/>
                <a:gd name="f388" fmla="*/ 6067438 f381 1"/>
                <a:gd name="f389" fmla="*/ 5902509 f380 1"/>
                <a:gd name="f390" fmla="*/ 5799974 f381 1"/>
                <a:gd name="f391" fmla="*/ 6102017 f380 1"/>
                <a:gd name="f392" fmla="*/ 5665258 f381 1"/>
                <a:gd name="f393" fmla="*/ 6202100 f380 1"/>
                <a:gd name="f394" fmla="*/ 5526873 f381 1"/>
                <a:gd name="f395" fmla="*/ 6302828 f380 1"/>
                <a:gd name="f396" fmla="*/ 5385080 f381 1"/>
                <a:gd name="f397" fmla="*/ 6402268 f380 1"/>
                <a:gd name="f398" fmla="*/ 5238833 f381 1"/>
                <a:gd name="f399" fmla="*/ 6498875 f380 1"/>
                <a:gd name="f400" fmla="*/ 5138040 f381 1"/>
                <a:gd name="f401" fmla="*/ 6561326 f380 1"/>
                <a:gd name="f402" fmla="*/ 3946072 f381 1"/>
                <a:gd name="f403" fmla="*/ 3976009 f381 1"/>
                <a:gd name="f404" fmla="*/ 6555242 f380 1"/>
                <a:gd name="f405" fmla="*/ 4404855 f381 1"/>
                <a:gd name="f406" fmla="*/ 6399048 f380 1"/>
                <a:gd name="f407" fmla="*/ 4938868 f381 1"/>
                <a:gd name="f408" fmla="*/ 6072132 f380 1"/>
                <a:gd name="f409" fmla="*/ 5068342 f381 1"/>
                <a:gd name="f410" fmla="*/ 5976042 f380 1"/>
                <a:gd name="f411" fmla="*/ 5197816 f381 1"/>
                <a:gd name="f412" fmla="*/ 5876730 f380 1"/>
                <a:gd name="f413" fmla="*/ 5460039 f381 1"/>
                <a:gd name="f414" fmla="*/ 5670637 f380 1"/>
                <a:gd name="f415" fmla="*/ 5999033 f381 1"/>
                <a:gd name="f416" fmla="*/ 5271718 f380 1"/>
                <a:gd name="f417" fmla="*/ 6258766 f381 1"/>
                <a:gd name="f418" fmla="*/ 5077603 f380 1"/>
                <a:gd name="f419" fmla="*/ 4139342 f381 1"/>
                <a:gd name="f420" fmla="*/ 440 f380 1"/>
                <a:gd name="f421" fmla="*/ 4315744 f381 1"/>
                <a:gd name="f422" fmla="*/ 6808 f380 1"/>
                <a:gd name="f423" fmla="*/ 5015400 f381 1"/>
                <a:gd name="f424" fmla="*/ 113591 f380 1"/>
                <a:gd name="f425" fmla="*/ 5681114 f381 1"/>
                <a:gd name="f426" fmla="*/ 361418 f380 1"/>
                <a:gd name="f427" fmla="*/ 6270952 f381 1"/>
                <a:gd name="f428" fmla="*/ 755441 f380 1"/>
                <a:gd name="f429" fmla="*/ 807432 f380 1"/>
                <a:gd name="f430" fmla="*/ 1231565 f380 1"/>
                <a:gd name="f431" fmla="*/ 6302093 f381 1"/>
                <a:gd name="f432" fmla="*/ 1203002 f380 1"/>
                <a:gd name="f433" fmla="*/ 6066914 f381 1"/>
                <a:gd name="f434" fmla="*/ 989616 f380 1"/>
                <a:gd name="f435" fmla="*/ 5533688 f381 1"/>
                <a:gd name="f436" fmla="*/ 647242 f380 1"/>
                <a:gd name="f437" fmla="*/ 4933626 f381 1"/>
                <a:gd name="f438" fmla="*/ 432262 f380 1"/>
                <a:gd name="f439" fmla="*/ 4296873 f381 1"/>
                <a:gd name="f440" fmla="*/ 343126 f380 1"/>
                <a:gd name="f441" fmla="*/ 3651602 f381 1"/>
                <a:gd name="f442" fmla="*/ 365797 f380 1"/>
                <a:gd name="f443" fmla="*/ 3018256 f381 1"/>
                <a:gd name="f444" fmla="*/ 496666 f380 1"/>
                <a:gd name="f445" fmla="*/ 2412429 f381 1"/>
                <a:gd name="f446" fmla="*/ 724399 f380 1"/>
                <a:gd name="f447" fmla="*/ 1329857 f381 1"/>
                <a:gd name="f448" fmla="*/ 1424086 f380 1"/>
                <a:gd name="f449" fmla="*/ 887314 f381 1"/>
                <a:gd name="f450" fmla="*/ 1891015 f380 1"/>
                <a:gd name="f451" fmla="*/ 537420 f381 1"/>
                <a:gd name="f452" fmla="*/ 2427245 f380 1"/>
                <a:gd name="f453" fmla="*/ 299965 f381 1"/>
                <a:gd name="f454" fmla="*/ 3020021 f380 1"/>
                <a:gd name="f455" fmla="*/ 213606 f381 1"/>
                <a:gd name="f456" fmla="*/ 3651953 f380 1"/>
                <a:gd name="f457" fmla="*/ 250036 f381 1"/>
                <a:gd name="f458" fmla="*/ 3961352 f380 1"/>
                <a:gd name="f459" fmla="*/ 357625 f381 1"/>
                <a:gd name="f460" fmla="*/ 4250783 f380 1"/>
                <a:gd name="f461" fmla="*/ 432715 f381 1"/>
                <a:gd name="f462" fmla="*/ 4387063 f380 1"/>
                <a:gd name="f463" fmla="*/ 518943 f381 1"/>
                <a:gd name="f464" fmla="*/ 4518962 f380 1"/>
                <a:gd name="f465" fmla="*/ 718133 f381 1"/>
                <a:gd name="f466" fmla="*/ 4773874 f380 1"/>
                <a:gd name="f467" fmla="*/ 933704 f381 1"/>
                <a:gd name="f468" fmla="*/ 5030717 f380 1"/>
                <a:gd name="f469" fmla="*/ 1040900 f381 1"/>
                <a:gd name="f470" fmla="*/ 5164806 f380 1"/>
                <a:gd name="f471" fmla="*/ 1092401 f381 1"/>
                <a:gd name="f472" fmla="*/ 5230628 f380 1"/>
                <a:gd name="f473" fmla="*/ 1142854 f381 1"/>
                <a:gd name="f474" fmla="*/ 5293615 f380 1"/>
                <a:gd name="f475" fmla="*/ 1576354 f381 1"/>
                <a:gd name="f476" fmla="*/ 5759128 f380 1"/>
                <a:gd name="f477" fmla="*/ 1806865 f381 1"/>
                <a:gd name="f478" fmla="*/ 5968571 f380 1"/>
                <a:gd name="f479" fmla="*/ 2048253 f381 1"/>
                <a:gd name="f480" fmla="*/ 6161654 f380 1"/>
                <a:gd name="f481" fmla="*/ 2587506 f381 1"/>
                <a:gd name="f482" fmla="*/ 6467059 f380 1"/>
                <a:gd name="f483" fmla="*/ 2889176 f381 1"/>
                <a:gd name="f484" fmla="*/ 6553360 f380 1"/>
                <a:gd name="f485" fmla="*/ 2929698 f381 1"/>
                <a:gd name="f486" fmla="*/ 1816374 f381 1"/>
                <a:gd name="f487" fmla="*/ 1787601 f381 1"/>
                <a:gd name="f488" fmla="*/ 6545761 f380 1"/>
                <a:gd name="f489" fmla="*/ 1225544 f381 1"/>
                <a:gd name="f490" fmla="*/ 6094158 f380 1"/>
                <a:gd name="f491" fmla="*/ 997654 f381 1"/>
                <a:gd name="f492" fmla="*/ 5822374 f380 1"/>
                <a:gd name="f493" fmla="*/ 798596 f381 1"/>
                <a:gd name="f494" fmla="*/ 5534615 f380 1"/>
                <a:gd name="f495" fmla="*/ 752075 f381 1"/>
                <a:gd name="f496" fmla="*/ 5461324 f380 1"/>
                <a:gd name="f497" fmla="*/ 707650 f381 1"/>
                <a:gd name="f498" fmla="*/ 5390221 f380 1"/>
                <a:gd name="f499" fmla="*/ 619980 f381 1"/>
                <a:gd name="f500" fmla="*/ 5252396 f380 1"/>
                <a:gd name="f501" fmla="*/ 438349 f381 1"/>
                <a:gd name="f502" fmla="*/ 4970822 f380 1"/>
                <a:gd name="f503" fmla="*/ 261044 f381 1"/>
                <a:gd name="f504" fmla="*/ 4673145 f380 1"/>
                <a:gd name="f505" fmla="*/ 181107 f381 1"/>
                <a:gd name="f506" fmla="*/ 4515356 f380 1"/>
                <a:gd name="f507" fmla="*/ 113224 f381 1"/>
                <a:gd name="f508" fmla="*/ 4350223 f380 1"/>
                <a:gd name="f509" fmla="*/ 61199 f381 1"/>
                <a:gd name="f510" fmla="*/ 4178908 f380 1"/>
                <a:gd name="f511" fmla="*/ 41804 f381 1"/>
                <a:gd name="f512" fmla="*/ 4091577 f380 1"/>
                <a:gd name="f513" fmla="*/ 33287 f381 1"/>
                <a:gd name="f514" fmla="*/ 4047781 f380 1"/>
                <a:gd name="f515" fmla="*/ 26209 f381 1"/>
                <a:gd name="f516" fmla="*/ 4003858 f380 1"/>
                <a:gd name="f517" fmla="*/ 0 f381 1"/>
                <a:gd name="f518" fmla="*/ 72731 f381 1"/>
                <a:gd name="f519" fmla="*/ 2966307 f380 1"/>
                <a:gd name="f520" fmla="*/ 291316 f381 1"/>
                <a:gd name="f521" fmla="*/ 2309385 f380 1"/>
                <a:gd name="f522" fmla="*/ 1110878 f381 1"/>
                <a:gd name="f523" fmla="*/ 1193776 f380 1"/>
                <a:gd name="f524" fmla="*/ 1654327 f381 1"/>
                <a:gd name="f525" fmla="*/ 756730 f380 1"/>
                <a:gd name="f526" fmla="*/ 2261727 f381 1"/>
                <a:gd name="f527" fmla="*/ 409720 f380 1"/>
                <a:gd name="f528" fmla="*/ 3610060 f381 1"/>
                <a:gd name="f529" fmla="*/ 27032 f380 1"/>
                <a:gd name="f530" fmla="*/ f382 1 f2"/>
                <a:gd name="f531" fmla="*/ f385 1 6326724"/>
                <a:gd name="f532" fmla="*/ f386 1 6561326"/>
                <a:gd name="f533" fmla="*/ f387 1 6561326"/>
                <a:gd name="f534" fmla="*/ f388 1 6326724"/>
                <a:gd name="f535" fmla="*/ f389 1 6561326"/>
                <a:gd name="f536" fmla="*/ f390 1 6326724"/>
                <a:gd name="f537" fmla="*/ f391 1 6561326"/>
                <a:gd name="f538" fmla="*/ f392 1 6326724"/>
                <a:gd name="f539" fmla="*/ f393 1 6561326"/>
                <a:gd name="f540" fmla="*/ f394 1 6326724"/>
                <a:gd name="f541" fmla="*/ f395 1 6561326"/>
                <a:gd name="f542" fmla="*/ f396 1 6326724"/>
                <a:gd name="f543" fmla="*/ f397 1 6561326"/>
                <a:gd name="f544" fmla="*/ f398 1 6326724"/>
                <a:gd name="f545" fmla="*/ f399 1 6561326"/>
                <a:gd name="f546" fmla="*/ f400 1 6326724"/>
                <a:gd name="f547" fmla="*/ f401 1 6561326"/>
                <a:gd name="f548" fmla="*/ f402 1 6326724"/>
                <a:gd name="f549" fmla="*/ f403 1 6326724"/>
                <a:gd name="f550" fmla="*/ f404 1 6561326"/>
                <a:gd name="f551" fmla="*/ f405 1 6326724"/>
                <a:gd name="f552" fmla="*/ f406 1 6561326"/>
                <a:gd name="f553" fmla="*/ f407 1 6326724"/>
                <a:gd name="f554" fmla="*/ f408 1 6561326"/>
                <a:gd name="f555" fmla="*/ f409 1 6326724"/>
                <a:gd name="f556" fmla="*/ f410 1 6561326"/>
                <a:gd name="f557" fmla="*/ f411 1 6326724"/>
                <a:gd name="f558" fmla="*/ f412 1 6561326"/>
                <a:gd name="f559" fmla="*/ f413 1 6326724"/>
                <a:gd name="f560" fmla="*/ f414 1 6561326"/>
                <a:gd name="f561" fmla="*/ f415 1 6326724"/>
                <a:gd name="f562" fmla="*/ f416 1 6561326"/>
                <a:gd name="f563" fmla="*/ f417 1 6326724"/>
                <a:gd name="f564" fmla="*/ f418 1 6561326"/>
                <a:gd name="f565" fmla="*/ f419 1 6326724"/>
                <a:gd name="f566" fmla="*/ f420 1 6561326"/>
                <a:gd name="f567" fmla="*/ f421 1 6326724"/>
                <a:gd name="f568" fmla="*/ f422 1 6561326"/>
                <a:gd name="f569" fmla="*/ f423 1 6326724"/>
                <a:gd name="f570" fmla="*/ f424 1 6561326"/>
                <a:gd name="f571" fmla="*/ f425 1 6326724"/>
                <a:gd name="f572" fmla="*/ f426 1 6561326"/>
                <a:gd name="f573" fmla="*/ f427 1 6326724"/>
                <a:gd name="f574" fmla="*/ f428 1 6561326"/>
                <a:gd name="f575" fmla="*/ f429 1 6561326"/>
                <a:gd name="f576" fmla="*/ f430 1 6561326"/>
                <a:gd name="f577" fmla="*/ f431 1 6326724"/>
                <a:gd name="f578" fmla="*/ f432 1 6561326"/>
                <a:gd name="f579" fmla="*/ f433 1 6326724"/>
                <a:gd name="f580" fmla="*/ f434 1 6561326"/>
                <a:gd name="f581" fmla="*/ f435 1 6326724"/>
                <a:gd name="f582" fmla="*/ f436 1 6561326"/>
                <a:gd name="f583" fmla="*/ f437 1 6326724"/>
                <a:gd name="f584" fmla="*/ f438 1 6561326"/>
                <a:gd name="f585" fmla="*/ f439 1 6326724"/>
                <a:gd name="f586" fmla="*/ f440 1 6561326"/>
                <a:gd name="f587" fmla="*/ f441 1 6326724"/>
                <a:gd name="f588" fmla="*/ f442 1 6561326"/>
                <a:gd name="f589" fmla="*/ f443 1 6326724"/>
                <a:gd name="f590" fmla="*/ f444 1 6561326"/>
                <a:gd name="f591" fmla="*/ f445 1 6326724"/>
                <a:gd name="f592" fmla="*/ f446 1 6561326"/>
                <a:gd name="f593" fmla="*/ f447 1 6326724"/>
                <a:gd name="f594" fmla="*/ f448 1 6561326"/>
                <a:gd name="f595" fmla="*/ f449 1 6326724"/>
                <a:gd name="f596" fmla="*/ f450 1 6561326"/>
                <a:gd name="f597" fmla="*/ f451 1 6326724"/>
                <a:gd name="f598" fmla="*/ f452 1 6561326"/>
                <a:gd name="f599" fmla="*/ f453 1 6326724"/>
                <a:gd name="f600" fmla="*/ f454 1 6561326"/>
                <a:gd name="f601" fmla="*/ f455 1 6326724"/>
                <a:gd name="f602" fmla="*/ f456 1 6561326"/>
                <a:gd name="f603" fmla="*/ f457 1 6326724"/>
                <a:gd name="f604" fmla="*/ f458 1 6561326"/>
                <a:gd name="f605" fmla="*/ f459 1 6326724"/>
                <a:gd name="f606" fmla="*/ f460 1 6561326"/>
                <a:gd name="f607" fmla="*/ f461 1 6326724"/>
                <a:gd name="f608" fmla="*/ f462 1 6561326"/>
                <a:gd name="f609" fmla="*/ f463 1 6326724"/>
                <a:gd name="f610" fmla="*/ f464 1 6561326"/>
                <a:gd name="f611" fmla="*/ f465 1 6326724"/>
                <a:gd name="f612" fmla="*/ f466 1 6561326"/>
                <a:gd name="f613" fmla="*/ f467 1 6326724"/>
                <a:gd name="f614" fmla="*/ f468 1 6561326"/>
                <a:gd name="f615" fmla="*/ f469 1 6326724"/>
                <a:gd name="f616" fmla="*/ f470 1 6561326"/>
                <a:gd name="f617" fmla="*/ f471 1 6326724"/>
                <a:gd name="f618" fmla="*/ f472 1 6561326"/>
                <a:gd name="f619" fmla="*/ f473 1 6326724"/>
                <a:gd name="f620" fmla="*/ f474 1 6561326"/>
                <a:gd name="f621" fmla="*/ f475 1 6326724"/>
                <a:gd name="f622" fmla="*/ f476 1 6561326"/>
                <a:gd name="f623" fmla="*/ f477 1 6326724"/>
                <a:gd name="f624" fmla="*/ f478 1 6561326"/>
                <a:gd name="f625" fmla="*/ f479 1 6326724"/>
                <a:gd name="f626" fmla="*/ f480 1 6561326"/>
                <a:gd name="f627" fmla="*/ f481 1 6326724"/>
                <a:gd name="f628" fmla="*/ f482 1 6561326"/>
                <a:gd name="f629" fmla="*/ f483 1 6326724"/>
                <a:gd name="f630" fmla="*/ f484 1 6561326"/>
                <a:gd name="f631" fmla="*/ f485 1 6326724"/>
                <a:gd name="f632" fmla="*/ f486 1 6326724"/>
                <a:gd name="f633" fmla="*/ f487 1 6326724"/>
                <a:gd name="f634" fmla="*/ f488 1 6561326"/>
                <a:gd name="f635" fmla="*/ f489 1 6326724"/>
                <a:gd name="f636" fmla="*/ f490 1 6561326"/>
                <a:gd name="f637" fmla="*/ f491 1 6326724"/>
                <a:gd name="f638" fmla="*/ f492 1 6561326"/>
                <a:gd name="f639" fmla="*/ f493 1 6326724"/>
                <a:gd name="f640" fmla="*/ f494 1 6561326"/>
                <a:gd name="f641" fmla="*/ f495 1 6326724"/>
                <a:gd name="f642" fmla="*/ f496 1 6561326"/>
                <a:gd name="f643" fmla="*/ f497 1 6326724"/>
                <a:gd name="f644" fmla="*/ f498 1 6561326"/>
                <a:gd name="f645" fmla="*/ f499 1 6326724"/>
                <a:gd name="f646" fmla="*/ f500 1 6561326"/>
                <a:gd name="f647" fmla="*/ f501 1 6326724"/>
                <a:gd name="f648" fmla="*/ f502 1 6561326"/>
                <a:gd name="f649" fmla="*/ f503 1 6326724"/>
                <a:gd name="f650" fmla="*/ f504 1 6561326"/>
                <a:gd name="f651" fmla="*/ f505 1 6326724"/>
                <a:gd name="f652" fmla="*/ f506 1 6561326"/>
                <a:gd name="f653" fmla="*/ f507 1 6326724"/>
                <a:gd name="f654" fmla="*/ f508 1 6561326"/>
                <a:gd name="f655" fmla="*/ f509 1 6326724"/>
                <a:gd name="f656" fmla="*/ f510 1 6561326"/>
                <a:gd name="f657" fmla="*/ f511 1 6326724"/>
                <a:gd name="f658" fmla="*/ f512 1 6561326"/>
                <a:gd name="f659" fmla="*/ f513 1 6326724"/>
                <a:gd name="f660" fmla="*/ f514 1 6561326"/>
                <a:gd name="f661" fmla="*/ f515 1 6326724"/>
                <a:gd name="f662" fmla="*/ f516 1 6561326"/>
                <a:gd name="f663" fmla="*/ f517 1 6326724"/>
                <a:gd name="f664" fmla="*/ f518 1 6326724"/>
                <a:gd name="f665" fmla="*/ f519 1 6561326"/>
                <a:gd name="f666" fmla="*/ f520 1 6326724"/>
                <a:gd name="f667" fmla="*/ f521 1 6561326"/>
                <a:gd name="f668" fmla="*/ f522 1 6326724"/>
                <a:gd name="f669" fmla="*/ f523 1 6561326"/>
                <a:gd name="f670" fmla="*/ f524 1 6326724"/>
                <a:gd name="f671" fmla="*/ f525 1 6561326"/>
                <a:gd name="f672" fmla="*/ f526 1 6326724"/>
                <a:gd name="f673" fmla="*/ f527 1 6561326"/>
                <a:gd name="f674" fmla="*/ f528 1 6326724"/>
                <a:gd name="f675" fmla="*/ f529 1 6561326"/>
                <a:gd name="f676" fmla="*/ f5 1 f383"/>
                <a:gd name="f677" fmla="*/ f6 1 f383"/>
                <a:gd name="f678" fmla="*/ f5 1 f384"/>
                <a:gd name="f679" fmla="*/ f7 1 f384"/>
                <a:gd name="f680" fmla="+- f530 0 f1"/>
                <a:gd name="f681" fmla="*/ f531 1 f383"/>
                <a:gd name="f682" fmla="*/ f532 1 f384"/>
                <a:gd name="f683" fmla="*/ f533 1 f384"/>
                <a:gd name="f684" fmla="*/ f534 1 f383"/>
                <a:gd name="f685" fmla="*/ f535 1 f384"/>
                <a:gd name="f686" fmla="*/ f536 1 f383"/>
                <a:gd name="f687" fmla="*/ f537 1 f384"/>
                <a:gd name="f688" fmla="*/ f538 1 f383"/>
                <a:gd name="f689" fmla="*/ f539 1 f384"/>
                <a:gd name="f690" fmla="*/ f540 1 f383"/>
                <a:gd name="f691" fmla="*/ f541 1 f384"/>
                <a:gd name="f692" fmla="*/ f542 1 f383"/>
                <a:gd name="f693" fmla="*/ f543 1 f384"/>
                <a:gd name="f694" fmla="*/ f544 1 f383"/>
                <a:gd name="f695" fmla="*/ f545 1 f384"/>
                <a:gd name="f696" fmla="*/ f546 1 f383"/>
                <a:gd name="f697" fmla="*/ f547 1 f384"/>
                <a:gd name="f698" fmla="*/ f548 1 f383"/>
                <a:gd name="f699" fmla="*/ f549 1 f383"/>
                <a:gd name="f700" fmla="*/ f550 1 f384"/>
                <a:gd name="f701" fmla="*/ f551 1 f383"/>
                <a:gd name="f702" fmla="*/ f552 1 f384"/>
                <a:gd name="f703" fmla="*/ f553 1 f383"/>
                <a:gd name="f704" fmla="*/ f554 1 f384"/>
                <a:gd name="f705" fmla="*/ f555 1 f383"/>
                <a:gd name="f706" fmla="*/ f556 1 f384"/>
                <a:gd name="f707" fmla="*/ f557 1 f383"/>
                <a:gd name="f708" fmla="*/ f558 1 f384"/>
                <a:gd name="f709" fmla="*/ f559 1 f383"/>
                <a:gd name="f710" fmla="*/ f560 1 f384"/>
                <a:gd name="f711" fmla="*/ f561 1 f383"/>
                <a:gd name="f712" fmla="*/ f562 1 f384"/>
                <a:gd name="f713" fmla="*/ f563 1 f383"/>
                <a:gd name="f714" fmla="*/ f564 1 f384"/>
                <a:gd name="f715" fmla="*/ f565 1 f383"/>
                <a:gd name="f716" fmla="*/ f566 1 f384"/>
                <a:gd name="f717" fmla="*/ f567 1 f383"/>
                <a:gd name="f718" fmla="*/ f568 1 f384"/>
                <a:gd name="f719" fmla="*/ f569 1 f383"/>
                <a:gd name="f720" fmla="*/ f570 1 f384"/>
                <a:gd name="f721" fmla="*/ f571 1 f383"/>
                <a:gd name="f722" fmla="*/ f572 1 f384"/>
                <a:gd name="f723" fmla="*/ f573 1 f383"/>
                <a:gd name="f724" fmla="*/ f574 1 f384"/>
                <a:gd name="f725" fmla="*/ f575 1 f384"/>
                <a:gd name="f726" fmla="*/ f576 1 f384"/>
                <a:gd name="f727" fmla="*/ f577 1 f383"/>
                <a:gd name="f728" fmla="*/ f578 1 f384"/>
                <a:gd name="f729" fmla="*/ f579 1 f383"/>
                <a:gd name="f730" fmla="*/ f580 1 f384"/>
                <a:gd name="f731" fmla="*/ f581 1 f383"/>
                <a:gd name="f732" fmla="*/ f582 1 f384"/>
                <a:gd name="f733" fmla="*/ f583 1 f383"/>
                <a:gd name="f734" fmla="*/ f584 1 f384"/>
                <a:gd name="f735" fmla="*/ f585 1 f383"/>
                <a:gd name="f736" fmla="*/ f586 1 f384"/>
                <a:gd name="f737" fmla="*/ f587 1 f383"/>
                <a:gd name="f738" fmla="*/ f588 1 f384"/>
                <a:gd name="f739" fmla="*/ f589 1 f383"/>
                <a:gd name="f740" fmla="*/ f590 1 f384"/>
                <a:gd name="f741" fmla="*/ f591 1 f383"/>
                <a:gd name="f742" fmla="*/ f592 1 f384"/>
                <a:gd name="f743" fmla="*/ f593 1 f383"/>
                <a:gd name="f744" fmla="*/ f594 1 f384"/>
                <a:gd name="f745" fmla="*/ f595 1 f383"/>
                <a:gd name="f746" fmla="*/ f596 1 f384"/>
                <a:gd name="f747" fmla="*/ f597 1 f383"/>
                <a:gd name="f748" fmla="*/ f598 1 f384"/>
                <a:gd name="f749" fmla="*/ f599 1 f383"/>
                <a:gd name="f750" fmla="*/ f600 1 f384"/>
                <a:gd name="f751" fmla="*/ f601 1 f383"/>
                <a:gd name="f752" fmla="*/ f602 1 f384"/>
                <a:gd name="f753" fmla="*/ f603 1 f383"/>
                <a:gd name="f754" fmla="*/ f604 1 f384"/>
                <a:gd name="f755" fmla="*/ f605 1 f383"/>
                <a:gd name="f756" fmla="*/ f606 1 f384"/>
                <a:gd name="f757" fmla="*/ f607 1 f383"/>
                <a:gd name="f758" fmla="*/ f608 1 f384"/>
                <a:gd name="f759" fmla="*/ f609 1 f383"/>
                <a:gd name="f760" fmla="*/ f610 1 f384"/>
                <a:gd name="f761" fmla="*/ f611 1 f383"/>
                <a:gd name="f762" fmla="*/ f612 1 f384"/>
                <a:gd name="f763" fmla="*/ f613 1 f383"/>
                <a:gd name="f764" fmla="*/ f614 1 f384"/>
                <a:gd name="f765" fmla="*/ f615 1 f383"/>
                <a:gd name="f766" fmla="*/ f616 1 f384"/>
                <a:gd name="f767" fmla="*/ f617 1 f383"/>
                <a:gd name="f768" fmla="*/ f618 1 f384"/>
                <a:gd name="f769" fmla="*/ f619 1 f383"/>
                <a:gd name="f770" fmla="*/ f620 1 f384"/>
                <a:gd name="f771" fmla="*/ f621 1 f383"/>
                <a:gd name="f772" fmla="*/ f622 1 f384"/>
                <a:gd name="f773" fmla="*/ f623 1 f383"/>
                <a:gd name="f774" fmla="*/ f624 1 f384"/>
                <a:gd name="f775" fmla="*/ f625 1 f383"/>
                <a:gd name="f776" fmla="*/ f626 1 f384"/>
                <a:gd name="f777" fmla="*/ f627 1 f383"/>
                <a:gd name="f778" fmla="*/ f628 1 f384"/>
                <a:gd name="f779" fmla="*/ f629 1 f383"/>
                <a:gd name="f780" fmla="*/ f630 1 f384"/>
                <a:gd name="f781" fmla="*/ f631 1 f383"/>
                <a:gd name="f782" fmla="*/ f632 1 f383"/>
                <a:gd name="f783" fmla="*/ f633 1 f383"/>
                <a:gd name="f784" fmla="*/ f634 1 f384"/>
                <a:gd name="f785" fmla="*/ f635 1 f383"/>
                <a:gd name="f786" fmla="*/ f636 1 f384"/>
                <a:gd name="f787" fmla="*/ f637 1 f383"/>
                <a:gd name="f788" fmla="*/ f638 1 f384"/>
                <a:gd name="f789" fmla="*/ f639 1 f383"/>
                <a:gd name="f790" fmla="*/ f640 1 f384"/>
                <a:gd name="f791" fmla="*/ f641 1 f383"/>
                <a:gd name="f792" fmla="*/ f642 1 f384"/>
                <a:gd name="f793" fmla="*/ f643 1 f383"/>
                <a:gd name="f794" fmla="*/ f644 1 f384"/>
                <a:gd name="f795" fmla="*/ f645 1 f383"/>
                <a:gd name="f796" fmla="*/ f646 1 f384"/>
                <a:gd name="f797" fmla="*/ f647 1 f383"/>
                <a:gd name="f798" fmla="*/ f648 1 f384"/>
                <a:gd name="f799" fmla="*/ f649 1 f383"/>
                <a:gd name="f800" fmla="*/ f650 1 f384"/>
                <a:gd name="f801" fmla="*/ f651 1 f383"/>
                <a:gd name="f802" fmla="*/ f652 1 f384"/>
                <a:gd name="f803" fmla="*/ f653 1 f383"/>
                <a:gd name="f804" fmla="*/ f654 1 f384"/>
                <a:gd name="f805" fmla="*/ f655 1 f383"/>
                <a:gd name="f806" fmla="*/ f656 1 f384"/>
                <a:gd name="f807" fmla="*/ f657 1 f383"/>
                <a:gd name="f808" fmla="*/ f658 1 f384"/>
                <a:gd name="f809" fmla="*/ f659 1 f383"/>
                <a:gd name="f810" fmla="*/ f660 1 f384"/>
                <a:gd name="f811" fmla="*/ f661 1 f383"/>
                <a:gd name="f812" fmla="*/ f662 1 f384"/>
                <a:gd name="f813" fmla="*/ f663 1 f383"/>
                <a:gd name="f814" fmla="*/ f664 1 f383"/>
                <a:gd name="f815" fmla="*/ f665 1 f384"/>
                <a:gd name="f816" fmla="*/ f666 1 f383"/>
                <a:gd name="f817" fmla="*/ f667 1 f384"/>
                <a:gd name="f818" fmla="*/ f668 1 f383"/>
                <a:gd name="f819" fmla="*/ f669 1 f384"/>
                <a:gd name="f820" fmla="*/ f670 1 f383"/>
                <a:gd name="f821" fmla="*/ f671 1 f384"/>
                <a:gd name="f822" fmla="*/ f672 1 f383"/>
                <a:gd name="f823" fmla="*/ f673 1 f384"/>
                <a:gd name="f824" fmla="*/ f674 1 f383"/>
                <a:gd name="f825" fmla="*/ f675 1 f384"/>
                <a:gd name="f826" fmla="*/ f676 f378 1"/>
                <a:gd name="f827" fmla="*/ f677 f378 1"/>
                <a:gd name="f828" fmla="*/ f679 f379 1"/>
                <a:gd name="f829" fmla="*/ f678 f379 1"/>
                <a:gd name="f830" fmla="*/ f681 f378 1"/>
                <a:gd name="f831" fmla="*/ f682 f379 1"/>
                <a:gd name="f832" fmla="*/ f683 f379 1"/>
                <a:gd name="f833" fmla="*/ f684 f378 1"/>
                <a:gd name="f834" fmla="*/ f685 f379 1"/>
                <a:gd name="f835" fmla="*/ f686 f378 1"/>
                <a:gd name="f836" fmla="*/ f687 f379 1"/>
                <a:gd name="f837" fmla="*/ f688 f378 1"/>
                <a:gd name="f838" fmla="*/ f689 f379 1"/>
                <a:gd name="f839" fmla="*/ f690 f378 1"/>
                <a:gd name="f840" fmla="*/ f691 f379 1"/>
                <a:gd name="f841" fmla="*/ f692 f378 1"/>
                <a:gd name="f842" fmla="*/ f693 f379 1"/>
                <a:gd name="f843" fmla="*/ f694 f378 1"/>
                <a:gd name="f844" fmla="*/ f695 f379 1"/>
                <a:gd name="f845" fmla="*/ f696 f378 1"/>
                <a:gd name="f846" fmla="*/ f697 f379 1"/>
                <a:gd name="f847" fmla="*/ f698 f378 1"/>
                <a:gd name="f848" fmla="*/ f699 f378 1"/>
                <a:gd name="f849" fmla="*/ f700 f379 1"/>
                <a:gd name="f850" fmla="*/ f701 f378 1"/>
                <a:gd name="f851" fmla="*/ f702 f379 1"/>
                <a:gd name="f852" fmla="*/ f703 f378 1"/>
                <a:gd name="f853" fmla="*/ f704 f379 1"/>
                <a:gd name="f854" fmla="*/ f705 f378 1"/>
                <a:gd name="f855" fmla="*/ f706 f379 1"/>
                <a:gd name="f856" fmla="*/ f707 f378 1"/>
                <a:gd name="f857" fmla="*/ f708 f379 1"/>
                <a:gd name="f858" fmla="*/ f709 f378 1"/>
                <a:gd name="f859" fmla="*/ f710 f379 1"/>
                <a:gd name="f860" fmla="*/ f711 f378 1"/>
                <a:gd name="f861" fmla="*/ f712 f379 1"/>
                <a:gd name="f862" fmla="*/ f713 f378 1"/>
                <a:gd name="f863" fmla="*/ f714 f379 1"/>
                <a:gd name="f864" fmla="*/ f715 f378 1"/>
                <a:gd name="f865" fmla="*/ f716 f379 1"/>
                <a:gd name="f866" fmla="*/ f717 f378 1"/>
                <a:gd name="f867" fmla="*/ f718 f379 1"/>
                <a:gd name="f868" fmla="*/ f719 f378 1"/>
                <a:gd name="f869" fmla="*/ f720 f379 1"/>
                <a:gd name="f870" fmla="*/ f721 f378 1"/>
                <a:gd name="f871" fmla="*/ f722 f379 1"/>
                <a:gd name="f872" fmla="*/ f723 f378 1"/>
                <a:gd name="f873" fmla="*/ f724 f379 1"/>
                <a:gd name="f874" fmla="*/ f725 f379 1"/>
                <a:gd name="f875" fmla="*/ f726 f379 1"/>
                <a:gd name="f876" fmla="*/ f727 f378 1"/>
                <a:gd name="f877" fmla="*/ f728 f379 1"/>
                <a:gd name="f878" fmla="*/ f729 f378 1"/>
                <a:gd name="f879" fmla="*/ f730 f379 1"/>
                <a:gd name="f880" fmla="*/ f731 f378 1"/>
                <a:gd name="f881" fmla="*/ f732 f379 1"/>
                <a:gd name="f882" fmla="*/ f733 f378 1"/>
                <a:gd name="f883" fmla="*/ f734 f379 1"/>
                <a:gd name="f884" fmla="*/ f735 f378 1"/>
                <a:gd name="f885" fmla="*/ f736 f379 1"/>
                <a:gd name="f886" fmla="*/ f737 f378 1"/>
                <a:gd name="f887" fmla="*/ f738 f379 1"/>
                <a:gd name="f888" fmla="*/ f739 f378 1"/>
                <a:gd name="f889" fmla="*/ f740 f379 1"/>
                <a:gd name="f890" fmla="*/ f741 f378 1"/>
                <a:gd name="f891" fmla="*/ f742 f379 1"/>
                <a:gd name="f892" fmla="*/ f743 f378 1"/>
                <a:gd name="f893" fmla="*/ f744 f379 1"/>
                <a:gd name="f894" fmla="*/ f745 f378 1"/>
                <a:gd name="f895" fmla="*/ f746 f379 1"/>
                <a:gd name="f896" fmla="*/ f747 f378 1"/>
                <a:gd name="f897" fmla="*/ f748 f379 1"/>
                <a:gd name="f898" fmla="*/ f749 f378 1"/>
                <a:gd name="f899" fmla="*/ f750 f379 1"/>
                <a:gd name="f900" fmla="*/ f751 f378 1"/>
                <a:gd name="f901" fmla="*/ f752 f379 1"/>
                <a:gd name="f902" fmla="*/ f753 f378 1"/>
                <a:gd name="f903" fmla="*/ f754 f379 1"/>
                <a:gd name="f904" fmla="*/ f755 f378 1"/>
                <a:gd name="f905" fmla="*/ f756 f379 1"/>
                <a:gd name="f906" fmla="*/ f757 f378 1"/>
                <a:gd name="f907" fmla="*/ f758 f379 1"/>
                <a:gd name="f908" fmla="*/ f759 f378 1"/>
                <a:gd name="f909" fmla="*/ f760 f379 1"/>
                <a:gd name="f910" fmla="*/ f761 f378 1"/>
                <a:gd name="f911" fmla="*/ f762 f379 1"/>
                <a:gd name="f912" fmla="*/ f763 f378 1"/>
                <a:gd name="f913" fmla="*/ f764 f379 1"/>
                <a:gd name="f914" fmla="*/ f765 f378 1"/>
                <a:gd name="f915" fmla="*/ f766 f379 1"/>
                <a:gd name="f916" fmla="*/ f767 f378 1"/>
                <a:gd name="f917" fmla="*/ f768 f379 1"/>
                <a:gd name="f918" fmla="*/ f769 f378 1"/>
                <a:gd name="f919" fmla="*/ f770 f379 1"/>
                <a:gd name="f920" fmla="*/ f771 f378 1"/>
                <a:gd name="f921" fmla="*/ f772 f379 1"/>
                <a:gd name="f922" fmla="*/ f773 f378 1"/>
                <a:gd name="f923" fmla="*/ f774 f379 1"/>
                <a:gd name="f924" fmla="*/ f775 f378 1"/>
                <a:gd name="f925" fmla="*/ f776 f379 1"/>
                <a:gd name="f926" fmla="*/ f777 f378 1"/>
                <a:gd name="f927" fmla="*/ f778 f379 1"/>
                <a:gd name="f928" fmla="*/ f779 f378 1"/>
                <a:gd name="f929" fmla="*/ f780 f379 1"/>
                <a:gd name="f930" fmla="*/ f781 f378 1"/>
                <a:gd name="f931" fmla="*/ f782 f378 1"/>
                <a:gd name="f932" fmla="*/ f783 f378 1"/>
                <a:gd name="f933" fmla="*/ f784 f379 1"/>
                <a:gd name="f934" fmla="*/ f785 f378 1"/>
                <a:gd name="f935" fmla="*/ f786 f379 1"/>
                <a:gd name="f936" fmla="*/ f787 f378 1"/>
                <a:gd name="f937" fmla="*/ f788 f379 1"/>
                <a:gd name="f938" fmla="*/ f789 f378 1"/>
                <a:gd name="f939" fmla="*/ f790 f379 1"/>
                <a:gd name="f940" fmla="*/ f791 f378 1"/>
                <a:gd name="f941" fmla="*/ f792 f379 1"/>
                <a:gd name="f942" fmla="*/ f793 f378 1"/>
                <a:gd name="f943" fmla="*/ f794 f379 1"/>
                <a:gd name="f944" fmla="*/ f795 f378 1"/>
                <a:gd name="f945" fmla="*/ f796 f379 1"/>
                <a:gd name="f946" fmla="*/ f797 f378 1"/>
                <a:gd name="f947" fmla="*/ f798 f379 1"/>
                <a:gd name="f948" fmla="*/ f799 f378 1"/>
                <a:gd name="f949" fmla="*/ f800 f379 1"/>
                <a:gd name="f950" fmla="*/ f801 f378 1"/>
                <a:gd name="f951" fmla="*/ f802 f379 1"/>
                <a:gd name="f952" fmla="*/ f803 f378 1"/>
                <a:gd name="f953" fmla="*/ f804 f379 1"/>
                <a:gd name="f954" fmla="*/ f805 f378 1"/>
                <a:gd name="f955" fmla="*/ f806 f379 1"/>
                <a:gd name="f956" fmla="*/ f807 f378 1"/>
                <a:gd name="f957" fmla="*/ f808 f379 1"/>
                <a:gd name="f958" fmla="*/ f809 f378 1"/>
                <a:gd name="f959" fmla="*/ f810 f379 1"/>
                <a:gd name="f960" fmla="*/ f811 f378 1"/>
                <a:gd name="f961" fmla="*/ f812 f379 1"/>
                <a:gd name="f962" fmla="*/ f813 f378 1"/>
                <a:gd name="f963" fmla="*/ f814 f378 1"/>
                <a:gd name="f964" fmla="*/ f815 f379 1"/>
                <a:gd name="f965" fmla="*/ f816 f378 1"/>
                <a:gd name="f966" fmla="*/ f817 f379 1"/>
                <a:gd name="f967" fmla="*/ f818 f378 1"/>
                <a:gd name="f968" fmla="*/ f819 f379 1"/>
                <a:gd name="f969" fmla="*/ f820 f378 1"/>
                <a:gd name="f970" fmla="*/ f821 f379 1"/>
                <a:gd name="f971" fmla="*/ f822 f378 1"/>
                <a:gd name="f972" fmla="*/ f823 f379 1"/>
                <a:gd name="f973" fmla="*/ f824 f378 1"/>
                <a:gd name="f974" fmla="*/ f825 f37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80">
                  <a:pos x="f830" y="f831"/>
                </a:cxn>
                <a:cxn ang="f680">
                  <a:pos x="f830" y="f832"/>
                </a:cxn>
                <a:cxn ang="f680">
                  <a:pos x="f833" y="f834"/>
                </a:cxn>
                <a:cxn ang="f680">
                  <a:pos x="f835" y="f836"/>
                </a:cxn>
                <a:cxn ang="f680">
                  <a:pos x="f837" y="f838"/>
                </a:cxn>
                <a:cxn ang="f680">
                  <a:pos x="f839" y="f840"/>
                </a:cxn>
                <a:cxn ang="f680">
                  <a:pos x="f841" y="f842"/>
                </a:cxn>
                <a:cxn ang="f680">
                  <a:pos x="f843" y="f844"/>
                </a:cxn>
                <a:cxn ang="f680">
                  <a:pos x="f845" y="f846"/>
                </a:cxn>
                <a:cxn ang="f680">
                  <a:pos x="f847" y="f846"/>
                </a:cxn>
                <a:cxn ang="f680">
                  <a:pos x="f848" y="f849"/>
                </a:cxn>
                <a:cxn ang="f680">
                  <a:pos x="f850" y="f851"/>
                </a:cxn>
                <a:cxn ang="f680">
                  <a:pos x="f852" y="f853"/>
                </a:cxn>
                <a:cxn ang="f680">
                  <a:pos x="f854" y="f855"/>
                </a:cxn>
                <a:cxn ang="f680">
                  <a:pos x="f856" y="f857"/>
                </a:cxn>
                <a:cxn ang="f680">
                  <a:pos x="f858" y="f859"/>
                </a:cxn>
                <a:cxn ang="f680">
                  <a:pos x="f860" y="f861"/>
                </a:cxn>
                <a:cxn ang="f680">
                  <a:pos x="f862" y="f863"/>
                </a:cxn>
                <a:cxn ang="f680">
                  <a:pos x="f864" y="f865"/>
                </a:cxn>
                <a:cxn ang="f680">
                  <a:pos x="f866" y="f867"/>
                </a:cxn>
                <a:cxn ang="f680">
                  <a:pos x="f868" y="f869"/>
                </a:cxn>
                <a:cxn ang="f680">
                  <a:pos x="f870" y="f871"/>
                </a:cxn>
                <a:cxn ang="f680">
                  <a:pos x="f872" y="f873"/>
                </a:cxn>
                <a:cxn ang="f680">
                  <a:pos x="f830" y="f874"/>
                </a:cxn>
                <a:cxn ang="f680">
                  <a:pos x="f830" y="f875"/>
                </a:cxn>
                <a:cxn ang="f680">
                  <a:pos x="f876" y="f877"/>
                </a:cxn>
                <a:cxn ang="f680">
                  <a:pos x="f878" y="f879"/>
                </a:cxn>
                <a:cxn ang="f680">
                  <a:pos x="f880" y="f881"/>
                </a:cxn>
                <a:cxn ang="f680">
                  <a:pos x="f882" y="f883"/>
                </a:cxn>
                <a:cxn ang="f680">
                  <a:pos x="f884" y="f885"/>
                </a:cxn>
                <a:cxn ang="f680">
                  <a:pos x="f886" y="f887"/>
                </a:cxn>
                <a:cxn ang="f680">
                  <a:pos x="f888" y="f889"/>
                </a:cxn>
                <a:cxn ang="f680">
                  <a:pos x="f890" y="f891"/>
                </a:cxn>
                <a:cxn ang="f680">
                  <a:pos x="f892" y="f893"/>
                </a:cxn>
                <a:cxn ang="f680">
                  <a:pos x="f894" y="f895"/>
                </a:cxn>
                <a:cxn ang="f680">
                  <a:pos x="f896" y="f897"/>
                </a:cxn>
                <a:cxn ang="f680">
                  <a:pos x="f898" y="f899"/>
                </a:cxn>
                <a:cxn ang="f680">
                  <a:pos x="f900" y="f901"/>
                </a:cxn>
                <a:cxn ang="f680">
                  <a:pos x="f902" y="f903"/>
                </a:cxn>
                <a:cxn ang="f680">
                  <a:pos x="f904" y="f905"/>
                </a:cxn>
                <a:cxn ang="f680">
                  <a:pos x="f906" y="f907"/>
                </a:cxn>
                <a:cxn ang="f680">
                  <a:pos x="f908" y="f909"/>
                </a:cxn>
                <a:cxn ang="f680">
                  <a:pos x="f910" y="f911"/>
                </a:cxn>
                <a:cxn ang="f680">
                  <a:pos x="f912" y="f913"/>
                </a:cxn>
                <a:cxn ang="f680">
                  <a:pos x="f914" y="f915"/>
                </a:cxn>
                <a:cxn ang="f680">
                  <a:pos x="f916" y="f917"/>
                </a:cxn>
                <a:cxn ang="f680">
                  <a:pos x="f918" y="f919"/>
                </a:cxn>
                <a:cxn ang="f680">
                  <a:pos x="f920" y="f921"/>
                </a:cxn>
                <a:cxn ang="f680">
                  <a:pos x="f922" y="f923"/>
                </a:cxn>
                <a:cxn ang="f680">
                  <a:pos x="f924" y="f925"/>
                </a:cxn>
                <a:cxn ang="f680">
                  <a:pos x="f926" y="f927"/>
                </a:cxn>
                <a:cxn ang="f680">
                  <a:pos x="f928" y="f929"/>
                </a:cxn>
                <a:cxn ang="f680">
                  <a:pos x="f930" y="f846"/>
                </a:cxn>
                <a:cxn ang="f680">
                  <a:pos x="f931" y="f846"/>
                </a:cxn>
                <a:cxn ang="f680">
                  <a:pos x="f932" y="f933"/>
                </a:cxn>
                <a:cxn ang="f680">
                  <a:pos x="f934" y="f935"/>
                </a:cxn>
                <a:cxn ang="f680">
                  <a:pos x="f936" y="f937"/>
                </a:cxn>
                <a:cxn ang="f680">
                  <a:pos x="f938" y="f939"/>
                </a:cxn>
                <a:cxn ang="f680">
                  <a:pos x="f940" y="f941"/>
                </a:cxn>
                <a:cxn ang="f680">
                  <a:pos x="f942" y="f943"/>
                </a:cxn>
                <a:cxn ang="f680">
                  <a:pos x="f944" y="f945"/>
                </a:cxn>
                <a:cxn ang="f680">
                  <a:pos x="f946" y="f947"/>
                </a:cxn>
                <a:cxn ang="f680">
                  <a:pos x="f948" y="f949"/>
                </a:cxn>
                <a:cxn ang="f680">
                  <a:pos x="f950" y="f951"/>
                </a:cxn>
                <a:cxn ang="f680">
                  <a:pos x="f952" y="f953"/>
                </a:cxn>
                <a:cxn ang="f680">
                  <a:pos x="f954" y="f955"/>
                </a:cxn>
                <a:cxn ang="f680">
                  <a:pos x="f956" y="f957"/>
                </a:cxn>
                <a:cxn ang="f680">
                  <a:pos x="f958" y="f959"/>
                </a:cxn>
                <a:cxn ang="f680">
                  <a:pos x="f960" y="f961"/>
                </a:cxn>
                <a:cxn ang="f680">
                  <a:pos x="f962" y="f901"/>
                </a:cxn>
                <a:cxn ang="f680">
                  <a:pos x="f963" y="f964"/>
                </a:cxn>
                <a:cxn ang="f680">
                  <a:pos x="f965" y="f966"/>
                </a:cxn>
                <a:cxn ang="f680">
                  <a:pos x="f967" y="f968"/>
                </a:cxn>
                <a:cxn ang="f680">
                  <a:pos x="f969" y="f970"/>
                </a:cxn>
                <a:cxn ang="f680">
                  <a:pos x="f971" y="f972"/>
                </a:cxn>
                <a:cxn ang="f680">
                  <a:pos x="f973" y="f974"/>
                </a:cxn>
                <a:cxn ang="f680">
                  <a:pos x="f864" y="f865"/>
                </a:cxn>
              </a:cxnLst>
              <a:rect l="f826" t="f829" r="f827" b="f828"/>
              <a:pathLst>
                <a:path w="6326724" h="6561326">
                  <a:moveTo>
                    <a:pt x="f6" y="f8"/>
                  </a:moveTo>
                  <a:lnTo>
                    <a:pt x="f6" y="f9"/>
                  </a:lnTo>
                  <a:lnTo>
                    <a:pt x="f10" y="f11"/>
                  </a:lnTo>
                  <a:cubicBezTo>
                    <a:pt x="f12" y="f13"/>
                    <a:pt x="f14" y="f15"/>
                    <a:pt x="f16" y="f17"/>
                  </a:cubicBezTo>
                  <a:lnTo>
                    <a:pt x="f18" y="f19"/>
                  </a:lnTo>
                  <a:cubicBezTo>
                    <a:pt x="f20" y="f21"/>
                    <a:pt x="f22" y="f23"/>
                    <a:pt x="f24" y="f25"/>
                  </a:cubicBezTo>
                  <a:cubicBezTo>
                    <a:pt x="f26" y="f27"/>
                    <a:pt x="f28" y="f29"/>
                    <a:pt x="f30" y="f31"/>
                  </a:cubicBezTo>
                  <a:cubicBezTo>
                    <a:pt x="f32" y="f33"/>
                    <a:pt x="f34" y="f35"/>
                    <a:pt x="f36" y="f37"/>
                  </a:cubicBezTo>
                  <a:lnTo>
                    <a:pt x="f38" y="f7"/>
                  </a:lnTo>
                  <a:lnTo>
                    <a:pt x="f39" y="f7"/>
                  </a:lnTo>
                  <a:lnTo>
                    <a:pt x="f40" y="f41"/>
                  </a:lnTo>
                  <a:cubicBezTo>
                    <a:pt x="f42" y="f43"/>
                    <a:pt x="f44" y="f45"/>
                    <a:pt x="f46" y="f47"/>
                  </a:cubicBezTo>
                  <a:cubicBezTo>
                    <a:pt x="f48" y="f49"/>
                    <a:pt x="f50" y="f51"/>
                    <a:pt x="f52" y="f53"/>
                  </a:cubicBezTo>
                  <a:cubicBezTo>
                    <a:pt x="f54" y="f55"/>
                    <a:pt x="f56" y="f57"/>
                    <a:pt x="f58" y="f59"/>
                  </a:cubicBezTo>
                  <a:cubicBezTo>
                    <a:pt x="f60" y="f61"/>
                    <a:pt x="f62" y="f63"/>
                    <a:pt x="f64" y="f65"/>
                  </a:cubicBezTo>
                  <a:lnTo>
                    <a:pt x="f66" y="f67"/>
                  </a:lnTo>
                  <a:cubicBezTo>
                    <a:pt x="f68" y="f69"/>
                    <a:pt x="f70" y="f71"/>
                    <a:pt x="f72" y="f73"/>
                  </a:cubicBezTo>
                  <a:cubicBezTo>
                    <a:pt x="f74" y="f75"/>
                    <a:pt x="f76" y="f77"/>
                    <a:pt x="f78" y="f79"/>
                  </a:cubicBezTo>
                  <a:close/>
                  <a:moveTo>
                    <a:pt x="f80" y="f81"/>
                  </a:moveTo>
                  <a:cubicBezTo>
                    <a:pt x="f82" y="f83"/>
                    <a:pt x="f84" y="f85"/>
                    <a:pt x="f86" y="f87"/>
                  </a:cubicBezTo>
                  <a:cubicBezTo>
                    <a:pt x="f88" y="f89"/>
                    <a:pt x="f90" y="f91"/>
                    <a:pt x="f92" y="f93"/>
                  </a:cubicBezTo>
                  <a:cubicBezTo>
                    <a:pt x="f94" y="f95"/>
                    <a:pt x="f96" y="f97"/>
                    <a:pt x="f98" y="f99"/>
                  </a:cubicBezTo>
                  <a:cubicBezTo>
                    <a:pt x="f100" y="f101"/>
                    <a:pt x="f102" y="f103"/>
                    <a:pt x="f104" y="f105"/>
                  </a:cubicBezTo>
                  <a:lnTo>
                    <a:pt x="f6" y="f106"/>
                  </a:lnTo>
                  <a:lnTo>
                    <a:pt x="f6" y="f107"/>
                  </a:lnTo>
                  <a:lnTo>
                    <a:pt x="f108" y="f109"/>
                  </a:lnTo>
                  <a:cubicBezTo>
                    <a:pt x="f110" y="f111"/>
                    <a:pt x="f112" y="f113"/>
                    <a:pt x="f114" y="f115"/>
                  </a:cubicBezTo>
                  <a:cubicBezTo>
                    <a:pt x="f116" y="f117"/>
                    <a:pt x="f118" y="f119"/>
                    <a:pt x="f120" y="f121"/>
                  </a:cubicBezTo>
                  <a:cubicBezTo>
                    <a:pt x="f122" y="f123"/>
                    <a:pt x="f124" y="f125"/>
                    <a:pt x="f126" y="f127"/>
                  </a:cubicBezTo>
                  <a:cubicBezTo>
                    <a:pt x="f128" y="f129"/>
                    <a:pt x="f130" y="f131"/>
                    <a:pt x="f132" y="f133"/>
                  </a:cubicBezTo>
                  <a:cubicBezTo>
                    <a:pt x="f134" y="f135"/>
                    <a:pt x="f136" y="f137"/>
                    <a:pt x="f138" y="f139"/>
                  </a:cubicBezTo>
                  <a:cubicBezTo>
                    <a:pt x="f140" y="f141"/>
                    <a:pt x="f142" y="f143"/>
                    <a:pt x="f144" y="f145"/>
                  </a:cubicBezTo>
                  <a:cubicBezTo>
                    <a:pt x="f146" y="f147"/>
                    <a:pt x="f148" y="f149"/>
                    <a:pt x="f150" y="f151"/>
                  </a:cubicBezTo>
                  <a:cubicBezTo>
                    <a:pt x="f152" y="f153"/>
                    <a:pt x="f154" y="f155"/>
                    <a:pt x="f156" y="f157"/>
                  </a:cubicBezTo>
                  <a:cubicBezTo>
                    <a:pt x="f158" y="f159"/>
                    <a:pt x="f160" y="f161"/>
                    <a:pt x="f162" y="f163"/>
                  </a:cubicBezTo>
                  <a:cubicBezTo>
                    <a:pt x="f164" y="f165"/>
                    <a:pt x="f166" y="f167"/>
                    <a:pt x="f168" y="f169"/>
                  </a:cubicBezTo>
                  <a:cubicBezTo>
                    <a:pt x="f170" y="f171"/>
                    <a:pt x="f172" y="f173"/>
                    <a:pt x="f174" y="f175"/>
                  </a:cubicBezTo>
                  <a:cubicBezTo>
                    <a:pt x="f176" y="f177"/>
                    <a:pt x="f178" y="f179"/>
                    <a:pt x="f180" y="f181"/>
                  </a:cubicBezTo>
                  <a:cubicBezTo>
                    <a:pt x="f182" y="f183"/>
                    <a:pt x="f184" y="f185"/>
                    <a:pt x="f186" y="f187"/>
                  </a:cubicBezTo>
                  <a:cubicBezTo>
                    <a:pt x="f188" y="f189"/>
                    <a:pt x="f190" y="f191"/>
                    <a:pt x="f192" y="f193"/>
                  </a:cubicBezTo>
                  <a:cubicBezTo>
                    <a:pt x="f194" y="f195"/>
                    <a:pt x="f196" y="f197"/>
                    <a:pt x="f198" y="f199"/>
                  </a:cubicBezTo>
                  <a:cubicBezTo>
                    <a:pt x="f200" y="f201"/>
                    <a:pt x="f202" y="f203"/>
                    <a:pt x="f204" y="f205"/>
                  </a:cubicBezTo>
                  <a:cubicBezTo>
                    <a:pt x="f206" y="f207"/>
                    <a:pt x="f208" y="f209"/>
                    <a:pt x="f210" y="f211"/>
                  </a:cubicBezTo>
                  <a:cubicBezTo>
                    <a:pt x="f212" y="f213"/>
                    <a:pt x="f214" y="f215"/>
                    <a:pt x="f216" y="f217"/>
                  </a:cubicBezTo>
                  <a:cubicBezTo>
                    <a:pt x="f218" y="f219"/>
                    <a:pt x="f220" y="f221"/>
                    <a:pt x="f222" y="f223"/>
                  </a:cubicBezTo>
                  <a:lnTo>
                    <a:pt x="f224" y="f225"/>
                  </a:lnTo>
                  <a:cubicBezTo>
                    <a:pt x="f226" y="f227"/>
                    <a:pt x="f228" y="f229"/>
                    <a:pt x="f230" y="f231"/>
                  </a:cubicBezTo>
                  <a:cubicBezTo>
                    <a:pt x="f232" y="f233"/>
                    <a:pt x="f234" y="f235"/>
                    <a:pt x="f236" y="f237"/>
                  </a:cubicBezTo>
                  <a:cubicBezTo>
                    <a:pt x="f238" y="f239"/>
                    <a:pt x="f240" y="f241"/>
                    <a:pt x="f242" y="f243"/>
                  </a:cubicBezTo>
                  <a:cubicBezTo>
                    <a:pt x="f244" y="f245"/>
                    <a:pt x="f246" y="f247"/>
                    <a:pt x="f248" y="f249"/>
                  </a:cubicBezTo>
                  <a:cubicBezTo>
                    <a:pt x="f250" y="f251"/>
                    <a:pt x="f252" y="f253"/>
                    <a:pt x="f254" y="f255"/>
                  </a:cubicBezTo>
                  <a:cubicBezTo>
                    <a:pt x="f256" y="f257"/>
                    <a:pt x="f258" y="f259"/>
                    <a:pt x="f260" y="f261"/>
                  </a:cubicBezTo>
                  <a:lnTo>
                    <a:pt x="f262" y="f7"/>
                  </a:lnTo>
                  <a:lnTo>
                    <a:pt x="f263" y="f7"/>
                  </a:lnTo>
                  <a:lnTo>
                    <a:pt x="f264" y="f265"/>
                  </a:lnTo>
                  <a:cubicBezTo>
                    <a:pt x="f266" y="f267"/>
                    <a:pt x="f268" y="f269"/>
                    <a:pt x="f270" y="f271"/>
                  </a:cubicBezTo>
                  <a:cubicBezTo>
                    <a:pt x="f272" y="f273"/>
                    <a:pt x="f274" y="f275"/>
                    <a:pt x="f276" y="f277"/>
                  </a:cubicBezTo>
                  <a:cubicBezTo>
                    <a:pt x="f278" y="f279"/>
                    <a:pt x="f280" y="f281"/>
                    <a:pt x="f282" y="f283"/>
                  </a:cubicBezTo>
                  <a:cubicBezTo>
                    <a:pt x="f284" y="f285"/>
                    <a:pt x="f286" y="f287"/>
                    <a:pt x="f288" y="f289"/>
                  </a:cubicBezTo>
                  <a:lnTo>
                    <a:pt x="f290" y="f291"/>
                  </a:lnTo>
                  <a:cubicBezTo>
                    <a:pt x="f292" y="f293"/>
                    <a:pt x="f294" y="f295"/>
                    <a:pt x="f296" y="f297"/>
                  </a:cubicBezTo>
                  <a:lnTo>
                    <a:pt x="f298" y="f299"/>
                  </a:lnTo>
                  <a:cubicBezTo>
                    <a:pt x="f300" y="f301"/>
                    <a:pt x="f302" y="f303"/>
                    <a:pt x="f304" y="f305"/>
                  </a:cubicBezTo>
                  <a:cubicBezTo>
                    <a:pt x="f306" y="f307"/>
                    <a:pt x="f308" y="f309"/>
                    <a:pt x="f310" y="f311"/>
                  </a:cubicBezTo>
                  <a:cubicBezTo>
                    <a:pt x="f312" y="f313"/>
                    <a:pt x="f314" y="f315"/>
                    <a:pt x="f316" y="f317"/>
                  </a:cubicBezTo>
                  <a:cubicBezTo>
                    <a:pt x="f318" y="f319"/>
                    <a:pt x="f320" y="f321"/>
                    <a:pt x="f322" y="f323"/>
                  </a:cubicBezTo>
                  <a:cubicBezTo>
                    <a:pt x="f324" y="f325"/>
                    <a:pt x="f326" y="f327"/>
                    <a:pt x="f328" y="f329"/>
                  </a:cubicBezTo>
                  <a:lnTo>
                    <a:pt x="f330" y="f331"/>
                  </a:lnTo>
                  <a:lnTo>
                    <a:pt x="f332" y="f333"/>
                  </a:lnTo>
                  <a:cubicBezTo>
                    <a:pt x="f334" y="f335"/>
                    <a:pt x="f5" y="f336"/>
                    <a:pt x="f5" y="f181"/>
                  </a:cubicBezTo>
                  <a:cubicBezTo>
                    <a:pt x="f337" y="f338"/>
                    <a:pt x="f339" y="f340"/>
                    <a:pt x="f341" y="f342"/>
                  </a:cubicBezTo>
                  <a:cubicBezTo>
                    <a:pt x="f343" y="f344"/>
                    <a:pt x="f345" y="f346"/>
                    <a:pt x="f347" y="f348"/>
                  </a:cubicBezTo>
                  <a:cubicBezTo>
                    <a:pt x="f349" y="f350"/>
                    <a:pt x="f351" y="f352"/>
                    <a:pt x="f353" y="f354"/>
                  </a:cubicBezTo>
                  <a:cubicBezTo>
                    <a:pt x="f355" y="f356"/>
                    <a:pt x="f357" y="f358"/>
                    <a:pt x="f359" y="f360"/>
                  </a:cubicBezTo>
                  <a:cubicBezTo>
                    <a:pt x="f361" y="f362"/>
                    <a:pt x="f363" y="f364"/>
                    <a:pt x="f365" y="f366"/>
                  </a:cubicBezTo>
                  <a:cubicBezTo>
                    <a:pt x="f367" y="f368"/>
                    <a:pt x="f369" y="f370"/>
                    <a:pt x="f371" y="f372"/>
                  </a:cubicBezTo>
                  <a:cubicBezTo>
                    <a:pt x="f373" y="f374"/>
                    <a:pt x="f375" y="f376"/>
                    <a:pt x="f80" y="f8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10000"/>
                  </a:srgbClr>
                </a:gs>
                <a:gs pos="100000">
                  <a:srgbClr val="70AD47">
                    <a:alpha val="10000"/>
                  </a:srgbClr>
                </a:gs>
              </a:gsLst>
              <a:lin ang="12000000"/>
            </a:gra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9" name="Freeform: Shape 33">
              <a:extLst>
                <a:ext uri="{FF2B5EF4-FFF2-40B4-BE49-F238E27FC236}">
                  <a16:creationId xmlns:a16="http://schemas.microsoft.com/office/drawing/2014/main" id="{9DEB0E42-7125-2409-386A-BE8790A080B6}"/>
                </a:ext>
              </a:extLst>
            </p:cNvPr>
            <p:cNvSpPr/>
            <p:nvPr/>
          </p:nvSpPr>
          <p:spPr>
            <a:xfrm>
              <a:off x="5870319" y="336407"/>
              <a:ext cx="6321676" cy="652159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321679"/>
                <a:gd name="f7" fmla="val 6521594"/>
                <a:gd name="f8" fmla="val 4150102"/>
                <a:gd name="f9" fmla="val 4918148"/>
                <a:gd name="f10" fmla="val 5569597"/>
                <a:gd name="f11" fmla="val 228540"/>
                <a:gd name="f12" fmla="val 6083891"/>
                <a:gd name="f13" fmla="val 619943"/>
                <a:gd name="f14" fmla="val 822247"/>
                <a:gd name="f15" fmla="val 1866928"/>
                <a:gd name="f16" fmla="val 6212358"/>
                <a:gd name="f17" fmla="val 1689281"/>
                <a:gd name="f18" fmla="val 6161484"/>
                <a:gd name="f19" fmla="val 1615222"/>
                <a:gd name="f20" fmla="val 6107295"/>
                <a:gd name="f21" fmla="val 1544427"/>
                <a:gd name="f22" fmla="val 6049880"/>
                <a:gd name="f23" fmla="val 1477173"/>
                <a:gd name="f24" fmla="val 5825135"/>
                <a:gd name="f25" fmla="val 1214018"/>
                <a:gd name="f26" fmla="val 5555573"/>
                <a:gd name="f27" fmla="val 1009470"/>
                <a:gd name="f28" fmla="val 5248663"/>
                <a:gd name="f29" fmla="val 869327"/>
                <a:gd name="f30" fmla="val 4921178"/>
                <a:gd name="f31" fmla="val 719909"/>
                <a:gd name="f32" fmla="val 4551627"/>
                <a:gd name="f33" fmla="val 644042"/>
                <a:gd name="f34" fmla="val 3724203"/>
                <a:gd name="f35" fmla="val 3292799"/>
                <a:gd name="f36" fmla="val 725448"/>
                <a:gd name="f37" fmla="val 2867946"/>
                <a:gd name="f38" fmla="val 886459"/>
                <a:gd name="f39" fmla="val 2454234"/>
                <a:gd name="f40" fmla="val 1042832"/>
                <a:gd name="f41" fmla="val 2060440"/>
                <a:gd name="f42" fmla="val 1273141"/>
                <a:gd name="f43" fmla="val 1728892"/>
                <a:gd name="f44" fmla="val 1552397"/>
                <a:gd name="f45" fmla="val 1391580"/>
                <a:gd name="f46" fmla="val 1836419"/>
                <a:gd name="f47" fmla="val 1126473"/>
                <a:gd name="f48" fmla="val 2159600"/>
                <a:gd name="f49" fmla="val 941043"/>
                <a:gd name="f50" fmla="val 2512664"/>
                <a:gd name="f51" fmla="val 751551"/>
                <a:gd name="f52" fmla="val 2873583"/>
                <a:gd name="f53" fmla="val 655362"/>
                <a:gd name="f54" fmla="val 3249575"/>
                <a:gd name="f55" fmla="val 3630204"/>
                <a:gd name="f56" fmla="val 4013537"/>
                <a:gd name="f57" fmla="val 808817"/>
                <a:gd name="f58" fmla="val 4237405"/>
                <a:gd name="f59" fmla="val 1128177"/>
                <a:gd name="f60" fmla="val 4667883"/>
                <a:gd name="f61" fmla="val 1205232"/>
                <a:gd name="f62" fmla="val 4771702"/>
                <a:gd name="f63" fmla="val 1284908"/>
                <a:gd name="f64" fmla="val 4879129"/>
                <a:gd name="f65" fmla="val 1366419"/>
                <a:gd name="f66" fmla="val 4997246"/>
                <a:gd name="f67" fmla="val 1989282"/>
                <a:gd name="f68" fmla="val 5899677"/>
                <a:gd name="f69" fmla="val 2657880"/>
                <a:gd name="f70" fmla="val 6284685"/>
                <a:gd name="f71" fmla="val 3601937"/>
                <a:gd name="f72" fmla="val 4221523"/>
                <a:gd name="f73" fmla="val 4676122"/>
                <a:gd name="f74" fmla="val 5971036"/>
                <a:gd name="f75" fmla="val 5298985"/>
                <a:gd name="f76" fmla="val 5492643"/>
                <a:gd name="f77" fmla="val 5368571"/>
                <a:gd name="f78" fmla="val 5439187"/>
                <a:gd name="f79" fmla="val 5438156"/>
                <a:gd name="f80" fmla="val 5386375"/>
                <a:gd name="f81" fmla="val 5505513"/>
                <a:gd name="f82" fmla="val 5335367"/>
                <a:gd name="f83" fmla="val 5779335"/>
                <a:gd name="f84" fmla="val 5127761"/>
                <a:gd name="f85" fmla="val 6041730"/>
                <a:gd name="f86" fmla="val 4928776"/>
                <a:gd name="f87" fmla="val 6252618"/>
                <a:gd name="f88" fmla="val 4722492"/>
                <a:gd name="f89" fmla="val 4651477"/>
                <a:gd name="f90" fmla="val 5523097"/>
                <a:gd name="f91" fmla="val 6024428"/>
                <a:gd name="f92" fmla="val 5754969"/>
                <a:gd name="f93" fmla="val 5918395"/>
                <a:gd name="f94" fmla="val 5835747"/>
                <a:gd name="f95" fmla="val 5810491"/>
                <a:gd name="f96" fmla="val 5916953"/>
                <a:gd name="f97" fmla="val 5702345"/>
                <a:gd name="f98" fmla="val 6000018"/>
                <a:gd name="f99" fmla="val 5466020"/>
                <a:gd name="f100" fmla="val 6181541"/>
                <a:gd name="f101" fmla="val 5232938"/>
                <a:gd name="f102" fmla="val 6357503"/>
                <a:gd name="f103" fmla="val 4988380"/>
                <a:gd name="f104" fmla="val 6506549"/>
                <a:gd name="f105" fmla="val 4961490"/>
                <a:gd name="f106" fmla="val 2011326"/>
                <a:gd name="f107" fmla="val 1982893"/>
                <a:gd name="f108" fmla="val 6505768"/>
                <a:gd name="f109" fmla="val 1531799"/>
                <a:gd name="f110" fmla="val 6233999"/>
                <a:gd name="f111" fmla="val 1157400"/>
                <a:gd name="f112" fmla="val 5841520"/>
                <a:gd name="f113" fmla="val 824149"/>
                <a:gd name="f114" fmla="val 5358682"/>
                <a:gd name="f115" fmla="val 424196"/>
                <a:gd name="f116" fmla="val 4779302"/>
                <a:gd name="f117" fmla="val 4381929"/>
                <a:gd name="f118" fmla="val 3630075"/>
                <a:gd name="f119" fmla="val 1625174"/>
                <a:gd name="f120" fmla="val 2089794"/>
                <a:gd name="f121" fmla="+- 0 0 -90"/>
                <a:gd name="f122" fmla="*/ f3 1 6321679"/>
                <a:gd name="f123" fmla="*/ f4 1 6521594"/>
                <a:gd name="f124" fmla="+- f7 0 f5"/>
                <a:gd name="f125" fmla="+- f6 0 f5"/>
                <a:gd name="f126" fmla="*/ f121 f0 1"/>
                <a:gd name="f127" fmla="*/ f125 1 6321679"/>
                <a:gd name="f128" fmla="*/ f124 1 6521594"/>
                <a:gd name="f129" fmla="*/ 4150102 f125 1"/>
                <a:gd name="f130" fmla="*/ 0 f124 1"/>
                <a:gd name="f131" fmla="*/ 6083891 f125 1"/>
                <a:gd name="f132" fmla="*/ 619943 f124 1"/>
                <a:gd name="f133" fmla="*/ 6321679 f125 1"/>
                <a:gd name="f134" fmla="*/ 822247 f124 1"/>
                <a:gd name="f135" fmla="*/ 1866928 f124 1"/>
                <a:gd name="f136" fmla="*/ 6212358 f125 1"/>
                <a:gd name="f137" fmla="*/ 1689281 f124 1"/>
                <a:gd name="f138" fmla="*/ 6049880 f125 1"/>
                <a:gd name="f139" fmla="*/ 1477173 f124 1"/>
                <a:gd name="f140" fmla="*/ 5248663 f125 1"/>
                <a:gd name="f141" fmla="*/ 869327 f124 1"/>
                <a:gd name="f142" fmla="*/ 644042 f124 1"/>
                <a:gd name="f143" fmla="*/ 2867946 f125 1"/>
                <a:gd name="f144" fmla="*/ 886459 f124 1"/>
                <a:gd name="f145" fmla="*/ 1728892 f125 1"/>
                <a:gd name="f146" fmla="*/ 1552397 f124 1"/>
                <a:gd name="f147" fmla="*/ 941043 f125 1"/>
                <a:gd name="f148" fmla="*/ 2512664 f124 1"/>
                <a:gd name="f149" fmla="*/ 655362 f125 1"/>
                <a:gd name="f150" fmla="*/ 3630204 f124 1"/>
                <a:gd name="f151" fmla="*/ 1128177 f125 1"/>
                <a:gd name="f152" fmla="*/ 4667883 f124 1"/>
                <a:gd name="f153" fmla="*/ 1366419 f125 1"/>
                <a:gd name="f154" fmla="*/ 4997246 f124 1"/>
                <a:gd name="f155" fmla="*/ 3601937 f125 1"/>
                <a:gd name="f156" fmla="*/ 6284685 f124 1"/>
                <a:gd name="f157" fmla="*/ 5298985 f125 1"/>
                <a:gd name="f158" fmla="*/ 5492643 f124 1"/>
                <a:gd name="f159" fmla="*/ 5505513 f125 1"/>
                <a:gd name="f160" fmla="*/ 5335367 f124 1"/>
                <a:gd name="f161" fmla="*/ 6252618 f125 1"/>
                <a:gd name="f162" fmla="*/ 4722492 f124 1"/>
                <a:gd name="f163" fmla="*/ 4651477 f124 1"/>
                <a:gd name="f164" fmla="*/ 5523097 f124 1"/>
                <a:gd name="f165" fmla="*/ 6024428 f125 1"/>
                <a:gd name="f166" fmla="*/ 5754969 f124 1"/>
                <a:gd name="f167" fmla="*/ 5702345 f125 1"/>
                <a:gd name="f168" fmla="*/ 6000018 f124 1"/>
                <a:gd name="f169" fmla="*/ 4988380 f125 1"/>
                <a:gd name="f170" fmla="*/ 6506549 f124 1"/>
                <a:gd name="f171" fmla="*/ 4961490 f125 1"/>
                <a:gd name="f172" fmla="*/ 6521594 f124 1"/>
                <a:gd name="f173" fmla="*/ 2011326 f125 1"/>
                <a:gd name="f174" fmla="*/ 1982893 f125 1"/>
                <a:gd name="f175" fmla="*/ 6505768 f124 1"/>
                <a:gd name="f176" fmla="*/ 824149 f125 1"/>
                <a:gd name="f177" fmla="*/ 5358682 f124 1"/>
                <a:gd name="f178" fmla="*/ 0 f125 1"/>
                <a:gd name="f179" fmla="*/ 3630075 f124 1"/>
                <a:gd name="f180" fmla="*/ f126 1 f2"/>
                <a:gd name="f181" fmla="*/ f129 1 6321679"/>
                <a:gd name="f182" fmla="*/ f130 1 6521594"/>
                <a:gd name="f183" fmla="*/ f131 1 6321679"/>
                <a:gd name="f184" fmla="*/ f132 1 6521594"/>
                <a:gd name="f185" fmla="*/ f133 1 6321679"/>
                <a:gd name="f186" fmla="*/ f134 1 6521594"/>
                <a:gd name="f187" fmla="*/ f135 1 6521594"/>
                <a:gd name="f188" fmla="*/ f136 1 6321679"/>
                <a:gd name="f189" fmla="*/ f137 1 6521594"/>
                <a:gd name="f190" fmla="*/ f138 1 6321679"/>
                <a:gd name="f191" fmla="*/ f139 1 6521594"/>
                <a:gd name="f192" fmla="*/ f140 1 6321679"/>
                <a:gd name="f193" fmla="*/ f141 1 6521594"/>
                <a:gd name="f194" fmla="*/ f142 1 6521594"/>
                <a:gd name="f195" fmla="*/ f143 1 6321679"/>
                <a:gd name="f196" fmla="*/ f144 1 6521594"/>
                <a:gd name="f197" fmla="*/ f145 1 6321679"/>
                <a:gd name="f198" fmla="*/ f146 1 6521594"/>
                <a:gd name="f199" fmla="*/ f147 1 6321679"/>
                <a:gd name="f200" fmla="*/ f148 1 6521594"/>
                <a:gd name="f201" fmla="*/ f149 1 6321679"/>
                <a:gd name="f202" fmla="*/ f150 1 6521594"/>
                <a:gd name="f203" fmla="*/ f151 1 6321679"/>
                <a:gd name="f204" fmla="*/ f152 1 6521594"/>
                <a:gd name="f205" fmla="*/ f153 1 6321679"/>
                <a:gd name="f206" fmla="*/ f154 1 6521594"/>
                <a:gd name="f207" fmla="*/ f155 1 6321679"/>
                <a:gd name="f208" fmla="*/ f156 1 6521594"/>
                <a:gd name="f209" fmla="*/ f157 1 6321679"/>
                <a:gd name="f210" fmla="*/ f158 1 6521594"/>
                <a:gd name="f211" fmla="*/ f159 1 6321679"/>
                <a:gd name="f212" fmla="*/ f160 1 6521594"/>
                <a:gd name="f213" fmla="*/ f161 1 6321679"/>
                <a:gd name="f214" fmla="*/ f162 1 6521594"/>
                <a:gd name="f215" fmla="*/ f163 1 6521594"/>
                <a:gd name="f216" fmla="*/ f164 1 6521594"/>
                <a:gd name="f217" fmla="*/ f165 1 6321679"/>
                <a:gd name="f218" fmla="*/ f166 1 6521594"/>
                <a:gd name="f219" fmla="*/ f167 1 6321679"/>
                <a:gd name="f220" fmla="*/ f168 1 6521594"/>
                <a:gd name="f221" fmla="*/ f169 1 6321679"/>
                <a:gd name="f222" fmla="*/ f170 1 6521594"/>
                <a:gd name="f223" fmla="*/ f171 1 6321679"/>
                <a:gd name="f224" fmla="*/ f172 1 6521594"/>
                <a:gd name="f225" fmla="*/ f173 1 6321679"/>
                <a:gd name="f226" fmla="*/ f174 1 6321679"/>
                <a:gd name="f227" fmla="*/ f175 1 6521594"/>
                <a:gd name="f228" fmla="*/ f176 1 6321679"/>
                <a:gd name="f229" fmla="*/ f177 1 6521594"/>
                <a:gd name="f230" fmla="*/ f178 1 6321679"/>
                <a:gd name="f231" fmla="*/ f179 1 6521594"/>
                <a:gd name="f232" fmla="*/ f5 1 f127"/>
                <a:gd name="f233" fmla="*/ f6 1 f127"/>
                <a:gd name="f234" fmla="*/ f5 1 f128"/>
                <a:gd name="f235" fmla="*/ f7 1 f128"/>
                <a:gd name="f236" fmla="+- f180 0 f1"/>
                <a:gd name="f237" fmla="*/ f181 1 f127"/>
                <a:gd name="f238" fmla="*/ f182 1 f128"/>
                <a:gd name="f239" fmla="*/ f183 1 f127"/>
                <a:gd name="f240" fmla="*/ f184 1 f128"/>
                <a:gd name="f241" fmla="*/ f185 1 f127"/>
                <a:gd name="f242" fmla="*/ f186 1 f128"/>
                <a:gd name="f243" fmla="*/ f187 1 f128"/>
                <a:gd name="f244" fmla="*/ f188 1 f127"/>
                <a:gd name="f245" fmla="*/ f189 1 f128"/>
                <a:gd name="f246" fmla="*/ f190 1 f127"/>
                <a:gd name="f247" fmla="*/ f191 1 f128"/>
                <a:gd name="f248" fmla="*/ f192 1 f127"/>
                <a:gd name="f249" fmla="*/ f193 1 f128"/>
                <a:gd name="f250" fmla="*/ f194 1 f128"/>
                <a:gd name="f251" fmla="*/ f195 1 f127"/>
                <a:gd name="f252" fmla="*/ f196 1 f128"/>
                <a:gd name="f253" fmla="*/ f197 1 f127"/>
                <a:gd name="f254" fmla="*/ f198 1 f128"/>
                <a:gd name="f255" fmla="*/ f199 1 f127"/>
                <a:gd name="f256" fmla="*/ f200 1 f128"/>
                <a:gd name="f257" fmla="*/ f201 1 f127"/>
                <a:gd name="f258" fmla="*/ f202 1 f128"/>
                <a:gd name="f259" fmla="*/ f203 1 f127"/>
                <a:gd name="f260" fmla="*/ f204 1 f128"/>
                <a:gd name="f261" fmla="*/ f205 1 f127"/>
                <a:gd name="f262" fmla="*/ f206 1 f128"/>
                <a:gd name="f263" fmla="*/ f207 1 f127"/>
                <a:gd name="f264" fmla="*/ f208 1 f128"/>
                <a:gd name="f265" fmla="*/ f209 1 f127"/>
                <a:gd name="f266" fmla="*/ f210 1 f128"/>
                <a:gd name="f267" fmla="*/ f211 1 f127"/>
                <a:gd name="f268" fmla="*/ f212 1 f128"/>
                <a:gd name="f269" fmla="*/ f213 1 f127"/>
                <a:gd name="f270" fmla="*/ f214 1 f128"/>
                <a:gd name="f271" fmla="*/ f215 1 f128"/>
                <a:gd name="f272" fmla="*/ f216 1 f128"/>
                <a:gd name="f273" fmla="*/ f217 1 f127"/>
                <a:gd name="f274" fmla="*/ f218 1 f128"/>
                <a:gd name="f275" fmla="*/ f219 1 f127"/>
                <a:gd name="f276" fmla="*/ f220 1 f128"/>
                <a:gd name="f277" fmla="*/ f221 1 f127"/>
                <a:gd name="f278" fmla="*/ f222 1 f128"/>
                <a:gd name="f279" fmla="*/ f223 1 f127"/>
                <a:gd name="f280" fmla="*/ f224 1 f128"/>
                <a:gd name="f281" fmla="*/ f225 1 f127"/>
                <a:gd name="f282" fmla="*/ f226 1 f127"/>
                <a:gd name="f283" fmla="*/ f227 1 f128"/>
                <a:gd name="f284" fmla="*/ f228 1 f127"/>
                <a:gd name="f285" fmla="*/ f229 1 f128"/>
                <a:gd name="f286" fmla="*/ f230 1 f127"/>
                <a:gd name="f287" fmla="*/ f231 1 f128"/>
                <a:gd name="f288" fmla="*/ f232 f122 1"/>
                <a:gd name="f289" fmla="*/ f233 f122 1"/>
                <a:gd name="f290" fmla="*/ f235 f123 1"/>
                <a:gd name="f291" fmla="*/ f234 f123 1"/>
                <a:gd name="f292" fmla="*/ f237 f122 1"/>
                <a:gd name="f293" fmla="*/ f238 f123 1"/>
                <a:gd name="f294" fmla="*/ f239 f122 1"/>
                <a:gd name="f295" fmla="*/ f240 f123 1"/>
                <a:gd name="f296" fmla="*/ f241 f122 1"/>
                <a:gd name="f297" fmla="*/ f242 f123 1"/>
                <a:gd name="f298" fmla="*/ f243 f123 1"/>
                <a:gd name="f299" fmla="*/ f244 f122 1"/>
                <a:gd name="f300" fmla="*/ f245 f123 1"/>
                <a:gd name="f301" fmla="*/ f246 f122 1"/>
                <a:gd name="f302" fmla="*/ f247 f123 1"/>
                <a:gd name="f303" fmla="*/ f248 f122 1"/>
                <a:gd name="f304" fmla="*/ f249 f123 1"/>
                <a:gd name="f305" fmla="*/ f250 f123 1"/>
                <a:gd name="f306" fmla="*/ f251 f122 1"/>
                <a:gd name="f307" fmla="*/ f252 f123 1"/>
                <a:gd name="f308" fmla="*/ f253 f122 1"/>
                <a:gd name="f309" fmla="*/ f254 f123 1"/>
                <a:gd name="f310" fmla="*/ f255 f122 1"/>
                <a:gd name="f311" fmla="*/ f256 f123 1"/>
                <a:gd name="f312" fmla="*/ f257 f122 1"/>
                <a:gd name="f313" fmla="*/ f258 f123 1"/>
                <a:gd name="f314" fmla="*/ f259 f122 1"/>
                <a:gd name="f315" fmla="*/ f260 f123 1"/>
                <a:gd name="f316" fmla="*/ f261 f122 1"/>
                <a:gd name="f317" fmla="*/ f262 f123 1"/>
                <a:gd name="f318" fmla="*/ f263 f122 1"/>
                <a:gd name="f319" fmla="*/ f264 f123 1"/>
                <a:gd name="f320" fmla="*/ f265 f122 1"/>
                <a:gd name="f321" fmla="*/ f266 f123 1"/>
                <a:gd name="f322" fmla="*/ f267 f122 1"/>
                <a:gd name="f323" fmla="*/ f268 f123 1"/>
                <a:gd name="f324" fmla="*/ f269 f122 1"/>
                <a:gd name="f325" fmla="*/ f270 f123 1"/>
                <a:gd name="f326" fmla="*/ f271 f123 1"/>
                <a:gd name="f327" fmla="*/ f272 f123 1"/>
                <a:gd name="f328" fmla="*/ f273 f122 1"/>
                <a:gd name="f329" fmla="*/ f274 f123 1"/>
                <a:gd name="f330" fmla="*/ f275 f122 1"/>
                <a:gd name="f331" fmla="*/ f276 f123 1"/>
                <a:gd name="f332" fmla="*/ f277 f122 1"/>
                <a:gd name="f333" fmla="*/ f278 f123 1"/>
                <a:gd name="f334" fmla="*/ f279 f122 1"/>
                <a:gd name="f335" fmla="*/ f280 f123 1"/>
                <a:gd name="f336" fmla="*/ f281 f122 1"/>
                <a:gd name="f337" fmla="*/ f282 f122 1"/>
                <a:gd name="f338" fmla="*/ f283 f123 1"/>
                <a:gd name="f339" fmla="*/ f284 f122 1"/>
                <a:gd name="f340" fmla="*/ f285 f123 1"/>
                <a:gd name="f341" fmla="*/ f286 f122 1"/>
                <a:gd name="f342" fmla="*/ f287 f1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6">
                  <a:pos x="f292" y="f293"/>
                </a:cxn>
                <a:cxn ang="f236">
                  <a:pos x="f294" y="f295"/>
                </a:cxn>
                <a:cxn ang="f236">
                  <a:pos x="f296" y="f297"/>
                </a:cxn>
                <a:cxn ang="f236">
                  <a:pos x="f296" y="f298"/>
                </a:cxn>
                <a:cxn ang="f236">
                  <a:pos x="f299" y="f300"/>
                </a:cxn>
                <a:cxn ang="f236">
                  <a:pos x="f301" y="f302"/>
                </a:cxn>
                <a:cxn ang="f236">
                  <a:pos x="f303" y="f304"/>
                </a:cxn>
                <a:cxn ang="f236">
                  <a:pos x="f292" y="f305"/>
                </a:cxn>
                <a:cxn ang="f236">
                  <a:pos x="f306" y="f307"/>
                </a:cxn>
                <a:cxn ang="f236">
                  <a:pos x="f308" y="f309"/>
                </a:cxn>
                <a:cxn ang="f236">
                  <a:pos x="f310" y="f311"/>
                </a:cxn>
                <a:cxn ang="f236">
                  <a:pos x="f312" y="f313"/>
                </a:cxn>
                <a:cxn ang="f236">
                  <a:pos x="f314" y="f315"/>
                </a:cxn>
                <a:cxn ang="f236">
                  <a:pos x="f316" y="f317"/>
                </a:cxn>
                <a:cxn ang="f236">
                  <a:pos x="f318" y="f319"/>
                </a:cxn>
                <a:cxn ang="f236">
                  <a:pos x="f320" y="f321"/>
                </a:cxn>
                <a:cxn ang="f236">
                  <a:pos x="f322" y="f323"/>
                </a:cxn>
                <a:cxn ang="f236">
                  <a:pos x="f324" y="f325"/>
                </a:cxn>
                <a:cxn ang="f236">
                  <a:pos x="f296" y="f326"/>
                </a:cxn>
                <a:cxn ang="f236">
                  <a:pos x="f296" y="f327"/>
                </a:cxn>
                <a:cxn ang="f236">
                  <a:pos x="f328" y="f329"/>
                </a:cxn>
                <a:cxn ang="f236">
                  <a:pos x="f330" y="f331"/>
                </a:cxn>
                <a:cxn ang="f236">
                  <a:pos x="f332" y="f333"/>
                </a:cxn>
                <a:cxn ang="f236">
                  <a:pos x="f334" y="f335"/>
                </a:cxn>
                <a:cxn ang="f236">
                  <a:pos x="f336" y="f335"/>
                </a:cxn>
                <a:cxn ang="f236">
                  <a:pos x="f337" y="f338"/>
                </a:cxn>
                <a:cxn ang="f236">
                  <a:pos x="f339" y="f340"/>
                </a:cxn>
                <a:cxn ang="f236">
                  <a:pos x="f341" y="f342"/>
                </a:cxn>
                <a:cxn ang="f236">
                  <a:pos x="f292" y="f293"/>
                </a:cxn>
              </a:cxnLst>
              <a:rect l="f288" t="f291" r="f289" b="f290"/>
              <a:pathLst>
                <a:path w="6321679" h="6521594">
                  <a:moveTo>
                    <a:pt x="f8" y="f5"/>
                  </a:moveTo>
                  <a:cubicBezTo>
                    <a:pt x="f9" y="f5"/>
                    <a:pt x="f10" y="f11"/>
                    <a:pt x="f12" y="f13"/>
                  </a:cubicBezTo>
                  <a:lnTo>
                    <a:pt x="f6" y="f14"/>
                  </a:lnTo>
                  <a:lnTo>
                    <a:pt x="f6" y="f15"/>
                  </a:lnTo>
                  <a:lnTo>
                    <a:pt x="f16" y="f17"/>
                  </a:lnTo>
                  <a:cubicBezTo>
                    <a:pt x="f18" y="f19"/>
                    <a:pt x="f20" y="f21"/>
                    <a:pt x="f22" y="f23"/>
                  </a:cubicBezTo>
                  <a:cubicBezTo>
                    <a:pt x="f24" y="f25"/>
                    <a:pt x="f26" y="f27"/>
                    <a:pt x="f28" y="f29"/>
                  </a:cubicBezTo>
                  <a:cubicBezTo>
                    <a:pt x="f30" y="f31"/>
                    <a:pt x="f32" y="f33"/>
                    <a:pt x="f8" y="f33"/>
                  </a:cubicBezTo>
                  <a:cubicBezTo>
                    <a:pt x="f34" y="f33"/>
                    <a:pt x="f35" y="f36"/>
                    <a:pt x="f37" y="f38"/>
                  </a:cubicBezTo>
                  <a:cubicBezTo>
                    <a:pt x="f39" y="f40"/>
                    <a:pt x="f41" y="f42"/>
                    <a:pt x="f43" y="f44"/>
                  </a:cubicBezTo>
                  <a:cubicBezTo>
                    <a:pt x="f45" y="f46"/>
                    <a:pt x="f47" y="f48"/>
                    <a:pt x="f49" y="f50"/>
                  </a:cubicBezTo>
                  <a:cubicBezTo>
                    <a:pt x="f51" y="f52"/>
                    <a:pt x="f53" y="f54"/>
                    <a:pt x="f53" y="f55"/>
                  </a:cubicBezTo>
                  <a:cubicBezTo>
                    <a:pt x="f53" y="f56"/>
                    <a:pt x="f57" y="f58"/>
                    <a:pt x="f59" y="f60"/>
                  </a:cubicBezTo>
                  <a:cubicBezTo>
                    <a:pt x="f61" y="f62"/>
                    <a:pt x="f63" y="f64"/>
                    <a:pt x="f65" y="f66"/>
                  </a:cubicBezTo>
                  <a:cubicBezTo>
                    <a:pt x="f67" y="f68"/>
                    <a:pt x="f69" y="f70"/>
                    <a:pt x="f71" y="f70"/>
                  </a:cubicBezTo>
                  <a:cubicBezTo>
                    <a:pt x="f72" y="f70"/>
                    <a:pt x="f73" y="f74"/>
                    <a:pt x="f75" y="f76"/>
                  </a:cubicBezTo>
                  <a:cubicBezTo>
                    <a:pt x="f77" y="f78"/>
                    <a:pt x="f79" y="f80"/>
                    <a:pt x="f81" y="f82"/>
                  </a:cubicBezTo>
                  <a:cubicBezTo>
                    <a:pt x="f83" y="f84"/>
                    <a:pt x="f85" y="f86"/>
                    <a:pt x="f87" y="f88"/>
                  </a:cubicBezTo>
                  <a:lnTo>
                    <a:pt x="f6" y="f89"/>
                  </a:lnTo>
                  <a:lnTo>
                    <a:pt x="f6" y="f90"/>
                  </a:lnTo>
                  <a:lnTo>
                    <a:pt x="f91" y="f92"/>
                  </a:lnTo>
                  <a:cubicBezTo>
                    <a:pt x="f93" y="f94"/>
                    <a:pt x="f95" y="f96"/>
                    <a:pt x="f97" y="f98"/>
                  </a:cubicBezTo>
                  <a:cubicBezTo>
                    <a:pt x="f99" y="f100"/>
                    <a:pt x="f101" y="f102"/>
                    <a:pt x="f103" y="f104"/>
                  </a:cubicBezTo>
                  <a:lnTo>
                    <a:pt x="f105" y="f7"/>
                  </a:lnTo>
                  <a:lnTo>
                    <a:pt x="f106" y="f7"/>
                  </a:lnTo>
                  <a:lnTo>
                    <a:pt x="f107" y="f108"/>
                  </a:lnTo>
                  <a:cubicBezTo>
                    <a:pt x="f109" y="f110"/>
                    <a:pt x="f111" y="f112"/>
                    <a:pt x="f113" y="f114"/>
                  </a:cubicBezTo>
                  <a:cubicBezTo>
                    <a:pt x="f115" y="f116"/>
                    <a:pt x="f5" y="f117"/>
                    <a:pt x="f5" y="f118"/>
                  </a:cubicBezTo>
                  <a:cubicBezTo>
                    <a:pt x="f5" y="f119"/>
                    <a:pt x="f120" y="f5"/>
                    <a:pt x="f8" y="f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10000"/>
                  </a:srgbClr>
                </a:gs>
                <a:gs pos="100000">
                  <a:srgbClr val="70AD47">
                    <a:alpha val="10000"/>
                  </a:srgbClr>
                </a:gs>
              </a:gsLst>
              <a:lin ang="12000000"/>
            </a:gra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0" name="Freeform: Shape 34">
              <a:extLst>
                <a:ext uri="{FF2B5EF4-FFF2-40B4-BE49-F238E27FC236}">
                  <a16:creationId xmlns:a16="http://schemas.microsoft.com/office/drawing/2014/main" id="{1B2B8174-7AB4-B91D-2CA3-E4AD769B9DD2}"/>
                </a:ext>
              </a:extLst>
            </p:cNvPr>
            <p:cNvSpPr/>
            <p:nvPr/>
          </p:nvSpPr>
          <p:spPr>
            <a:xfrm>
              <a:off x="5870319" y="336407"/>
              <a:ext cx="6321676" cy="652159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321679"/>
                <a:gd name="f7" fmla="val 6521594"/>
                <a:gd name="f8" fmla="val 4150102"/>
                <a:gd name="f9" fmla="val 4918148"/>
                <a:gd name="f10" fmla="val 5569597"/>
                <a:gd name="f11" fmla="val 228540"/>
                <a:gd name="f12" fmla="val 6083891"/>
                <a:gd name="f13" fmla="val 619943"/>
                <a:gd name="f14" fmla="val 822247"/>
                <a:gd name="f15" fmla="val 2150195"/>
                <a:gd name="f16" fmla="val 6241288"/>
                <a:gd name="f17" fmla="val 1985338"/>
                <a:gd name="f18" fmla="val 6156788"/>
                <a:gd name="f19" fmla="val 1831195"/>
                <a:gd name="f20" fmla="val 6059249"/>
                <a:gd name="f21" fmla="val 1688709"/>
                <a:gd name="f22" fmla="val 5949367"/>
                <a:gd name="f23" fmla="val 1559997"/>
                <a:gd name="f24" fmla="val 5737073"/>
                <a:gd name="f25" fmla="val 1311397"/>
                <a:gd name="f26" fmla="val 5482843"/>
                <a:gd name="f27" fmla="val 1118314"/>
                <a:gd name="f28" fmla="val 5193362"/>
                <a:gd name="f29" fmla="val 986156"/>
                <a:gd name="f30" fmla="val 4883437"/>
                <a:gd name="f31" fmla="val 844596"/>
                <a:gd name="f32" fmla="val 4532365"/>
                <a:gd name="f33" fmla="val 772850"/>
                <a:gd name="f34" fmla="val 3746218"/>
                <a:gd name="f35" fmla="val 3319008"/>
                <a:gd name="f36" fmla="val 853613"/>
                <a:gd name="f37" fmla="val 2914861"/>
                <a:gd name="f38" fmla="val 1006637"/>
                <a:gd name="f39" fmla="val 2515039"/>
                <a:gd name="f40" fmla="val 1157857"/>
                <a:gd name="f41" fmla="val 2134350"/>
                <a:gd name="f42" fmla="val 1380438"/>
                <a:gd name="f43" fmla="val 1814073"/>
                <a:gd name="f44" fmla="val 1650163"/>
                <a:gd name="f45" fmla="val 1494190"/>
                <a:gd name="f46" fmla="val 1919502"/>
                <a:gd name="f47" fmla="val 1232622"/>
                <a:gd name="f48" fmla="val 2238173"/>
                <a:gd name="f49" fmla="val 1057412"/>
                <a:gd name="f50" fmla="val 2571657"/>
                <a:gd name="f51" fmla="val 877486"/>
                <a:gd name="f52" fmla="val 2914158"/>
                <a:gd name="f53" fmla="val 786277"/>
                <a:gd name="f54" fmla="val 3270313"/>
                <a:gd name="f55" fmla="val 3630204"/>
                <a:gd name="f56" fmla="val 3974121"/>
                <a:gd name="f57" fmla="val 923483"/>
                <a:gd name="f58" fmla="val 4173646"/>
                <a:gd name="f59" fmla="val 1233931"/>
                <a:gd name="f60" fmla="val 4592016"/>
                <a:gd name="f61" fmla="val 1311641"/>
                <a:gd name="f62" fmla="val 4696736"/>
                <a:gd name="f63" fmla="val 1391972"/>
                <a:gd name="f64" fmla="val 4805064"/>
                <a:gd name="f65" fmla="val 1474795"/>
                <a:gd name="f66" fmla="val 4924985"/>
                <a:gd name="f67" fmla="val 1767682"/>
                <a:gd name="f68" fmla="val 5349278"/>
                <a:gd name="f69" fmla="val 2068172"/>
                <a:gd name="f70" fmla="val 5650948"/>
                <a:gd name="f71" fmla="val 2393691"/>
                <a:gd name="f72" fmla="val 5846995"/>
                <a:gd name="f73" fmla="val 2738735"/>
                <a:gd name="f74" fmla="val 6054891"/>
                <a:gd name="f75" fmla="val 3133971"/>
                <a:gd name="f76" fmla="val 6155876"/>
                <a:gd name="f77" fmla="val 3601805"/>
                <a:gd name="f78" fmla="val 3867305"/>
                <a:gd name="f79" fmla="val 4114196"/>
                <a:gd name="f80" fmla="val 6093405"/>
                <a:gd name="f81" fmla="val 4378909"/>
                <a:gd name="f82" fmla="val 5959186"/>
                <a:gd name="f83" fmla="val 4650699"/>
                <a:gd name="f84" fmla="val 5821362"/>
                <a:gd name="f85" fmla="val 4919737"/>
                <a:gd name="f86" fmla="val 5620421"/>
                <a:gd name="f87" fmla="val 5218129"/>
                <a:gd name="f88" fmla="val 5391271"/>
                <a:gd name="f89" fmla="val 5288107"/>
                <a:gd name="f90" fmla="val 5337558"/>
                <a:gd name="f91" fmla="val 5357824"/>
                <a:gd name="f92" fmla="val 5284617"/>
                <a:gd name="f93" fmla="val 5425313"/>
                <a:gd name="f94" fmla="val 5233481"/>
                <a:gd name="f95" fmla="val 5739037"/>
                <a:gd name="f96" fmla="val 4995556"/>
                <a:gd name="f97" fmla="val 6037512"/>
                <a:gd name="f98" fmla="val 4769168"/>
                <a:gd name="f99" fmla="val 6254366"/>
                <a:gd name="f100" fmla="val 4534301"/>
                <a:gd name="f101" fmla="val 4456641"/>
                <a:gd name="f102" fmla="val 5523097"/>
                <a:gd name="f103" fmla="val 6024428"/>
                <a:gd name="f104" fmla="val 5754969"/>
                <a:gd name="f105" fmla="val 5918395"/>
                <a:gd name="f106" fmla="val 5835747"/>
                <a:gd name="f107" fmla="val 5810491"/>
                <a:gd name="f108" fmla="val 5916953"/>
                <a:gd name="f109" fmla="val 5702345"/>
                <a:gd name="f110" fmla="val 6000018"/>
                <a:gd name="f111" fmla="val 5466020"/>
                <a:gd name="f112" fmla="val 6181541"/>
                <a:gd name="f113" fmla="val 5232938"/>
                <a:gd name="f114" fmla="val 6357503"/>
                <a:gd name="f115" fmla="val 4988380"/>
                <a:gd name="f116" fmla="val 6506549"/>
                <a:gd name="f117" fmla="val 4961490"/>
                <a:gd name="f118" fmla="val 2011326"/>
                <a:gd name="f119" fmla="val 1982893"/>
                <a:gd name="f120" fmla="val 6505768"/>
                <a:gd name="f121" fmla="val 1531799"/>
                <a:gd name="f122" fmla="val 6233999"/>
                <a:gd name="f123" fmla="val 1157400"/>
                <a:gd name="f124" fmla="val 5841520"/>
                <a:gd name="f125" fmla="val 824149"/>
                <a:gd name="f126" fmla="val 5358682"/>
                <a:gd name="f127" fmla="val 424196"/>
                <a:gd name="f128" fmla="val 4779302"/>
                <a:gd name="f129" fmla="val 4381929"/>
                <a:gd name="f130" fmla="val 3630075"/>
                <a:gd name="f131" fmla="val 1625174"/>
                <a:gd name="f132" fmla="val 2089794"/>
                <a:gd name="f133" fmla="+- 0 0 -90"/>
                <a:gd name="f134" fmla="*/ f3 1 6321679"/>
                <a:gd name="f135" fmla="*/ f4 1 6521594"/>
                <a:gd name="f136" fmla="+- f7 0 f5"/>
                <a:gd name="f137" fmla="+- f6 0 f5"/>
                <a:gd name="f138" fmla="*/ f133 f0 1"/>
                <a:gd name="f139" fmla="*/ f137 1 6321679"/>
                <a:gd name="f140" fmla="*/ f136 1 6521594"/>
                <a:gd name="f141" fmla="*/ 4150102 f137 1"/>
                <a:gd name="f142" fmla="*/ 0 f136 1"/>
                <a:gd name="f143" fmla="*/ 6083891 f137 1"/>
                <a:gd name="f144" fmla="*/ 619943 f136 1"/>
                <a:gd name="f145" fmla="*/ 6321679 f137 1"/>
                <a:gd name="f146" fmla="*/ 822247 f136 1"/>
                <a:gd name="f147" fmla="*/ 2150195 f136 1"/>
                <a:gd name="f148" fmla="*/ 6241288 f137 1"/>
                <a:gd name="f149" fmla="*/ 1985338 f136 1"/>
                <a:gd name="f150" fmla="*/ 5949367 f137 1"/>
                <a:gd name="f151" fmla="*/ 1559997 f136 1"/>
                <a:gd name="f152" fmla="*/ 5193362 f137 1"/>
                <a:gd name="f153" fmla="*/ 986156 f136 1"/>
                <a:gd name="f154" fmla="*/ 772850 f136 1"/>
                <a:gd name="f155" fmla="*/ 2914861 f137 1"/>
                <a:gd name="f156" fmla="*/ 1006637 f136 1"/>
                <a:gd name="f157" fmla="*/ 1814073 f137 1"/>
                <a:gd name="f158" fmla="*/ 1650163 f136 1"/>
                <a:gd name="f159" fmla="*/ 1057412 f137 1"/>
                <a:gd name="f160" fmla="*/ 2571657 f136 1"/>
                <a:gd name="f161" fmla="*/ 786277 f137 1"/>
                <a:gd name="f162" fmla="*/ 3630204 f136 1"/>
                <a:gd name="f163" fmla="*/ 1233931 f137 1"/>
                <a:gd name="f164" fmla="*/ 4592016 f136 1"/>
                <a:gd name="f165" fmla="*/ 1474795 f137 1"/>
                <a:gd name="f166" fmla="*/ 4924985 f136 1"/>
                <a:gd name="f167" fmla="*/ 2393691 f137 1"/>
                <a:gd name="f168" fmla="*/ 5846995 f136 1"/>
                <a:gd name="f169" fmla="*/ 3601805 f137 1"/>
                <a:gd name="f170" fmla="*/ 6155876 f136 1"/>
                <a:gd name="f171" fmla="*/ 4378909 f137 1"/>
                <a:gd name="f172" fmla="*/ 5959186 f136 1"/>
                <a:gd name="f173" fmla="*/ 5218129 f137 1"/>
                <a:gd name="f174" fmla="*/ 5391271 f136 1"/>
                <a:gd name="f175" fmla="*/ 5425313 f137 1"/>
                <a:gd name="f176" fmla="*/ 5233481 f136 1"/>
                <a:gd name="f177" fmla="*/ 6254366 f137 1"/>
                <a:gd name="f178" fmla="*/ 4534301 f136 1"/>
                <a:gd name="f179" fmla="*/ 4456641 f136 1"/>
                <a:gd name="f180" fmla="*/ 5523097 f136 1"/>
                <a:gd name="f181" fmla="*/ 6024428 f137 1"/>
                <a:gd name="f182" fmla="*/ 5754969 f136 1"/>
                <a:gd name="f183" fmla="*/ 5702345 f137 1"/>
                <a:gd name="f184" fmla="*/ 6000018 f136 1"/>
                <a:gd name="f185" fmla="*/ 4988380 f137 1"/>
                <a:gd name="f186" fmla="*/ 6506549 f136 1"/>
                <a:gd name="f187" fmla="*/ 4961490 f137 1"/>
                <a:gd name="f188" fmla="*/ 6521594 f136 1"/>
                <a:gd name="f189" fmla="*/ 2011326 f137 1"/>
                <a:gd name="f190" fmla="*/ 1982893 f137 1"/>
                <a:gd name="f191" fmla="*/ 6505768 f136 1"/>
                <a:gd name="f192" fmla="*/ 824149 f137 1"/>
                <a:gd name="f193" fmla="*/ 5358682 f136 1"/>
                <a:gd name="f194" fmla="*/ 0 f137 1"/>
                <a:gd name="f195" fmla="*/ 3630075 f136 1"/>
                <a:gd name="f196" fmla="*/ f138 1 f2"/>
                <a:gd name="f197" fmla="*/ f141 1 6321679"/>
                <a:gd name="f198" fmla="*/ f142 1 6521594"/>
                <a:gd name="f199" fmla="*/ f143 1 6321679"/>
                <a:gd name="f200" fmla="*/ f144 1 6521594"/>
                <a:gd name="f201" fmla="*/ f145 1 6321679"/>
                <a:gd name="f202" fmla="*/ f146 1 6521594"/>
                <a:gd name="f203" fmla="*/ f147 1 6521594"/>
                <a:gd name="f204" fmla="*/ f148 1 6321679"/>
                <a:gd name="f205" fmla="*/ f149 1 6521594"/>
                <a:gd name="f206" fmla="*/ f150 1 6321679"/>
                <a:gd name="f207" fmla="*/ f151 1 6521594"/>
                <a:gd name="f208" fmla="*/ f152 1 6321679"/>
                <a:gd name="f209" fmla="*/ f153 1 6521594"/>
                <a:gd name="f210" fmla="*/ f154 1 6521594"/>
                <a:gd name="f211" fmla="*/ f155 1 6321679"/>
                <a:gd name="f212" fmla="*/ f156 1 6521594"/>
                <a:gd name="f213" fmla="*/ f157 1 6321679"/>
                <a:gd name="f214" fmla="*/ f158 1 6521594"/>
                <a:gd name="f215" fmla="*/ f159 1 6321679"/>
                <a:gd name="f216" fmla="*/ f160 1 6521594"/>
                <a:gd name="f217" fmla="*/ f161 1 6321679"/>
                <a:gd name="f218" fmla="*/ f162 1 6521594"/>
                <a:gd name="f219" fmla="*/ f163 1 6321679"/>
                <a:gd name="f220" fmla="*/ f164 1 6521594"/>
                <a:gd name="f221" fmla="*/ f165 1 6321679"/>
                <a:gd name="f222" fmla="*/ f166 1 6521594"/>
                <a:gd name="f223" fmla="*/ f167 1 6321679"/>
                <a:gd name="f224" fmla="*/ f168 1 6521594"/>
                <a:gd name="f225" fmla="*/ f169 1 6321679"/>
                <a:gd name="f226" fmla="*/ f170 1 6521594"/>
                <a:gd name="f227" fmla="*/ f171 1 6321679"/>
                <a:gd name="f228" fmla="*/ f172 1 6521594"/>
                <a:gd name="f229" fmla="*/ f173 1 6321679"/>
                <a:gd name="f230" fmla="*/ f174 1 6521594"/>
                <a:gd name="f231" fmla="*/ f175 1 6321679"/>
                <a:gd name="f232" fmla="*/ f176 1 6521594"/>
                <a:gd name="f233" fmla="*/ f177 1 6321679"/>
                <a:gd name="f234" fmla="*/ f178 1 6521594"/>
                <a:gd name="f235" fmla="*/ f179 1 6521594"/>
                <a:gd name="f236" fmla="*/ f180 1 6521594"/>
                <a:gd name="f237" fmla="*/ f181 1 6321679"/>
                <a:gd name="f238" fmla="*/ f182 1 6521594"/>
                <a:gd name="f239" fmla="*/ f183 1 6321679"/>
                <a:gd name="f240" fmla="*/ f184 1 6521594"/>
                <a:gd name="f241" fmla="*/ f185 1 6321679"/>
                <a:gd name="f242" fmla="*/ f186 1 6521594"/>
                <a:gd name="f243" fmla="*/ f187 1 6321679"/>
                <a:gd name="f244" fmla="*/ f188 1 6521594"/>
                <a:gd name="f245" fmla="*/ f189 1 6321679"/>
                <a:gd name="f246" fmla="*/ f190 1 6321679"/>
                <a:gd name="f247" fmla="*/ f191 1 6521594"/>
                <a:gd name="f248" fmla="*/ f192 1 6321679"/>
                <a:gd name="f249" fmla="*/ f193 1 6521594"/>
                <a:gd name="f250" fmla="*/ f194 1 6321679"/>
                <a:gd name="f251" fmla="*/ f195 1 6521594"/>
                <a:gd name="f252" fmla="*/ f5 1 f139"/>
                <a:gd name="f253" fmla="*/ f6 1 f139"/>
                <a:gd name="f254" fmla="*/ f5 1 f140"/>
                <a:gd name="f255" fmla="*/ f7 1 f140"/>
                <a:gd name="f256" fmla="+- f196 0 f1"/>
                <a:gd name="f257" fmla="*/ f197 1 f139"/>
                <a:gd name="f258" fmla="*/ f198 1 f140"/>
                <a:gd name="f259" fmla="*/ f199 1 f139"/>
                <a:gd name="f260" fmla="*/ f200 1 f140"/>
                <a:gd name="f261" fmla="*/ f201 1 f139"/>
                <a:gd name="f262" fmla="*/ f202 1 f140"/>
                <a:gd name="f263" fmla="*/ f203 1 f140"/>
                <a:gd name="f264" fmla="*/ f204 1 f139"/>
                <a:gd name="f265" fmla="*/ f205 1 f140"/>
                <a:gd name="f266" fmla="*/ f206 1 f139"/>
                <a:gd name="f267" fmla="*/ f207 1 f140"/>
                <a:gd name="f268" fmla="*/ f208 1 f139"/>
                <a:gd name="f269" fmla="*/ f209 1 f140"/>
                <a:gd name="f270" fmla="*/ f210 1 f140"/>
                <a:gd name="f271" fmla="*/ f211 1 f139"/>
                <a:gd name="f272" fmla="*/ f212 1 f140"/>
                <a:gd name="f273" fmla="*/ f213 1 f139"/>
                <a:gd name="f274" fmla="*/ f214 1 f140"/>
                <a:gd name="f275" fmla="*/ f215 1 f139"/>
                <a:gd name="f276" fmla="*/ f216 1 f140"/>
                <a:gd name="f277" fmla="*/ f217 1 f139"/>
                <a:gd name="f278" fmla="*/ f218 1 f140"/>
                <a:gd name="f279" fmla="*/ f219 1 f139"/>
                <a:gd name="f280" fmla="*/ f220 1 f140"/>
                <a:gd name="f281" fmla="*/ f221 1 f139"/>
                <a:gd name="f282" fmla="*/ f222 1 f140"/>
                <a:gd name="f283" fmla="*/ f223 1 f139"/>
                <a:gd name="f284" fmla="*/ f224 1 f140"/>
                <a:gd name="f285" fmla="*/ f225 1 f139"/>
                <a:gd name="f286" fmla="*/ f226 1 f140"/>
                <a:gd name="f287" fmla="*/ f227 1 f139"/>
                <a:gd name="f288" fmla="*/ f228 1 f140"/>
                <a:gd name="f289" fmla="*/ f229 1 f139"/>
                <a:gd name="f290" fmla="*/ f230 1 f140"/>
                <a:gd name="f291" fmla="*/ f231 1 f139"/>
                <a:gd name="f292" fmla="*/ f232 1 f140"/>
                <a:gd name="f293" fmla="*/ f233 1 f139"/>
                <a:gd name="f294" fmla="*/ f234 1 f140"/>
                <a:gd name="f295" fmla="*/ f235 1 f140"/>
                <a:gd name="f296" fmla="*/ f236 1 f140"/>
                <a:gd name="f297" fmla="*/ f237 1 f139"/>
                <a:gd name="f298" fmla="*/ f238 1 f140"/>
                <a:gd name="f299" fmla="*/ f239 1 f139"/>
                <a:gd name="f300" fmla="*/ f240 1 f140"/>
                <a:gd name="f301" fmla="*/ f241 1 f139"/>
                <a:gd name="f302" fmla="*/ f242 1 f140"/>
                <a:gd name="f303" fmla="*/ f243 1 f139"/>
                <a:gd name="f304" fmla="*/ f244 1 f140"/>
                <a:gd name="f305" fmla="*/ f245 1 f139"/>
                <a:gd name="f306" fmla="*/ f246 1 f139"/>
                <a:gd name="f307" fmla="*/ f247 1 f140"/>
                <a:gd name="f308" fmla="*/ f248 1 f139"/>
                <a:gd name="f309" fmla="*/ f249 1 f140"/>
                <a:gd name="f310" fmla="*/ f250 1 f139"/>
                <a:gd name="f311" fmla="*/ f251 1 f140"/>
                <a:gd name="f312" fmla="*/ f252 f134 1"/>
                <a:gd name="f313" fmla="*/ f253 f134 1"/>
                <a:gd name="f314" fmla="*/ f255 f135 1"/>
                <a:gd name="f315" fmla="*/ f254 f135 1"/>
                <a:gd name="f316" fmla="*/ f257 f134 1"/>
                <a:gd name="f317" fmla="*/ f258 f135 1"/>
                <a:gd name="f318" fmla="*/ f259 f134 1"/>
                <a:gd name="f319" fmla="*/ f260 f135 1"/>
                <a:gd name="f320" fmla="*/ f261 f134 1"/>
                <a:gd name="f321" fmla="*/ f262 f135 1"/>
                <a:gd name="f322" fmla="*/ f263 f135 1"/>
                <a:gd name="f323" fmla="*/ f264 f134 1"/>
                <a:gd name="f324" fmla="*/ f265 f135 1"/>
                <a:gd name="f325" fmla="*/ f266 f134 1"/>
                <a:gd name="f326" fmla="*/ f267 f135 1"/>
                <a:gd name="f327" fmla="*/ f268 f134 1"/>
                <a:gd name="f328" fmla="*/ f269 f135 1"/>
                <a:gd name="f329" fmla="*/ f270 f135 1"/>
                <a:gd name="f330" fmla="*/ f271 f134 1"/>
                <a:gd name="f331" fmla="*/ f272 f135 1"/>
                <a:gd name="f332" fmla="*/ f273 f134 1"/>
                <a:gd name="f333" fmla="*/ f274 f135 1"/>
                <a:gd name="f334" fmla="*/ f275 f134 1"/>
                <a:gd name="f335" fmla="*/ f276 f135 1"/>
                <a:gd name="f336" fmla="*/ f277 f134 1"/>
                <a:gd name="f337" fmla="*/ f278 f135 1"/>
                <a:gd name="f338" fmla="*/ f279 f134 1"/>
                <a:gd name="f339" fmla="*/ f280 f135 1"/>
                <a:gd name="f340" fmla="*/ f281 f134 1"/>
                <a:gd name="f341" fmla="*/ f282 f135 1"/>
                <a:gd name="f342" fmla="*/ f283 f134 1"/>
                <a:gd name="f343" fmla="*/ f284 f135 1"/>
                <a:gd name="f344" fmla="*/ f285 f134 1"/>
                <a:gd name="f345" fmla="*/ f286 f135 1"/>
                <a:gd name="f346" fmla="*/ f287 f134 1"/>
                <a:gd name="f347" fmla="*/ f288 f135 1"/>
                <a:gd name="f348" fmla="*/ f289 f134 1"/>
                <a:gd name="f349" fmla="*/ f290 f135 1"/>
                <a:gd name="f350" fmla="*/ f291 f134 1"/>
                <a:gd name="f351" fmla="*/ f292 f135 1"/>
                <a:gd name="f352" fmla="*/ f293 f134 1"/>
                <a:gd name="f353" fmla="*/ f294 f135 1"/>
                <a:gd name="f354" fmla="*/ f295 f135 1"/>
                <a:gd name="f355" fmla="*/ f296 f135 1"/>
                <a:gd name="f356" fmla="*/ f297 f134 1"/>
                <a:gd name="f357" fmla="*/ f298 f135 1"/>
                <a:gd name="f358" fmla="*/ f299 f134 1"/>
                <a:gd name="f359" fmla="*/ f300 f135 1"/>
                <a:gd name="f360" fmla="*/ f301 f134 1"/>
                <a:gd name="f361" fmla="*/ f302 f135 1"/>
                <a:gd name="f362" fmla="*/ f303 f134 1"/>
                <a:gd name="f363" fmla="*/ f304 f135 1"/>
                <a:gd name="f364" fmla="*/ f305 f134 1"/>
                <a:gd name="f365" fmla="*/ f306 f134 1"/>
                <a:gd name="f366" fmla="*/ f307 f135 1"/>
                <a:gd name="f367" fmla="*/ f308 f134 1"/>
                <a:gd name="f368" fmla="*/ f309 f135 1"/>
                <a:gd name="f369" fmla="*/ f310 f134 1"/>
                <a:gd name="f370" fmla="*/ f311 f1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6">
                  <a:pos x="f316" y="f317"/>
                </a:cxn>
                <a:cxn ang="f256">
                  <a:pos x="f318" y="f319"/>
                </a:cxn>
                <a:cxn ang="f256">
                  <a:pos x="f320" y="f321"/>
                </a:cxn>
                <a:cxn ang="f256">
                  <a:pos x="f320" y="f322"/>
                </a:cxn>
                <a:cxn ang="f256">
                  <a:pos x="f323" y="f324"/>
                </a:cxn>
                <a:cxn ang="f256">
                  <a:pos x="f325" y="f326"/>
                </a:cxn>
                <a:cxn ang="f256">
                  <a:pos x="f327" y="f328"/>
                </a:cxn>
                <a:cxn ang="f256">
                  <a:pos x="f316" y="f329"/>
                </a:cxn>
                <a:cxn ang="f256">
                  <a:pos x="f330" y="f331"/>
                </a:cxn>
                <a:cxn ang="f256">
                  <a:pos x="f332" y="f333"/>
                </a:cxn>
                <a:cxn ang="f256">
                  <a:pos x="f334" y="f335"/>
                </a:cxn>
                <a:cxn ang="f256">
                  <a:pos x="f336" y="f337"/>
                </a:cxn>
                <a:cxn ang="f256">
                  <a:pos x="f338" y="f339"/>
                </a:cxn>
                <a:cxn ang="f256">
                  <a:pos x="f340" y="f341"/>
                </a:cxn>
                <a:cxn ang="f256">
                  <a:pos x="f342" y="f343"/>
                </a:cxn>
                <a:cxn ang="f256">
                  <a:pos x="f344" y="f345"/>
                </a:cxn>
                <a:cxn ang="f256">
                  <a:pos x="f346" y="f347"/>
                </a:cxn>
                <a:cxn ang="f256">
                  <a:pos x="f348" y="f349"/>
                </a:cxn>
                <a:cxn ang="f256">
                  <a:pos x="f350" y="f351"/>
                </a:cxn>
                <a:cxn ang="f256">
                  <a:pos x="f352" y="f353"/>
                </a:cxn>
                <a:cxn ang="f256">
                  <a:pos x="f320" y="f354"/>
                </a:cxn>
                <a:cxn ang="f256">
                  <a:pos x="f320" y="f355"/>
                </a:cxn>
                <a:cxn ang="f256">
                  <a:pos x="f356" y="f357"/>
                </a:cxn>
                <a:cxn ang="f256">
                  <a:pos x="f358" y="f359"/>
                </a:cxn>
                <a:cxn ang="f256">
                  <a:pos x="f360" y="f361"/>
                </a:cxn>
                <a:cxn ang="f256">
                  <a:pos x="f362" y="f363"/>
                </a:cxn>
                <a:cxn ang="f256">
                  <a:pos x="f364" y="f363"/>
                </a:cxn>
                <a:cxn ang="f256">
                  <a:pos x="f365" y="f366"/>
                </a:cxn>
                <a:cxn ang="f256">
                  <a:pos x="f367" y="f368"/>
                </a:cxn>
                <a:cxn ang="f256">
                  <a:pos x="f369" y="f370"/>
                </a:cxn>
                <a:cxn ang="f256">
                  <a:pos x="f316" y="f317"/>
                </a:cxn>
              </a:cxnLst>
              <a:rect l="f312" t="f315" r="f313" b="f314"/>
              <a:pathLst>
                <a:path w="6321679" h="6521594">
                  <a:moveTo>
                    <a:pt x="f8" y="f5"/>
                  </a:moveTo>
                  <a:cubicBezTo>
                    <a:pt x="f9" y="f5"/>
                    <a:pt x="f10" y="f11"/>
                    <a:pt x="f12" y="f13"/>
                  </a:cubicBezTo>
                  <a:lnTo>
                    <a:pt x="f6" y="f14"/>
                  </a:lnTo>
                  <a:lnTo>
                    <a:pt x="f6" y="f15"/>
                  </a:lnTo>
                  <a:lnTo>
                    <a:pt x="f16" y="f17"/>
                  </a:lnTo>
                  <a:cubicBezTo>
                    <a:pt x="f18" y="f19"/>
                    <a:pt x="f20" y="f21"/>
                    <a:pt x="f22" y="f23"/>
                  </a:cubicBezTo>
                  <a:cubicBezTo>
                    <a:pt x="f24" y="f25"/>
                    <a:pt x="f26" y="f27"/>
                    <a:pt x="f28" y="f29"/>
                  </a:cubicBezTo>
                  <a:cubicBezTo>
                    <a:pt x="f30" y="f31"/>
                    <a:pt x="f32" y="f33"/>
                    <a:pt x="f8" y="f33"/>
                  </a:cubicBezTo>
                  <a:cubicBezTo>
                    <a:pt x="f34" y="f33"/>
                    <a:pt x="f35" y="f36"/>
                    <a:pt x="f37" y="f38"/>
                  </a:cubicBezTo>
                  <a:cubicBezTo>
                    <a:pt x="f39" y="f40"/>
                    <a:pt x="f41" y="f42"/>
                    <a:pt x="f43" y="f44"/>
                  </a:cubicBezTo>
                  <a:cubicBezTo>
                    <a:pt x="f45" y="f46"/>
                    <a:pt x="f47" y="f48"/>
                    <a:pt x="f49" y="f50"/>
                  </a:cubicBezTo>
                  <a:cubicBezTo>
                    <a:pt x="f51" y="f52"/>
                    <a:pt x="f53" y="f54"/>
                    <a:pt x="f53" y="f55"/>
                  </a:cubicBezTo>
                  <a:cubicBezTo>
                    <a:pt x="f53" y="f56"/>
                    <a:pt x="f57" y="f58"/>
                    <a:pt x="f59" y="f60"/>
                  </a:cubicBezTo>
                  <a:cubicBezTo>
                    <a:pt x="f61" y="f62"/>
                    <a:pt x="f63" y="f64"/>
                    <a:pt x="f65" y="f66"/>
                  </a:cubicBezTo>
                  <a:cubicBezTo>
                    <a:pt x="f67" y="f68"/>
                    <a:pt x="f69" y="f70"/>
                    <a:pt x="f71" y="f72"/>
                  </a:cubicBezTo>
                  <a:cubicBezTo>
                    <a:pt x="f73" y="f74"/>
                    <a:pt x="f75" y="f76"/>
                    <a:pt x="f77" y="f76"/>
                  </a:cubicBezTo>
                  <a:cubicBezTo>
                    <a:pt x="f78" y="f76"/>
                    <a:pt x="f79" y="f80"/>
                    <a:pt x="f81" y="f82"/>
                  </a:cubicBezTo>
                  <a:cubicBezTo>
                    <a:pt x="f83" y="f84"/>
                    <a:pt x="f85" y="f86"/>
                    <a:pt x="f87" y="f88"/>
                  </a:cubicBezTo>
                  <a:cubicBezTo>
                    <a:pt x="f89" y="f90"/>
                    <a:pt x="f91" y="f92"/>
                    <a:pt x="f93" y="f94"/>
                  </a:cubicBezTo>
                  <a:cubicBezTo>
                    <a:pt x="f95" y="f96"/>
                    <a:pt x="f97" y="f98"/>
                    <a:pt x="f99" y="f100"/>
                  </a:cubicBezTo>
                  <a:lnTo>
                    <a:pt x="f6" y="f101"/>
                  </a:lnTo>
                  <a:lnTo>
                    <a:pt x="f6" y="f102"/>
                  </a:lnTo>
                  <a:lnTo>
                    <a:pt x="f103" y="f104"/>
                  </a:lnTo>
                  <a:cubicBezTo>
                    <a:pt x="f105" y="f106"/>
                    <a:pt x="f107" y="f108"/>
                    <a:pt x="f109" y="f110"/>
                  </a:cubicBezTo>
                  <a:cubicBezTo>
                    <a:pt x="f111" y="f112"/>
                    <a:pt x="f113" y="f114"/>
                    <a:pt x="f115" y="f116"/>
                  </a:cubicBezTo>
                  <a:lnTo>
                    <a:pt x="f117" y="f7"/>
                  </a:lnTo>
                  <a:lnTo>
                    <a:pt x="f118" y="f7"/>
                  </a:lnTo>
                  <a:lnTo>
                    <a:pt x="f119" y="f120"/>
                  </a:lnTo>
                  <a:cubicBezTo>
                    <a:pt x="f121" y="f122"/>
                    <a:pt x="f123" y="f124"/>
                    <a:pt x="f125" y="f126"/>
                  </a:cubicBezTo>
                  <a:cubicBezTo>
                    <a:pt x="f127" y="f128"/>
                    <a:pt x="f5" y="f129"/>
                    <a:pt x="f5" y="f130"/>
                  </a:cubicBezTo>
                  <a:cubicBezTo>
                    <a:pt x="f5" y="f131"/>
                    <a:pt x="f132" y="f5"/>
                    <a:pt x="f8" y="f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10000"/>
                  </a:srgbClr>
                </a:gs>
                <a:gs pos="100000">
                  <a:srgbClr val="70AD47">
                    <a:alpha val="10000"/>
                  </a:srgbClr>
                </a:gs>
              </a:gsLst>
              <a:lin ang="12000000"/>
            </a:gra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pic>
        <p:nvPicPr>
          <p:cNvPr id="11" name="Picture 6" descr="Diagram&#10;&#10;Description automatically generated">
            <a:extLst>
              <a:ext uri="{FF2B5EF4-FFF2-40B4-BE49-F238E27FC236}">
                <a16:creationId xmlns:a16="http://schemas.microsoft.com/office/drawing/2014/main" id="{0ECD58A2-4122-62EB-94A7-B2806F61F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0992" y="1700784"/>
            <a:ext cx="2365104" cy="395833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Picture 14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5728C25F-28F5-1B46-ED5A-E855228698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9643" y="0"/>
            <a:ext cx="1076925" cy="55150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Picture 17" descr="Logo&#10;&#10;Description automatically generated">
            <a:extLst>
              <a:ext uri="{FF2B5EF4-FFF2-40B4-BE49-F238E27FC236}">
                <a16:creationId xmlns:a16="http://schemas.microsoft.com/office/drawing/2014/main" id="{F422F575-259B-61A2-7345-B9EE1DE25D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2050" y="6465768"/>
            <a:ext cx="909946" cy="39030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A886330B-1D5D-04F9-8238-0938ECD0383C}"/>
              </a:ext>
            </a:extLst>
          </p:cNvPr>
          <p:cNvSpPr txBox="1"/>
          <p:nvPr/>
        </p:nvSpPr>
        <p:spPr>
          <a:xfrm>
            <a:off x="4582680" y="6492870"/>
            <a:ext cx="41148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>
                <a:solidFill>
                  <a:srgbClr val="7F7F7F"/>
                </a:solidFill>
                <a:uFillTx/>
                <a:latin typeface="Calibri"/>
              </a:rPr>
              <a:t>copyright www.qassurance.com , +31-10-2004080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D463DC4-20CC-1851-4457-2B995E95D9A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4000"/>
              <a:t>iMIS Food </a:t>
            </a:r>
            <a:br>
              <a:rPr lang="en-US" sz="4000"/>
            </a:br>
            <a:r>
              <a:rPr lang="en-US" sz="4000"/>
              <a:t>the benefits</a:t>
            </a:r>
          </a:p>
        </p:txBody>
      </p:sp>
      <p:grpSp>
        <p:nvGrpSpPr>
          <p:cNvPr id="3" name="Rectangle 3">
            <a:extLst>
              <a:ext uri="{FF2B5EF4-FFF2-40B4-BE49-F238E27FC236}">
                <a16:creationId xmlns:a16="http://schemas.microsoft.com/office/drawing/2014/main" id="{780F149F-22AE-B24D-A14A-AC6FF6393837}"/>
              </a:ext>
            </a:extLst>
          </p:cNvPr>
          <p:cNvGrpSpPr/>
          <p:nvPr/>
        </p:nvGrpSpPr>
        <p:grpSpPr>
          <a:xfrm>
            <a:off x="1637096" y="2104445"/>
            <a:ext cx="8917804" cy="3857195"/>
            <a:chOff x="1637096" y="2104445"/>
            <a:chExt cx="8917804" cy="3857195"/>
          </a:xfrm>
        </p:grpSpPr>
        <p:sp>
          <p:nvSpPr>
            <p:cNvPr id="4" name="Rectangle 3" descr="Scales of Justice">
              <a:extLst>
                <a:ext uri="{FF2B5EF4-FFF2-40B4-BE49-F238E27FC236}">
                  <a16:creationId xmlns:a16="http://schemas.microsoft.com/office/drawing/2014/main" id="{ECFE8B50-E5A2-F1A4-80D8-4A5E9E9A4DD4}"/>
                </a:ext>
              </a:extLst>
            </p:cNvPr>
            <p:cNvSpPr/>
            <p:nvPr/>
          </p:nvSpPr>
          <p:spPr>
            <a:xfrm>
              <a:off x="2284792" y="2104445"/>
              <a:ext cx="931709" cy="931709"/>
            </a:xfrm>
            <a:prstGeom prst="rect">
              <a:avLst/>
            </a:prstGeom>
            <a:blipFill>
              <a:blip r:embed="rId3">
                <a:alphaModFix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CBCC1E0D-366A-4E4C-EB18-2D5A799FF152}"/>
                </a:ext>
              </a:extLst>
            </p:cNvPr>
            <p:cNvSpPr/>
            <p:nvPr/>
          </p:nvSpPr>
          <p:spPr>
            <a:xfrm>
              <a:off x="1637096" y="3183785"/>
              <a:ext cx="2662028" cy="3993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662031"/>
                <a:gd name="f7" fmla="val 399304"/>
                <a:gd name="f8" fmla="+- 0 0 -90"/>
                <a:gd name="f9" fmla="*/ f3 1 2662031"/>
                <a:gd name="f10" fmla="*/ f4 1 399304"/>
                <a:gd name="f11" fmla="+- f7 0 f5"/>
                <a:gd name="f12" fmla="+- f6 0 f5"/>
                <a:gd name="f13" fmla="*/ f8 f0 1"/>
                <a:gd name="f14" fmla="*/ f12 1 2662031"/>
                <a:gd name="f15" fmla="*/ f11 1 399304"/>
                <a:gd name="f16" fmla="*/ 0 f12 1"/>
                <a:gd name="f17" fmla="*/ 0 f11 1"/>
                <a:gd name="f18" fmla="*/ 2662031 f12 1"/>
                <a:gd name="f19" fmla="*/ 399304 f11 1"/>
                <a:gd name="f20" fmla="*/ f13 1 f2"/>
                <a:gd name="f21" fmla="*/ f16 1 2662031"/>
                <a:gd name="f22" fmla="*/ f17 1 399304"/>
                <a:gd name="f23" fmla="*/ f18 1 2662031"/>
                <a:gd name="f24" fmla="*/ f19 1 399304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2662031" h="399304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66675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1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5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Company/Trademark Protection</a:t>
              </a: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E429D00-02CF-BFBC-6230-57085EE1FD3A}"/>
                </a:ext>
              </a:extLst>
            </p:cNvPr>
            <p:cNvSpPr/>
            <p:nvPr/>
          </p:nvSpPr>
          <p:spPr>
            <a:xfrm>
              <a:off x="1637096" y="3660617"/>
              <a:ext cx="2662028" cy="230102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662031"/>
                <a:gd name="f7" fmla="val 2301026"/>
                <a:gd name="f8" fmla="+- 0 0 -90"/>
                <a:gd name="f9" fmla="*/ f3 1 2662031"/>
                <a:gd name="f10" fmla="*/ f4 1 2301026"/>
                <a:gd name="f11" fmla="+- f7 0 f5"/>
                <a:gd name="f12" fmla="+- f6 0 f5"/>
                <a:gd name="f13" fmla="*/ f8 f0 1"/>
                <a:gd name="f14" fmla="*/ f12 1 2662031"/>
                <a:gd name="f15" fmla="*/ f11 1 2301026"/>
                <a:gd name="f16" fmla="*/ 0 f12 1"/>
                <a:gd name="f17" fmla="*/ 0 f11 1"/>
                <a:gd name="f18" fmla="*/ 2662031 f12 1"/>
                <a:gd name="f19" fmla="*/ 2301026 f11 1"/>
                <a:gd name="f20" fmla="*/ f13 1 f2"/>
                <a:gd name="f21" fmla="*/ f16 1 2662031"/>
                <a:gd name="f22" fmla="*/ f17 1 2301026"/>
                <a:gd name="f23" fmla="*/ f18 1 2662031"/>
                <a:gd name="f24" fmla="*/ f19 1 2301026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2662031" h="2301026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622304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4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Comply with the legal requirements</a:t>
              </a:r>
            </a:p>
            <a:p>
              <a:pPr marL="0" marR="0" lvl="0" indent="0" algn="l" defTabSz="622304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4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Meet the quality standards</a:t>
              </a:r>
            </a:p>
            <a:p>
              <a:pPr marL="0" marR="0" lvl="0" indent="0" algn="l" defTabSz="622304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4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No surprises, as management continuously knows what the status is</a:t>
              </a:r>
            </a:p>
            <a:p>
              <a:pPr marL="0" marR="0" lvl="0" indent="0" algn="l" defTabSz="622304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4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Continuity, by not being person dependent</a:t>
              </a:r>
            </a:p>
            <a:p>
              <a:pPr marL="0" marR="0" lvl="0" indent="0" algn="l" defTabSz="622304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4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Professional appearance towards the customer</a:t>
              </a:r>
            </a:p>
          </p:txBody>
        </p:sp>
        <p:sp>
          <p:nvSpPr>
            <p:cNvPr id="7" name="Rectangle 6" descr="Diploma Roll">
              <a:extLst>
                <a:ext uri="{FF2B5EF4-FFF2-40B4-BE49-F238E27FC236}">
                  <a16:creationId xmlns:a16="http://schemas.microsoft.com/office/drawing/2014/main" id="{7F0A4E5D-EED1-FD8D-B60A-459CB8A5E16C}"/>
                </a:ext>
              </a:extLst>
            </p:cNvPr>
            <p:cNvSpPr/>
            <p:nvPr/>
          </p:nvSpPr>
          <p:spPr>
            <a:xfrm>
              <a:off x="5630143" y="2199689"/>
              <a:ext cx="931709" cy="931709"/>
            </a:xfrm>
            <a:prstGeom prst="rect">
              <a:avLst/>
            </a:prstGeom>
            <a:blipFill>
              <a:blip r:embed="rId5">
                <a:alphaModFix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D6820A4-C0C5-88DE-2A2C-E482B33237BC}"/>
                </a:ext>
              </a:extLst>
            </p:cNvPr>
            <p:cNvSpPr/>
            <p:nvPr/>
          </p:nvSpPr>
          <p:spPr>
            <a:xfrm>
              <a:off x="4764984" y="3183785"/>
              <a:ext cx="2662028" cy="3993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662031"/>
                <a:gd name="f7" fmla="val 399304"/>
                <a:gd name="f8" fmla="+- 0 0 -90"/>
                <a:gd name="f9" fmla="*/ f3 1 2662031"/>
                <a:gd name="f10" fmla="*/ f4 1 399304"/>
                <a:gd name="f11" fmla="+- f7 0 f5"/>
                <a:gd name="f12" fmla="+- f6 0 f5"/>
                <a:gd name="f13" fmla="*/ f8 f0 1"/>
                <a:gd name="f14" fmla="*/ f12 1 2662031"/>
                <a:gd name="f15" fmla="*/ f11 1 399304"/>
                <a:gd name="f16" fmla="*/ 0 f12 1"/>
                <a:gd name="f17" fmla="*/ 0 f11 1"/>
                <a:gd name="f18" fmla="*/ 2662031 f12 1"/>
                <a:gd name="f19" fmla="*/ 399304 f11 1"/>
                <a:gd name="f20" fmla="*/ f13 1 f2"/>
                <a:gd name="f21" fmla="*/ f16 1 2662031"/>
                <a:gd name="f22" fmla="*/ f17 1 399304"/>
                <a:gd name="f23" fmla="*/ f18 1 2662031"/>
                <a:gd name="f24" fmla="*/ f19 1 399304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2662031" h="399304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66675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1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5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Quality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E179A3B-6CBA-EF76-40B7-13BAD74A834D}"/>
                </a:ext>
              </a:extLst>
            </p:cNvPr>
            <p:cNvSpPr/>
            <p:nvPr/>
          </p:nvSpPr>
          <p:spPr>
            <a:xfrm>
              <a:off x="4764984" y="3660617"/>
              <a:ext cx="2662028" cy="230102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662031"/>
                <a:gd name="f7" fmla="val 2301026"/>
                <a:gd name="f8" fmla="+- 0 0 -90"/>
                <a:gd name="f9" fmla="*/ f3 1 2662031"/>
                <a:gd name="f10" fmla="*/ f4 1 2301026"/>
                <a:gd name="f11" fmla="+- f7 0 f5"/>
                <a:gd name="f12" fmla="+- f6 0 f5"/>
                <a:gd name="f13" fmla="*/ f8 f0 1"/>
                <a:gd name="f14" fmla="*/ f12 1 2662031"/>
                <a:gd name="f15" fmla="*/ f11 1 2301026"/>
                <a:gd name="f16" fmla="*/ 0 f12 1"/>
                <a:gd name="f17" fmla="*/ 0 f11 1"/>
                <a:gd name="f18" fmla="*/ 2662031 f12 1"/>
                <a:gd name="f19" fmla="*/ 2301026 f11 1"/>
                <a:gd name="f20" fmla="*/ f13 1 f2"/>
                <a:gd name="f21" fmla="*/ f16 1 2662031"/>
                <a:gd name="f22" fmla="*/ f17 1 2301026"/>
                <a:gd name="f23" fmla="*/ f18 1 2662031"/>
                <a:gd name="f24" fmla="*/ f19 1 2301026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2662031" h="2301026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622304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4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Real-time availability of quality data</a:t>
              </a:r>
            </a:p>
            <a:p>
              <a:pPr marL="0" marR="0" lvl="0" indent="0" algn="l" defTabSz="622304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4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Knowledge system: formalization and security of knowledge</a:t>
              </a:r>
            </a:p>
            <a:p>
              <a:pPr marL="0" marR="0" lvl="0" indent="0" algn="l" defTabSz="622304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4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Effectiveness: real-time food safety based on expertise</a:t>
              </a:r>
            </a:p>
            <a:p>
              <a:pPr marL="0" marR="0" lvl="0" indent="0" algn="l" defTabSz="622304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4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Decisions based on facts</a:t>
              </a:r>
            </a:p>
            <a:p>
              <a:pPr marL="0" marR="0" lvl="0" indent="0" algn="l" defTabSz="622304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4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No unnecessary investments to meet standards</a:t>
              </a:r>
            </a:p>
          </p:txBody>
        </p:sp>
        <p:sp>
          <p:nvSpPr>
            <p:cNvPr id="10" name="Rectangle 9" descr="Piggy Bank">
              <a:extLst>
                <a:ext uri="{FF2B5EF4-FFF2-40B4-BE49-F238E27FC236}">
                  <a16:creationId xmlns:a16="http://schemas.microsoft.com/office/drawing/2014/main" id="{5BAAE889-A4FA-E658-1C01-122C37F6F31C}"/>
                </a:ext>
              </a:extLst>
            </p:cNvPr>
            <p:cNvSpPr/>
            <p:nvPr/>
          </p:nvSpPr>
          <p:spPr>
            <a:xfrm>
              <a:off x="8769132" y="2161605"/>
              <a:ext cx="931709" cy="931709"/>
            </a:xfrm>
            <a:prstGeom prst="rect">
              <a:avLst/>
            </a:prstGeom>
            <a:blipFill>
              <a:blip r:embed="rId7">
                <a:alphaModFix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23A12AC-769C-1E0E-DCD7-C3FADEC3C2DE}"/>
                </a:ext>
              </a:extLst>
            </p:cNvPr>
            <p:cNvSpPr/>
            <p:nvPr/>
          </p:nvSpPr>
          <p:spPr>
            <a:xfrm>
              <a:off x="7892872" y="3183785"/>
              <a:ext cx="2662028" cy="3993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662031"/>
                <a:gd name="f7" fmla="val 399304"/>
                <a:gd name="f8" fmla="+- 0 0 -90"/>
                <a:gd name="f9" fmla="*/ f3 1 2662031"/>
                <a:gd name="f10" fmla="*/ f4 1 399304"/>
                <a:gd name="f11" fmla="+- f7 0 f5"/>
                <a:gd name="f12" fmla="+- f6 0 f5"/>
                <a:gd name="f13" fmla="*/ f8 f0 1"/>
                <a:gd name="f14" fmla="*/ f12 1 2662031"/>
                <a:gd name="f15" fmla="*/ f11 1 399304"/>
                <a:gd name="f16" fmla="*/ 0 f12 1"/>
                <a:gd name="f17" fmla="*/ 0 f11 1"/>
                <a:gd name="f18" fmla="*/ 2662031 f12 1"/>
                <a:gd name="f19" fmla="*/ 399304 f11 1"/>
                <a:gd name="f20" fmla="*/ f13 1 f2"/>
                <a:gd name="f21" fmla="*/ f16 1 2662031"/>
                <a:gd name="f22" fmla="*/ f17 1 399304"/>
                <a:gd name="f23" fmla="*/ f18 1 2662031"/>
                <a:gd name="f24" fmla="*/ f19 1 399304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2662031" h="399304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66675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1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5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Efficiency</a:t>
              </a: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3AC67B9-C0C9-E05D-EC1E-194E16EF57A3}"/>
                </a:ext>
              </a:extLst>
            </p:cNvPr>
            <p:cNvSpPr/>
            <p:nvPr/>
          </p:nvSpPr>
          <p:spPr>
            <a:xfrm>
              <a:off x="7892872" y="3660617"/>
              <a:ext cx="2662028" cy="230102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662031"/>
                <a:gd name="f7" fmla="val 2301026"/>
                <a:gd name="f8" fmla="+- 0 0 -90"/>
                <a:gd name="f9" fmla="*/ f3 1 2662031"/>
                <a:gd name="f10" fmla="*/ f4 1 2301026"/>
                <a:gd name="f11" fmla="+- f7 0 f5"/>
                <a:gd name="f12" fmla="+- f6 0 f5"/>
                <a:gd name="f13" fmla="*/ f8 f0 1"/>
                <a:gd name="f14" fmla="*/ f12 1 2662031"/>
                <a:gd name="f15" fmla="*/ f11 1 2301026"/>
                <a:gd name="f16" fmla="*/ 0 f12 1"/>
                <a:gd name="f17" fmla="*/ 0 f11 1"/>
                <a:gd name="f18" fmla="*/ 2662031 f12 1"/>
                <a:gd name="f19" fmla="*/ 2301026 f11 1"/>
                <a:gd name="f20" fmla="*/ f13 1 f2"/>
                <a:gd name="f21" fmla="*/ f16 1 2662031"/>
                <a:gd name="f22" fmla="*/ f17 1 2301026"/>
                <a:gd name="f23" fmla="*/ f18 1 2662031"/>
                <a:gd name="f24" fmla="*/ f19 1 2301026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2662031" h="2301026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622304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4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Integrated cost savings: one-time actions</a:t>
              </a:r>
            </a:p>
            <a:p>
              <a:pPr marL="0" marR="0" lvl="0" indent="0" algn="l" defTabSz="622304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4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90% of QA administration without specific background</a:t>
              </a:r>
            </a:p>
            <a:p>
              <a:pPr marL="0" marR="0" lvl="0" indent="0" algn="l" defTabSz="622304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4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Flexibility: company and not person dependent</a:t>
              </a:r>
            </a:p>
            <a:p>
              <a:pPr marL="0" marR="0" lvl="0" indent="0" algn="l" defTabSz="622304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4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Direct access to iMIS Food experts</a:t>
              </a:r>
            </a:p>
            <a:p>
              <a:pPr marL="0" marR="0" lvl="0" indent="0" algn="l" defTabSz="622304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4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Multiple locations possible</a:t>
              </a:r>
            </a:p>
          </p:txBody>
        </p:sp>
      </p:grpSp>
      <p:pic>
        <p:nvPicPr>
          <p:cNvPr id="13" name="Picture 15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1D0F8242-3901-3E7A-CC5C-EC8CA48002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19643" y="0"/>
            <a:ext cx="1076925" cy="55150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Picture 17" descr="Logo&#10;&#10;Description automatically generated">
            <a:extLst>
              <a:ext uri="{FF2B5EF4-FFF2-40B4-BE49-F238E27FC236}">
                <a16:creationId xmlns:a16="http://schemas.microsoft.com/office/drawing/2014/main" id="{4F44E42B-B2FB-FAB8-E019-48F91E143A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82050" y="6465768"/>
            <a:ext cx="909946" cy="39030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2C7AC43E-84A5-1FE9-4F98-A1904FDA876A}"/>
              </a:ext>
            </a:extLst>
          </p:cNvPr>
          <p:cNvSpPr txBox="1"/>
          <p:nvPr/>
        </p:nvSpPr>
        <p:spPr>
          <a:xfrm>
            <a:off x="4582680" y="6492870"/>
            <a:ext cx="41148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>
                <a:solidFill>
                  <a:srgbClr val="7F7F7F"/>
                </a:solidFill>
                <a:uFillTx/>
                <a:latin typeface="Calibri"/>
              </a:rPr>
              <a:t>copyright www.qassurance.com , +31-10-2004080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6">
            <a:extLst>
              <a:ext uri="{FF2B5EF4-FFF2-40B4-BE49-F238E27FC236}">
                <a16:creationId xmlns:a16="http://schemas.microsoft.com/office/drawing/2014/main" id="{0CCA0BBF-5CC6-E260-112A-B17FE3A9AF28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Freeform: Shape 38">
            <a:extLst>
              <a:ext uri="{FF2B5EF4-FFF2-40B4-BE49-F238E27FC236}">
                <a16:creationId xmlns:a16="http://schemas.microsoft.com/office/drawing/2014/main" id="{D59902E9-33E3-B135-79E0-F108EE535D9A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4959047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4959047"/>
              <a:gd name="f7" fmla="val 6858000"/>
              <a:gd name="f8" fmla="val 4110127"/>
              <a:gd name="f9" fmla="val 4179024"/>
              <a:gd name="f10" fmla="val 123368"/>
              <a:gd name="f11" fmla="val 4668929"/>
              <a:gd name="f12" fmla="val 1045156"/>
              <a:gd name="f13" fmla="val 2189404"/>
              <a:gd name="f14" fmla="val 3429000"/>
              <a:gd name="f15" fmla="val 4668597"/>
              <a:gd name="f16" fmla="val 5812845"/>
              <a:gd name="f17" fmla="val 6734633"/>
              <a:gd name="f18" fmla="+- 0 0 -90"/>
              <a:gd name="f19" fmla="*/ f3 1 4959047"/>
              <a:gd name="f20" fmla="*/ f4 1 6858000"/>
              <a:gd name="f21" fmla="+- f7 0 f5"/>
              <a:gd name="f22" fmla="+- f6 0 f5"/>
              <a:gd name="f23" fmla="*/ f18 f0 1"/>
              <a:gd name="f24" fmla="*/ f22 1 4959047"/>
              <a:gd name="f25" fmla="*/ f21 1 6858000"/>
              <a:gd name="f26" fmla="*/ 0 f22 1"/>
              <a:gd name="f27" fmla="*/ 0 f21 1"/>
              <a:gd name="f28" fmla="*/ 4110127 f22 1"/>
              <a:gd name="f29" fmla="*/ 4179024 f22 1"/>
              <a:gd name="f30" fmla="*/ 123368 f21 1"/>
              <a:gd name="f31" fmla="*/ 4959047 f22 1"/>
              <a:gd name="f32" fmla="*/ 3429000 f21 1"/>
              <a:gd name="f33" fmla="*/ 6734633 f21 1"/>
              <a:gd name="f34" fmla="*/ 6858000 f21 1"/>
              <a:gd name="f35" fmla="*/ f23 1 f2"/>
              <a:gd name="f36" fmla="*/ f26 1 4959047"/>
              <a:gd name="f37" fmla="*/ f27 1 6858000"/>
              <a:gd name="f38" fmla="*/ f28 1 4959047"/>
              <a:gd name="f39" fmla="*/ f29 1 4959047"/>
              <a:gd name="f40" fmla="*/ f30 1 6858000"/>
              <a:gd name="f41" fmla="*/ f31 1 4959047"/>
              <a:gd name="f42" fmla="*/ f32 1 6858000"/>
              <a:gd name="f43" fmla="*/ f33 1 6858000"/>
              <a:gd name="f44" fmla="*/ f34 1 6858000"/>
              <a:gd name="f45" fmla="*/ f5 1 f24"/>
              <a:gd name="f46" fmla="*/ f6 1 f24"/>
              <a:gd name="f47" fmla="*/ f5 1 f25"/>
              <a:gd name="f48" fmla="*/ f7 1 f25"/>
              <a:gd name="f49" fmla="+- f35 0 f1"/>
              <a:gd name="f50" fmla="*/ f36 1 f24"/>
              <a:gd name="f51" fmla="*/ f37 1 f25"/>
              <a:gd name="f52" fmla="*/ f38 1 f24"/>
              <a:gd name="f53" fmla="*/ f39 1 f24"/>
              <a:gd name="f54" fmla="*/ f40 1 f25"/>
              <a:gd name="f55" fmla="*/ f41 1 f24"/>
              <a:gd name="f56" fmla="*/ f42 1 f25"/>
              <a:gd name="f57" fmla="*/ f43 1 f25"/>
              <a:gd name="f58" fmla="*/ f44 1 f25"/>
              <a:gd name="f59" fmla="*/ f45 f19 1"/>
              <a:gd name="f60" fmla="*/ f46 f19 1"/>
              <a:gd name="f61" fmla="*/ f48 f20 1"/>
              <a:gd name="f62" fmla="*/ f47 f20 1"/>
              <a:gd name="f63" fmla="*/ f50 f19 1"/>
              <a:gd name="f64" fmla="*/ f51 f20 1"/>
              <a:gd name="f65" fmla="*/ f52 f19 1"/>
              <a:gd name="f66" fmla="*/ f53 f19 1"/>
              <a:gd name="f67" fmla="*/ f54 f20 1"/>
              <a:gd name="f68" fmla="*/ f55 f19 1"/>
              <a:gd name="f69" fmla="*/ f56 f20 1"/>
              <a:gd name="f70" fmla="*/ f57 f20 1"/>
              <a:gd name="f71" fmla="*/ f58 f2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9">
                <a:pos x="f63" y="f64"/>
              </a:cxn>
              <a:cxn ang="f49">
                <a:pos x="f65" y="f64"/>
              </a:cxn>
              <a:cxn ang="f49">
                <a:pos x="f66" y="f67"/>
              </a:cxn>
              <a:cxn ang="f49">
                <a:pos x="f68" y="f69"/>
              </a:cxn>
              <a:cxn ang="f49">
                <a:pos x="f66" y="f70"/>
              </a:cxn>
              <a:cxn ang="f49">
                <a:pos x="f65" y="f71"/>
              </a:cxn>
              <a:cxn ang="f49">
                <a:pos x="f63" y="f71"/>
              </a:cxn>
            </a:cxnLst>
            <a:rect l="f59" t="f62" r="f60" b="f61"/>
            <a:pathLst>
              <a:path w="4959047" h="6858000">
                <a:moveTo>
                  <a:pt x="f5" y="f5"/>
                </a:moveTo>
                <a:lnTo>
                  <a:pt x="f8" y="f5"/>
                </a:lnTo>
                <a:lnTo>
                  <a:pt x="f9" y="f10"/>
                </a:lnTo>
                <a:cubicBezTo>
                  <a:pt x="f11" y="f12"/>
                  <a:pt x="f6" y="f13"/>
                  <a:pt x="f6" y="f14"/>
                </a:cubicBezTo>
                <a:cubicBezTo>
                  <a:pt x="f6" y="f15"/>
                  <a:pt x="f11" y="f16"/>
                  <a:pt x="f9" y="f17"/>
                </a:cubicBezTo>
                <a:lnTo>
                  <a:pt x="f8" y="f7"/>
                </a:lnTo>
                <a:lnTo>
                  <a:pt x="f5" y="f7"/>
                </a:lnTo>
                <a:close/>
              </a:path>
            </a:pathLst>
          </a:custGeom>
          <a:solidFill>
            <a:srgbClr val="FFFFFF"/>
          </a:solidFill>
          <a:ln w="9528" cap="flat">
            <a:solidFill>
              <a:srgbClr val="E6E6E6"/>
            </a:solidFill>
            <a:prstDash val="solid"/>
            <a:miter/>
          </a:ln>
          <a:effectLst>
            <a:outerShdw dist="38103" algn="tl">
              <a:srgbClr val="D9D9D9">
                <a:alpha val="50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Freeform: Shape 40">
            <a:extLst>
              <a:ext uri="{FF2B5EF4-FFF2-40B4-BE49-F238E27FC236}">
                <a16:creationId xmlns:a16="http://schemas.microsoft.com/office/drawing/2014/main" id="{52DACEE0-EAC0-6B4F-1C4C-9883182654A7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4948888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4948887"/>
              <a:gd name="f7" fmla="val 6858000"/>
              <a:gd name="f8" fmla="val 4099967"/>
              <a:gd name="f9" fmla="val 4168864"/>
              <a:gd name="f10" fmla="val 123368"/>
              <a:gd name="f11" fmla="val 4658769"/>
              <a:gd name="f12" fmla="val 1045156"/>
              <a:gd name="f13" fmla="val 2189404"/>
              <a:gd name="f14" fmla="val 3429000"/>
              <a:gd name="f15" fmla="val 4668597"/>
              <a:gd name="f16" fmla="val 5812845"/>
              <a:gd name="f17" fmla="val 6734633"/>
              <a:gd name="f18" fmla="+- 0 0 -90"/>
              <a:gd name="f19" fmla="*/ f3 1 4948887"/>
              <a:gd name="f20" fmla="*/ f4 1 6858000"/>
              <a:gd name="f21" fmla="+- f7 0 f5"/>
              <a:gd name="f22" fmla="+- f6 0 f5"/>
              <a:gd name="f23" fmla="*/ f18 f0 1"/>
              <a:gd name="f24" fmla="*/ f22 1 4948887"/>
              <a:gd name="f25" fmla="*/ f21 1 6858000"/>
              <a:gd name="f26" fmla="*/ 0 f22 1"/>
              <a:gd name="f27" fmla="*/ 0 f21 1"/>
              <a:gd name="f28" fmla="*/ 4099967 f22 1"/>
              <a:gd name="f29" fmla="*/ 4168864 f22 1"/>
              <a:gd name="f30" fmla="*/ 123368 f21 1"/>
              <a:gd name="f31" fmla="*/ 4948887 f22 1"/>
              <a:gd name="f32" fmla="*/ 3429000 f21 1"/>
              <a:gd name="f33" fmla="*/ 6734633 f21 1"/>
              <a:gd name="f34" fmla="*/ 6858000 f21 1"/>
              <a:gd name="f35" fmla="*/ f23 1 f2"/>
              <a:gd name="f36" fmla="*/ f26 1 4948887"/>
              <a:gd name="f37" fmla="*/ f27 1 6858000"/>
              <a:gd name="f38" fmla="*/ f28 1 4948887"/>
              <a:gd name="f39" fmla="*/ f29 1 4948887"/>
              <a:gd name="f40" fmla="*/ f30 1 6858000"/>
              <a:gd name="f41" fmla="*/ f31 1 4948887"/>
              <a:gd name="f42" fmla="*/ f32 1 6858000"/>
              <a:gd name="f43" fmla="*/ f33 1 6858000"/>
              <a:gd name="f44" fmla="*/ f34 1 6858000"/>
              <a:gd name="f45" fmla="*/ f5 1 f24"/>
              <a:gd name="f46" fmla="*/ f6 1 f24"/>
              <a:gd name="f47" fmla="*/ f5 1 f25"/>
              <a:gd name="f48" fmla="*/ f7 1 f25"/>
              <a:gd name="f49" fmla="+- f35 0 f1"/>
              <a:gd name="f50" fmla="*/ f36 1 f24"/>
              <a:gd name="f51" fmla="*/ f37 1 f25"/>
              <a:gd name="f52" fmla="*/ f38 1 f24"/>
              <a:gd name="f53" fmla="*/ f39 1 f24"/>
              <a:gd name="f54" fmla="*/ f40 1 f25"/>
              <a:gd name="f55" fmla="*/ f41 1 f24"/>
              <a:gd name="f56" fmla="*/ f42 1 f25"/>
              <a:gd name="f57" fmla="*/ f43 1 f25"/>
              <a:gd name="f58" fmla="*/ f44 1 f25"/>
              <a:gd name="f59" fmla="*/ f45 f19 1"/>
              <a:gd name="f60" fmla="*/ f46 f19 1"/>
              <a:gd name="f61" fmla="*/ f48 f20 1"/>
              <a:gd name="f62" fmla="*/ f47 f20 1"/>
              <a:gd name="f63" fmla="*/ f50 f19 1"/>
              <a:gd name="f64" fmla="*/ f51 f20 1"/>
              <a:gd name="f65" fmla="*/ f52 f19 1"/>
              <a:gd name="f66" fmla="*/ f53 f19 1"/>
              <a:gd name="f67" fmla="*/ f54 f20 1"/>
              <a:gd name="f68" fmla="*/ f55 f19 1"/>
              <a:gd name="f69" fmla="*/ f56 f20 1"/>
              <a:gd name="f70" fmla="*/ f57 f20 1"/>
              <a:gd name="f71" fmla="*/ f58 f2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9">
                <a:pos x="f63" y="f64"/>
              </a:cxn>
              <a:cxn ang="f49">
                <a:pos x="f65" y="f64"/>
              </a:cxn>
              <a:cxn ang="f49">
                <a:pos x="f66" y="f67"/>
              </a:cxn>
              <a:cxn ang="f49">
                <a:pos x="f68" y="f69"/>
              </a:cxn>
              <a:cxn ang="f49">
                <a:pos x="f66" y="f70"/>
              </a:cxn>
              <a:cxn ang="f49">
                <a:pos x="f65" y="f71"/>
              </a:cxn>
              <a:cxn ang="f49">
                <a:pos x="f63" y="f71"/>
              </a:cxn>
            </a:cxnLst>
            <a:rect l="f59" t="f62" r="f60" b="f61"/>
            <a:pathLst>
              <a:path w="4948887" h="6858000">
                <a:moveTo>
                  <a:pt x="f5" y="f5"/>
                </a:moveTo>
                <a:lnTo>
                  <a:pt x="f8" y="f5"/>
                </a:lnTo>
                <a:lnTo>
                  <a:pt x="f9" y="f10"/>
                </a:lnTo>
                <a:cubicBezTo>
                  <a:pt x="f11" y="f12"/>
                  <a:pt x="f6" y="f13"/>
                  <a:pt x="f6" y="f14"/>
                </a:cubicBezTo>
                <a:cubicBezTo>
                  <a:pt x="f6" y="f15"/>
                  <a:pt x="f11" y="f16"/>
                  <a:pt x="f9" y="f17"/>
                </a:cubicBezTo>
                <a:lnTo>
                  <a:pt x="f8" y="f7"/>
                </a:lnTo>
                <a:lnTo>
                  <a:pt x="f5" y="f7"/>
                </a:lnTo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10E12CD6-4298-2C65-E0C1-6B05F5E61AB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7984" y="1122361"/>
            <a:ext cx="4023360" cy="3204130"/>
          </a:xfrm>
        </p:spPr>
        <p:txBody>
          <a:bodyPr anchor="b"/>
          <a:lstStyle/>
          <a:p>
            <a:pPr lvl="0"/>
            <a:r>
              <a:rPr lang="en-US" sz="4800"/>
              <a:t>iMIS Food</a:t>
            </a:r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4E2684FF-DA60-8614-AF19-F2A85FC388CB}"/>
              </a:ext>
            </a:extLst>
          </p:cNvPr>
          <p:cNvSpPr>
            <a:spLocks noMove="1" noResize="1"/>
          </p:cNvSpPr>
          <p:nvPr/>
        </p:nvSpPr>
        <p:spPr>
          <a:xfrm rot="5400013">
            <a:off x="759921" y="346795"/>
            <a:ext cx="146304" cy="704088"/>
          </a:xfrm>
          <a:prstGeom prst="rect">
            <a:avLst/>
          </a:prstGeom>
          <a:solidFill>
            <a:srgbClr val="ED7D3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Rectangle 44">
            <a:extLst>
              <a:ext uri="{FF2B5EF4-FFF2-40B4-BE49-F238E27FC236}">
                <a16:creationId xmlns:a16="http://schemas.microsoft.com/office/drawing/2014/main" id="{FE88943B-C0D7-51A7-BCAF-CA278258390D}"/>
              </a:ext>
            </a:extLst>
          </p:cNvPr>
          <p:cNvSpPr>
            <a:spLocks noMove="1" noResize="1"/>
          </p:cNvSpPr>
          <p:nvPr/>
        </p:nvSpPr>
        <p:spPr>
          <a:xfrm>
            <a:off x="481029" y="4546918"/>
            <a:ext cx="4023360" cy="18288"/>
          </a:xfrm>
          <a:prstGeom prst="rect">
            <a:avLst/>
          </a:prstGeom>
          <a:solidFill>
            <a:srgbClr val="D5D5D5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graphicFrame>
        <p:nvGraphicFramePr>
          <p:cNvPr id="8" name="Tabel 4">
            <a:extLst>
              <a:ext uri="{FF2B5EF4-FFF2-40B4-BE49-F238E27FC236}">
                <a16:creationId xmlns:a16="http://schemas.microsoft.com/office/drawing/2014/main" id="{9CC369E0-2ACC-72FD-C529-63B63CC0F48D}"/>
              </a:ext>
            </a:extLst>
          </p:cNvPr>
          <p:cNvGraphicFramePr>
            <a:graphicFrameLocks noGrp="1"/>
          </p:cNvGraphicFramePr>
          <p:nvPr/>
        </p:nvGraphicFramePr>
        <p:xfrm>
          <a:off x="5371103" y="968678"/>
          <a:ext cx="6408837" cy="5269083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2882847">
                  <a:extLst>
                    <a:ext uri="{9D8B030D-6E8A-4147-A177-3AD203B41FA5}">
                      <a16:colId xmlns:a16="http://schemas.microsoft.com/office/drawing/2014/main" val="3758254855"/>
                    </a:ext>
                  </a:extLst>
                </a:gridCol>
                <a:gridCol w="3525990">
                  <a:extLst>
                    <a:ext uri="{9D8B030D-6E8A-4147-A177-3AD203B41FA5}">
                      <a16:colId xmlns:a16="http://schemas.microsoft.com/office/drawing/2014/main" val="762442503"/>
                    </a:ext>
                  </a:extLst>
                </a:gridCol>
              </a:tblGrid>
              <a:tr h="364717">
                <a:tc>
                  <a:txBody>
                    <a:bodyPr/>
                    <a:lstStyle/>
                    <a:p>
                      <a:pPr lvl="0"/>
                      <a:r>
                        <a:rPr lang="en-US" sz="2900" b="0" cap="none" spc="60">
                          <a:solidFill>
                            <a:srgbClr val="FFFFFF"/>
                          </a:solidFill>
                        </a:rPr>
                        <a:t>System</a:t>
                      </a:r>
                    </a:p>
                  </a:txBody>
                  <a:tcPr marL="160961" marR="160961" marT="160980" marB="80485"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2900" b="0" cap="none" spc="60">
                          <a:solidFill>
                            <a:srgbClr val="FFFFFF"/>
                          </a:solidFill>
                        </a:rPr>
                        <a:t>Management of</a:t>
                      </a:r>
                    </a:p>
                  </a:txBody>
                  <a:tcPr marL="160961" marR="160961" marT="160980" marB="80485" anchor="ctr"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325831"/>
                  </a:ext>
                </a:extLst>
              </a:tr>
              <a:tr h="655094">
                <a:tc>
                  <a:txBody>
                    <a:bodyPr/>
                    <a:lstStyle/>
                    <a:p>
                      <a:pPr lvl="0"/>
                      <a:r>
                        <a:rPr lang="en-GB" sz="2400" cap="none" spc="0">
                          <a:solidFill>
                            <a:srgbClr val="000000"/>
                          </a:solidFill>
                        </a:rPr>
                        <a:t>Handbook</a:t>
                      </a:r>
                      <a:endParaRPr lang="en-US" sz="2400" cap="none" spc="0">
                        <a:solidFill>
                          <a:srgbClr val="000000"/>
                        </a:solidFill>
                      </a:endParaRPr>
                    </a:p>
                  </a:txBody>
                  <a:tcPr marL="160961" marR="160961" marT="160980" marB="80485"/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2400" cap="none" spc="0">
                          <a:solidFill>
                            <a:srgbClr val="000000"/>
                          </a:solidFill>
                        </a:rPr>
                        <a:t>the quality manual</a:t>
                      </a:r>
                      <a:endParaRPr lang="en-US" sz="2400" cap="none" spc="0">
                        <a:solidFill>
                          <a:srgbClr val="000000"/>
                        </a:solidFill>
                      </a:endParaRPr>
                    </a:p>
                  </a:txBody>
                  <a:tcPr marL="160961" marR="160961" marT="160980" marB="80485"/>
                </a:tc>
                <a:extLst>
                  <a:ext uri="{0D108BD9-81ED-4DB2-BD59-A6C34878D82A}">
                    <a16:rowId xmlns:a16="http://schemas.microsoft.com/office/drawing/2014/main" val="2214764482"/>
                  </a:ext>
                </a:extLst>
              </a:tr>
              <a:tr h="655094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GB" sz="2400" cap="none" spc="0">
                          <a:solidFill>
                            <a:srgbClr val="000000"/>
                          </a:solidFill>
                        </a:rPr>
                        <a:t>Audit</a:t>
                      </a:r>
                      <a:endParaRPr lang="en-US" sz="2400" cap="none" spc="0">
                        <a:solidFill>
                          <a:srgbClr val="000000"/>
                        </a:solidFill>
                      </a:endParaRPr>
                    </a:p>
                  </a:txBody>
                  <a:tcPr marL="160961" marR="160961" marT="160980" marB="80485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2400" cap="none" spc="0">
                          <a:solidFill>
                            <a:srgbClr val="000000"/>
                          </a:solidFill>
                        </a:rPr>
                        <a:t>the inspections</a:t>
                      </a:r>
                      <a:endParaRPr lang="en-US" sz="2400" cap="none" spc="0">
                        <a:solidFill>
                          <a:srgbClr val="000000"/>
                        </a:solidFill>
                      </a:endParaRPr>
                    </a:p>
                  </a:txBody>
                  <a:tcPr marL="160961" marR="160961" marT="160980" marB="80485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9403477"/>
                  </a:ext>
                </a:extLst>
              </a:tr>
              <a:tr h="655094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2400" cap="none" spc="0">
                          <a:solidFill>
                            <a:srgbClr val="000000"/>
                          </a:solidFill>
                        </a:rPr>
                        <a:t>SpecCheck</a:t>
                      </a:r>
                    </a:p>
                  </a:txBody>
                  <a:tcPr marL="160961" marR="160961" marT="160980" marB="80485"/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2400" cap="none" spc="0">
                          <a:solidFill>
                            <a:srgbClr val="000000"/>
                          </a:solidFill>
                        </a:rPr>
                        <a:t>Specifications</a:t>
                      </a:r>
                      <a:endParaRPr lang="en-US" sz="2400" cap="none" spc="0">
                        <a:solidFill>
                          <a:srgbClr val="000000"/>
                        </a:solidFill>
                      </a:endParaRPr>
                    </a:p>
                  </a:txBody>
                  <a:tcPr marL="160961" marR="160961" marT="160980" marB="80485"/>
                </a:tc>
                <a:extLst>
                  <a:ext uri="{0D108BD9-81ED-4DB2-BD59-A6C34878D82A}">
                    <a16:rowId xmlns:a16="http://schemas.microsoft.com/office/drawing/2014/main" val="138628043"/>
                  </a:ext>
                </a:extLst>
              </a:tr>
              <a:tr h="655094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GB" sz="2400" cap="none" spc="0">
                          <a:solidFill>
                            <a:srgbClr val="000000"/>
                          </a:solidFill>
                        </a:rPr>
                        <a:t>Tracking</a:t>
                      </a:r>
                      <a:endParaRPr lang="en-US" sz="2400" cap="none" spc="0">
                        <a:solidFill>
                          <a:srgbClr val="000000"/>
                        </a:solidFill>
                      </a:endParaRPr>
                    </a:p>
                  </a:txBody>
                  <a:tcPr marL="160961" marR="160961" marT="160980" marB="80485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2400" cap="none" spc="0">
                          <a:solidFill>
                            <a:srgbClr val="000000"/>
                          </a:solidFill>
                        </a:rPr>
                        <a:t>traceability</a:t>
                      </a:r>
                      <a:endParaRPr lang="en-US" sz="2400" cap="none" spc="0">
                        <a:solidFill>
                          <a:srgbClr val="000000"/>
                        </a:solidFill>
                      </a:endParaRPr>
                    </a:p>
                  </a:txBody>
                  <a:tcPr marL="160961" marR="160961" marT="160980" marB="80485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8000503"/>
                  </a:ext>
                </a:extLst>
              </a:tr>
              <a:tr h="655094">
                <a:tc>
                  <a:txBody>
                    <a:bodyPr/>
                    <a:lstStyle/>
                    <a:p>
                      <a:pPr lvl="0"/>
                      <a:r>
                        <a:rPr lang="en-US" sz="2400" cap="none" spc="0">
                          <a:solidFill>
                            <a:srgbClr val="000000"/>
                          </a:solidFill>
                        </a:rPr>
                        <a:t>Intranet</a:t>
                      </a:r>
                    </a:p>
                  </a:txBody>
                  <a:tcPr marL="160961" marR="160961" marT="160980" marB="80485"/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2400" cap="none" spc="0">
                          <a:solidFill>
                            <a:srgbClr val="000000"/>
                          </a:solidFill>
                        </a:rPr>
                        <a:t>central documentation </a:t>
                      </a:r>
                      <a:endParaRPr lang="en-US" sz="2400" cap="none" spc="0">
                        <a:solidFill>
                          <a:srgbClr val="000000"/>
                        </a:solidFill>
                      </a:endParaRPr>
                    </a:p>
                  </a:txBody>
                  <a:tcPr marL="160961" marR="160961" marT="160980" marB="80485"/>
                </a:tc>
                <a:extLst>
                  <a:ext uri="{0D108BD9-81ED-4DB2-BD59-A6C34878D82A}">
                    <a16:rowId xmlns:a16="http://schemas.microsoft.com/office/drawing/2014/main" val="1334665632"/>
                  </a:ext>
                </a:extLst>
              </a:tr>
              <a:tr h="655094">
                <a:tc>
                  <a:txBody>
                    <a:bodyPr/>
                    <a:lstStyle/>
                    <a:p>
                      <a:pPr lvl="0"/>
                      <a:r>
                        <a:rPr lang="en-US" sz="2400" cap="none" spc="0">
                          <a:solidFill>
                            <a:srgbClr val="000000"/>
                          </a:solidFill>
                        </a:rPr>
                        <a:t>Updates</a:t>
                      </a:r>
                    </a:p>
                  </a:txBody>
                  <a:tcPr marL="160961" marR="160961" marT="160980" marB="80485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2400" cap="none" spc="0">
                          <a:solidFill>
                            <a:srgbClr val="000000"/>
                          </a:solidFill>
                        </a:rPr>
                        <a:t>legislation &amp; hazards</a:t>
                      </a:r>
                      <a:endParaRPr lang="en-US" sz="2400" cap="none" spc="0">
                        <a:solidFill>
                          <a:srgbClr val="000000"/>
                        </a:solidFill>
                      </a:endParaRPr>
                    </a:p>
                  </a:txBody>
                  <a:tcPr marL="160961" marR="160961" marT="160980" marB="80485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4567153"/>
                  </a:ext>
                </a:extLst>
              </a:tr>
              <a:tr h="655094">
                <a:tc>
                  <a:txBody>
                    <a:bodyPr/>
                    <a:lstStyle/>
                    <a:p>
                      <a:pPr lvl="0"/>
                      <a:r>
                        <a:rPr lang="en-US" sz="2400" cap="none" spc="0">
                          <a:solidFill>
                            <a:srgbClr val="000000"/>
                          </a:solidFill>
                        </a:rPr>
                        <a:t>Helpdesk</a:t>
                      </a:r>
                    </a:p>
                  </a:txBody>
                  <a:tcPr marL="160961" marR="160961" marT="160980" marB="80485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2400" cap="none" spc="0">
                          <a:solidFill>
                            <a:srgbClr val="000000"/>
                          </a:solidFill>
                        </a:rPr>
                        <a:t>online </a:t>
                      </a:r>
                      <a:r>
                        <a:rPr lang="en-GB" sz="2400" cap="none" spc="0">
                          <a:solidFill>
                            <a:srgbClr val="000000"/>
                          </a:solidFill>
                        </a:rPr>
                        <a:t>daily support </a:t>
                      </a:r>
                      <a:endParaRPr lang="en-US" sz="2400" cap="none" spc="0">
                        <a:solidFill>
                          <a:srgbClr val="000000"/>
                        </a:solidFill>
                      </a:endParaRPr>
                    </a:p>
                  </a:txBody>
                  <a:tcPr marL="160961" marR="160961" marT="160980" marB="80485"/>
                </a:tc>
                <a:extLst>
                  <a:ext uri="{0D108BD9-81ED-4DB2-BD59-A6C34878D82A}">
                    <a16:rowId xmlns:a16="http://schemas.microsoft.com/office/drawing/2014/main" val="4286821685"/>
                  </a:ext>
                </a:extLst>
              </a:tr>
            </a:tbl>
          </a:graphicData>
        </a:graphic>
      </p:graphicFrame>
      <p:pic>
        <p:nvPicPr>
          <p:cNvPr id="9" name="Picture 11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2DDD08F3-B954-E7E4-1F08-04F702903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9643" y="0"/>
            <a:ext cx="1076925" cy="55150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17" descr="Logo&#10;&#10;Description automatically generated">
            <a:extLst>
              <a:ext uri="{FF2B5EF4-FFF2-40B4-BE49-F238E27FC236}">
                <a16:creationId xmlns:a16="http://schemas.microsoft.com/office/drawing/2014/main" id="{C1F46AC5-3DC9-3289-8B21-86BE2D827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2050" y="6465768"/>
            <a:ext cx="909946" cy="39030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42E7BF19-E731-58DC-F3E2-68C6D5745113}"/>
              </a:ext>
            </a:extLst>
          </p:cNvPr>
          <p:cNvSpPr txBox="1"/>
          <p:nvPr/>
        </p:nvSpPr>
        <p:spPr>
          <a:xfrm>
            <a:off x="4582680" y="6492870"/>
            <a:ext cx="41148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>
                <a:solidFill>
                  <a:srgbClr val="7F7F7F"/>
                </a:solidFill>
                <a:uFillTx/>
                <a:latin typeface="Calibri"/>
              </a:rPr>
              <a:t>copyright www.qassurance.com , +31-10-2004080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7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8">
            <a:extLst>
              <a:ext uri="{FF2B5EF4-FFF2-40B4-BE49-F238E27FC236}">
                <a16:creationId xmlns:a16="http://schemas.microsoft.com/office/drawing/2014/main" id="{DC6D2CEB-A967-3C9D-9F51-8B635B8B9F7D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Freeform: Shape 40">
            <a:extLst>
              <a:ext uri="{FF2B5EF4-FFF2-40B4-BE49-F238E27FC236}">
                <a16:creationId xmlns:a16="http://schemas.microsoft.com/office/drawing/2014/main" id="{A13459CD-382E-FDB5-1213-D48B105047D7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4959047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4959047"/>
              <a:gd name="f7" fmla="val 6858000"/>
              <a:gd name="f8" fmla="val 4110127"/>
              <a:gd name="f9" fmla="val 4179024"/>
              <a:gd name="f10" fmla="val 123368"/>
              <a:gd name="f11" fmla="val 4668929"/>
              <a:gd name="f12" fmla="val 1045156"/>
              <a:gd name="f13" fmla="val 2189404"/>
              <a:gd name="f14" fmla="val 3429000"/>
              <a:gd name="f15" fmla="val 4668597"/>
              <a:gd name="f16" fmla="val 5812845"/>
              <a:gd name="f17" fmla="val 6734633"/>
              <a:gd name="f18" fmla="+- 0 0 -90"/>
              <a:gd name="f19" fmla="*/ f3 1 4959047"/>
              <a:gd name="f20" fmla="*/ f4 1 6858000"/>
              <a:gd name="f21" fmla="+- f7 0 f5"/>
              <a:gd name="f22" fmla="+- f6 0 f5"/>
              <a:gd name="f23" fmla="*/ f18 f0 1"/>
              <a:gd name="f24" fmla="*/ f22 1 4959047"/>
              <a:gd name="f25" fmla="*/ f21 1 6858000"/>
              <a:gd name="f26" fmla="*/ 0 f22 1"/>
              <a:gd name="f27" fmla="*/ 0 f21 1"/>
              <a:gd name="f28" fmla="*/ 4110127 f22 1"/>
              <a:gd name="f29" fmla="*/ 4179024 f22 1"/>
              <a:gd name="f30" fmla="*/ 123368 f21 1"/>
              <a:gd name="f31" fmla="*/ 4959047 f22 1"/>
              <a:gd name="f32" fmla="*/ 3429000 f21 1"/>
              <a:gd name="f33" fmla="*/ 6734633 f21 1"/>
              <a:gd name="f34" fmla="*/ 6858000 f21 1"/>
              <a:gd name="f35" fmla="*/ f23 1 f2"/>
              <a:gd name="f36" fmla="*/ f26 1 4959047"/>
              <a:gd name="f37" fmla="*/ f27 1 6858000"/>
              <a:gd name="f38" fmla="*/ f28 1 4959047"/>
              <a:gd name="f39" fmla="*/ f29 1 4959047"/>
              <a:gd name="f40" fmla="*/ f30 1 6858000"/>
              <a:gd name="f41" fmla="*/ f31 1 4959047"/>
              <a:gd name="f42" fmla="*/ f32 1 6858000"/>
              <a:gd name="f43" fmla="*/ f33 1 6858000"/>
              <a:gd name="f44" fmla="*/ f34 1 6858000"/>
              <a:gd name="f45" fmla="*/ f5 1 f24"/>
              <a:gd name="f46" fmla="*/ f6 1 f24"/>
              <a:gd name="f47" fmla="*/ f5 1 f25"/>
              <a:gd name="f48" fmla="*/ f7 1 f25"/>
              <a:gd name="f49" fmla="+- f35 0 f1"/>
              <a:gd name="f50" fmla="*/ f36 1 f24"/>
              <a:gd name="f51" fmla="*/ f37 1 f25"/>
              <a:gd name="f52" fmla="*/ f38 1 f24"/>
              <a:gd name="f53" fmla="*/ f39 1 f24"/>
              <a:gd name="f54" fmla="*/ f40 1 f25"/>
              <a:gd name="f55" fmla="*/ f41 1 f24"/>
              <a:gd name="f56" fmla="*/ f42 1 f25"/>
              <a:gd name="f57" fmla="*/ f43 1 f25"/>
              <a:gd name="f58" fmla="*/ f44 1 f25"/>
              <a:gd name="f59" fmla="*/ f45 f19 1"/>
              <a:gd name="f60" fmla="*/ f46 f19 1"/>
              <a:gd name="f61" fmla="*/ f48 f20 1"/>
              <a:gd name="f62" fmla="*/ f47 f20 1"/>
              <a:gd name="f63" fmla="*/ f50 f19 1"/>
              <a:gd name="f64" fmla="*/ f51 f20 1"/>
              <a:gd name="f65" fmla="*/ f52 f19 1"/>
              <a:gd name="f66" fmla="*/ f53 f19 1"/>
              <a:gd name="f67" fmla="*/ f54 f20 1"/>
              <a:gd name="f68" fmla="*/ f55 f19 1"/>
              <a:gd name="f69" fmla="*/ f56 f20 1"/>
              <a:gd name="f70" fmla="*/ f57 f20 1"/>
              <a:gd name="f71" fmla="*/ f58 f2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9">
                <a:pos x="f63" y="f64"/>
              </a:cxn>
              <a:cxn ang="f49">
                <a:pos x="f65" y="f64"/>
              </a:cxn>
              <a:cxn ang="f49">
                <a:pos x="f66" y="f67"/>
              </a:cxn>
              <a:cxn ang="f49">
                <a:pos x="f68" y="f69"/>
              </a:cxn>
              <a:cxn ang="f49">
                <a:pos x="f66" y="f70"/>
              </a:cxn>
              <a:cxn ang="f49">
                <a:pos x="f65" y="f71"/>
              </a:cxn>
              <a:cxn ang="f49">
                <a:pos x="f63" y="f71"/>
              </a:cxn>
            </a:cxnLst>
            <a:rect l="f59" t="f62" r="f60" b="f61"/>
            <a:pathLst>
              <a:path w="4959047" h="6858000">
                <a:moveTo>
                  <a:pt x="f5" y="f5"/>
                </a:moveTo>
                <a:lnTo>
                  <a:pt x="f8" y="f5"/>
                </a:lnTo>
                <a:lnTo>
                  <a:pt x="f9" y="f10"/>
                </a:lnTo>
                <a:cubicBezTo>
                  <a:pt x="f11" y="f12"/>
                  <a:pt x="f6" y="f13"/>
                  <a:pt x="f6" y="f14"/>
                </a:cubicBezTo>
                <a:cubicBezTo>
                  <a:pt x="f6" y="f15"/>
                  <a:pt x="f11" y="f16"/>
                  <a:pt x="f9" y="f17"/>
                </a:cubicBezTo>
                <a:lnTo>
                  <a:pt x="f8" y="f7"/>
                </a:lnTo>
                <a:lnTo>
                  <a:pt x="f5" y="f7"/>
                </a:lnTo>
                <a:close/>
              </a:path>
            </a:pathLst>
          </a:custGeom>
          <a:solidFill>
            <a:srgbClr val="FFFFFF"/>
          </a:solidFill>
          <a:ln w="9528" cap="flat">
            <a:solidFill>
              <a:srgbClr val="E6E6E6"/>
            </a:solidFill>
            <a:prstDash val="solid"/>
            <a:miter/>
          </a:ln>
          <a:effectLst>
            <a:outerShdw dist="38103" algn="tl">
              <a:srgbClr val="D9D9D9">
                <a:alpha val="50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Freeform: Shape 42">
            <a:extLst>
              <a:ext uri="{FF2B5EF4-FFF2-40B4-BE49-F238E27FC236}">
                <a16:creationId xmlns:a16="http://schemas.microsoft.com/office/drawing/2014/main" id="{5AFF80AB-552F-375D-8C58-BCBBA17A7EB8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4948888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4948887"/>
              <a:gd name="f7" fmla="val 6858000"/>
              <a:gd name="f8" fmla="val 4099967"/>
              <a:gd name="f9" fmla="val 4168864"/>
              <a:gd name="f10" fmla="val 123368"/>
              <a:gd name="f11" fmla="val 4658769"/>
              <a:gd name="f12" fmla="val 1045156"/>
              <a:gd name="f13" fmla="val 2189404"/>
              <a:gd name="f14" fmla="val 3429000"/>
              <a:gd name="f15" fmla="val 4668597"/>
              <a:gd name="f16" fmla="val 5812845"/>
              <a:gd name="f17" fmla="val 6734633"/>
              <a:gd name="f18" fmla="+- 0 0 -90"/>
              <a:gd name="f19" fmla="*/ f3 1 4948887"/>
              <a:gd name="f20" fmla="*/ f4 1 6858000"/>
              <a:gd name="f21" fmla="+- f7 0 f5"/>
              <a:gd name="f22" fmla="+- f6 0 f5"/>
              <a:gd name="f23" fmla="*/ f18 f0 1"/>
              <a:gd name="f24" fmla="*/ f22 1 4948887"/>
              <a:gd name="f25" fmla="*/ f21 1 6858000"/>
              <a:gd name="f26" fmla="*/ 0 f22 1"/>
              <a:gd name="f27" fmla="*/ 0 f21 1"/>
              <a:gd name="f28" fmla="*/ 4099967 f22 1"/>
              <a:gd name="f29" fmla="*/ 4168864 f22 1"/>
              <a:gd name="f30" fmla="*/ 123368 f21 1"/>
              <a:gd name="f31" fmla="*/ 4948887 f22 1"/>
              <a:gd name="f32" fmla="*/ 3429000 f21 1"/>
              <a:gd name="f33" fmla="*/ 6734633 f21 1"/>
              <a:gd name="f34" fmla="*/ 6858000 f21 1"/>
              <a:gd name="f35" fmla="*/ f23 1 f2"/>
              <a:gd name="f36" fmla="*/ f26 1 4948887"/>
              <a:gd name="f37" fmla="*/ f27 1 6858000"/>
              <a:gd name="f38" fmla="*/ f28 1 4948887"/>
              <a:gd name="f39" fmla="*/ f29 1 4948887"/>
              <a:gd name="f40" fmla="*/ f30 1 6858000"/>
              <a:gd name="f41" fmla="*/ f31 1 4948887"/>
              <a:gd name="f42" fmla="*/ f32 1 6858000"/>
              <a:gd name="f43" fmla="*/ f33 1 6858000"/>
              <a:gd name="f44" fmla="*/ f34 1 6858000"/>
              <a:gd name="f45" fmla="*/ f5 1 f24"/>
              <a:gd name="f46" fmla="*/ f6 1 f24"/>
              <a:gd name="f47" fmla="*/ f5 1 f25"/>
              <a:gd name="f48" fmla="*/ f7 1 f25"/>
              <a:gd name="f49" fmla="+- f35 0 f1"/>
              <a:gd name="f50" fmla="*/ f36 1 f24"/>
              <a:gd name="f51" fmla="*/ f37 1 f25"/>
              <a:gd name="f52" fmla="*/ f38 1 f24"/>
              <a:gd name="f53" fmla="*/ f39 1 f24"/>
              <a:gd name="f54" fmla="*/ f40 1 f25"/>
              <a:gd name="f55" fmla="*/ f41 1 f24"/>
              <a:gd name="f56" fmla="*/ f42 1 f25"/>
              <a:gd name="f57" fmla="*/ f43 1 f25"/>
              <a:gd name="f58" fmla="*/ f44 1 f25"/>
              <a:gd name="f59" fmla="*/ f45 f19 1"/>
              <a:gd name="f60" fmla="*/ f46 f19 1"/>
              <a:gd name="f61" fmla="*/ f48 f20 1"/>
              <a:gd name="f62" fmla="*/ f47 f20 1"/>
              <a:gd name="f63" fmla="*/ f50 f19 1"/>
              <a:gd name="f64" fmla="*/ f51 f20 1"/>
              <a:gd name="f65" fmla="*/ f52 f19 1"/>
              <a:gd name="f66" fmla="*/ f53 f19 1"/>
              <a:gd name="f67" fmla="*/ f54 f20 1"/>
              <a:gd name="f68" fmla="*/ f55 f19 1"/>
              <a:gd name="f69" fmla="*/ f56 f20 1"/>
              <a:gd name="f70" fmla="*/ f57 f20 1"/>
              <a:gd name="f71" fmla="*/ f58 f2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9">
                <a:pos x="f63" y="f64"/>
              </a:cxn>
              <a:cxn ang="f49">
                <a:pos x="f65" y="f64"/>
              </a:cxn>
              <a:cxn ang="f49">
                <a:pos x="f66" y="f67"/>
              </a:cxn>
              <a:cxn ang="f49">
                <a:pos x="f68" y="f69"/>
              </a:cxn>
              <a:cxn ang="f49">
                <a:pos x="f66" y="f70"/>
              </a:cxn>
              <a:cxn ang="f49">
                <a:pos x="f65" y="f71"/>
              </a:cxn>
              <a:cxn ang="f49">
                <a:pos x="f63" y="f71"/>
              </a:cxn>
            </a:cxnLst>
            <a:rect l="f59" t="f62" r="f60" b="f61"/>
            <a:pathLst>
              <a:path w="4948887" h="6858000">
                <a:moveTo>
                  <a:pt x="f5" y="f5"/>
                </a:moveTo>
                <a:lnTo>
                  <a:pt x="f8" y="f5"/>
                </a:lnTo>
                <a:lnTo>
                  <a:pt x="f9" y="f10"/>
                </a:lnTo>
                <a:cubicBezTo>
                  <a:pt x="f11" y="f12"/>
                  <a:pt x="f6" y="f13"/>
                  <a:pt x="f6" y="f14"/>
                </a:cubicBezTo>
                <a:cubicBezTo>
                  <a:pt x="f6" y="f15"/>
                  <a:pt x="f11" y="f16"/>
                  <a:pt x="f9" y="f17"/>
                </a:cubicBezTo>
                <a:lnTo>
                  <a:pt x="f8" y="f7"/>
                </a:lnTo>
                <a:lnTo>
                  <a:pt x="f5" y="f7"/>
                </a:lnTo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C7188F4A-06D9-A48F-DC9C-B8C646D8EB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7984" y="1122361"/>
            <a:ext cx="4023360" cy="3204130"/>
          </a:xfrm>
        </p:spPr>
        <p:txBody>
          <a:bodyPr anchor="b"/>
          <a:lstStyle/>
          <a:p>
            <a:pPr lvl="0"/>
            <a:r>
              <a:rPr lang="en-US" sz="4800"/>
              <a:t>iMIS Food</a:t>
            </a:r>
          </a:p>
        </p:txBody>
      </p:sp>
      <p:sp>
        <p:nvSpPr>
          <p:cNvPr id="6" name="Rectangle 44">
            <a:extLst>
              <a:ext uri="{FF2B5EF4-FFF2-40B4-BE49-F238E27FC236}">
                <a16:creationId xmlns:a16="http://schemas.microsoft.com/office/drawing/2014/main" id="{0EC4E632-D00E-5B6B-3232-235E65DD6DD7}"/>
              </a:ext>
            </a:extLst>
          </p:cNvPr>
          <p:cNvSpPr>
            <a:spLocks noMove="1" noResize="1"/>
          </p:cNvSpPr>
          <p:nvPr/>
        </p:nvSpPr>
        <p:spPr>
          <a:xfrm rot="5400013">
            <a:off x="759921" y="346795"/>
            <a:ext cx="146304" cy="704088"/>
          </a:xfrm>
          <a:prstGeom prst="rect">
            <a:avLst/>
          </a:prstGeom>
          <a:solidFill>
            <a:srgbClr val="ED7D3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id="{104ECCB3-0C39-AB5C-B484-6AECB959E059}"/>
              </a:ext>
            </a:extLst>
          </p:cNvPr>
          <p:cNvSpPr>
            <a:spLocks noMove="1" noResize="1"/>
          </p:cNvSpPr>
          <p:nvPr/>
        </p:nvSpPr>
        <p:spPr>
          <a:xfrm>
            <a:off x="481029" y="4546918"/>
            <a:ext cx="4023360" cy="18288"/>
          </a:xfrm>
          <a:prstGeom prst="rect">
            <a:avLst/>
          </a:prstGeom>
          <a:solidFill>
            <a:srgbClr val="D5D5D5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8" name="Picture 11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C046CF52-88DA-B3B8-F9A5-F7998DE75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9643" y="0"/>
            <a:ext cx="1076925" cy="55150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17" descr="Logo&#10;&#10;Description automatically generated">
            <a:extLst>
              <a:ext uri="{FF2B5EF4-FFF2-40B4-BE49-F238E27FC236}">
                <a16:creationId xmlns:a16="http://schemas.microsoft.com/office/drawing/2014/main" id="{99E5C41A-48E7-A7AE-D050-59733520D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2050" y="6465768"/>
            <a:ext cx="909946" cy="390302"/>
          </a:xfrm>
          <a:prstGeom prst="rect">
            <a:avLst/>
          </a:prstGeom>
          <a:noFill/>
          <a:ln cap="flat">
            <a:noFill/>
          </a:ln>
        </p:spPr>
      </p:pic>
      <p:graphicFrame>
        <p:nvGraphicFramePr>
          <p:cNvPr id="10" name="Tabel 4">
            <a:extLst>
              <a:ext uri="{FF2B5EF4-FFF2-40B4-BE49-F238E27FC236}">
                <a16:creationId xmlns:a16="http://schemas.microsoft.com/office/drawing/2014/main" id="{52195072-7F54-7821-3851-E198240902FF}"/>
              </a:ext>
            </a:extLst>
          </p:cNvPr>
          <p:cNvGraphicFramePr>
            <a:graphicFrameLocks noGrp="1"/>
          </p:cNvGraphicFramePr>
          <p:nvPr/>
        </p:nvGraphicFramePr>
        <p:xfrm>
          <a:off x="5371103" y="968678"/>
          <a:ext cx="6408837" cy="5269083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2882847">
                  <a:extLst>
                    <a:ext uri="{9D8B030D-6E8A-4147-A177-3AD203B41FA5}">
                      <a16:colId xmlns:a16="http://schemas.microsoft.com/office/drawing/2014/main" val="1733984750"/>
                    </a:ext>
                  </a:extLst>
                </a:gridCol>
                <a:gridCol w="3525990">
                  <a:extLst>
                    <a:ext uri="{9D8B030D-6E8A-4147-A177-3AD203B41FA5}">
                      <a16:colId xmlns:a16="http://schemas.microsoft.com/office/drawing/2014/main" val="3950886506"/>
                    </a:ext>
                  </a:extLst>
                </a:gridCol>
              </a:tblGrid>
              <a:tr h="364717">
                <a:tc>
                  <a:txBody>
                    <a:bodyPr/>
                    <a:lstStyle/>
                    <a:p>
                      <a:pPr lvl="0"/>
                      <a:r>
                        <a:rPr lang="en-US" sz="2900" b="0" cap="none" spc="60">
                          <a:solidFill>
                            <a:srgbClr val="FFFFFF"/>
                          </a:solidFill>
                        </a:rPr>
                        <a:t>System</a:t>
                      </a:r>
                    </a:p>
                  </a:txBody>
                  <a:tcPr marL="160961" marR="160961" marT="160980" marB="80485"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2900" b="0" cap="none" spc="60">
                          <a:solidFill>
                            <a:srgbClr val="FFFFFF"/>
                          </a:solidFill>
                        </a:rPr>
                        <a:t>Management of</a:t>
                      </a:r>
                    </a:p>
                  </a:txBody>
                  <a:tcPr marL="160961" marR="160961" marT="160980" marB="80485" anchor="ctr"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3934367"/>
                  </a:ext>
                </a:extLst>
              </a:tr>
              <a:tr h="655094">
                <a:tc>
                  <a:txBody>
                    <a:bodyPr/>
                    <a:lstStyle/>
                    <a:p>
                      <a:pPr lvl="0"/>
                      <a:r>
                        <a:rPr lang="en-GB" sz="2400" b="1" cap="none" spc="0">
                          <a:solidFill>
                            <a:srgbClr val="000000"/>
                          </a:solidFill>
                        </a:rPr>
                        <a:t>Handbook</a:t>
                      </a:r>
                      <a:endParaRPr lang="en-US" sz="2400" b="1" cap="none" spc="0">
                        <a:solidFill>
                          <a:srgbClr val="000000"/>
                        </a:solidFill>
                      </a:endParaRPr>
                    </a:p>
                  </a:txBody>
                  <a:tcPr marL="160961" marR="160961" marT="160980" marB="80485"/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2400" b="1" cap="none" spc="0">
                          <a:solidFill>
                            <a:srgbClr val="000000"/>
                          </a:solidFill>
                        </a:rPr>
                        <a:t>the quality manual</a:t>
                      </a:r>
                      <a:endParaRPr lang="en-US" sz="2400" b="1" cap="none" spc="0">
                        <a:solidFill>
                          <a:srgbClr val="000000"/>
                        </a:solidFill>
                      </a:endParaRPr>
                    </a:p>
                  </a:txBody>
                  <a:tcPr marL="160961" marR="160961" marT="160980" marB="80485"/>
                </a:tc>
                <a:extLst>
                  <a:ext uri="{0D108BD9-81ED-4DB2-BD59-A6C34878D82A}">
                    <a16:rowId xmlns:a16="http://schemas.microsoft.com/office/drawing/2014/main" val="3504364914"/>
                  </a:ext>
                </a:extLst>
              </a:tr>
              <a:tr h="655094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GB" sz="2400" cap="none" spc="0">
                          <a:solidFill>
                            <a:srgbClr val="000000"/>
                          </a:solidFill>
                        </a:rPr>
                        <a:t>Audit</a:t>
                      </a:r>
                      <a:endParaRPr lang="en-US" sz="2400" cap="none" spc="0">
                        <a:solidFill>
                          <a:srgbClr val="000000"/>
                        </a:solidFill>
                      </a:endParaRPr>
                    </a:p>
                  </a:txBody>
                  <a:tcPr marL="160961" marR="160961" marT="160980" marB="80485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2400" cap="none" spc="0">
                          <a:solidFill>
                            <a:srgbClr val="000000"/>
                          </a:solidFill>
                        </a:rPr>
                        <a:t>the inspections</a:t>
                      </a:r>
                      <a:endParaRPr lang="en-US" sz="2400" cap="none" spc="0">
                        <a:solidFill>
                          <a:srgbClr val="000000"/>
                        </a:solidFill>
                      </a:endParaRPr>
                    </a:p>
                  </a:txBody>
                  <a:tcPr marL="160961" marR="160961" marT="160980" marB="80485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050223"/>
                  </a:ext>
                </a:extLst>
              </a:tr>
              <a:tr h="655094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2400" cap="none" spc="0">
                          <a:solidFill>
                            <a:srgbClr val="000000"/>
                          </a:solidFill>
                        </a:rPr>
                        <a:t>SpecCheck</a:t>
                      </a:r>
                    </a:p>
                  </a:txBody>
                  <a:tcPr marL="160961" marR="160961" marT="160980" marB="80485"/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2400" cap="none" spc="0">
                          <a:solidFill>
                            <a:srgbClr val="000000"/>
                          </a:solidFill>
                        </a:rPr>
                        <a:t>Specifications</a:t>
                      </a:r>
                      <a:endParaRPr lang="en-US" sz="2400" cap="none" spc="0">
                        <a:solidFill>
                          <a:srgbClr val="000000"/>
                        </a:solidFill>
                      </a:endParaRPr>
                    </a:p>
                  </a:txBody>
                  <a:tcPr marL="160961" marR="160961" marT="160980" marB="80485"/>
                </a:tc>
                <a:extLst>
                  <a:ext uri="{0D108BD9-81ED-4DB2-BD59-A6C34878D82A}">
                    <a16:rowId xmlns:a16="http://schemas.microsoft.com/office/drawing/2014/main" val="548674452"/>
                  </a:ext>
                </a:extLst>
              </a:tr>
              <a:tr h="655094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GB" sz="2400" cap="none" spc="0">
                          <a:solidFill>
                            <a:srgbClr val="000000"/>
                          </a:solidFill>
                        </a:rPr>
                        <a:t>Tracking</a:t>
                      </a:r>
                      <a:endParaRPr lang="en-US" sz="2400" cap="none" spc="0">
                        <a:solidFill>
                          <a:srgbClr val="000000"/>
                        </a:solidFill>
                      </a:endParaRPr>
                    </a:p>
                  </a:txBody>
                  <a:tcPr marL="160961" marR="160961" marT="160980" marB="80485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2400" cap="none" spc="0">
                          <a:solidFill>
                            <a:srgbClr val="000000"/>
                          </a:solidFill>
                        </a:rPr>
                        <a:t>traceability</a:t>
                      </a:r>
                      <a:endParaRPr lang="en-US" sz="2400" cap="none" spc="0">
                        <a:solidFill>
                          <a:srgbClr val="000000"/>
                        </a:solidFill>
                      </a:endParaRPr>
                    </a:p>
                  </a:txBody>
                  <a:tcPr marL="160961" marR="160961" marT="160980" marB="80485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1457575"/>
                  </a:ext>
                </a:extLst>
              </a:tr>
              <a:tr h="655094">
                <a:tc>
                  <a:txBody>
                    <a:bodyPr/>
                    <a:lstStyle/>
                    <a:p>
                      <a:pPr lvl="0"/>
                      <a:r>
                        <a:rPr lang="en-US" sz="2400" cap="none" spc="0">
                          <a:solidFill>
                            <a:srgbClr val="000000"/>
                          </a:solidFill>
                        </a:rPr>
                        <a:t>Intranet</a:t>
                      </a:r>
                    </a:p>
                  </a:txBody>
                  <a:tcPr marL="160961" marR="160961" marT="160980" marB="80485"/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2400" cap="none" spc="0">
                          <a:solidFill>
                            <a:srgbClr val="000000"/>
                          </a:solidFill>
                        </a:rPr>
                        <a:t>central documentation </a:t>
                      </a:r>
                      <a:endParaRPr lang="en-US" sz="2400" cap="none" spc="0">
                        <a:solidFill>
                          <a:srgbClr val="000000"/>
                        </a:solidFill>
                      </a:endParaRPr>
                    </a:p>
                  </a:txBody>
                  <a:tcPr marL="160961" marR="160961" marT="160980" marB="80485"/>
                </a:tc>
                <a:extLst>
                  <a:ext uri="{0D108BD9-81ED-4DB2-BD59-A6C34878D82A}">
                    <a16:rowId xmlns:a16="http://schemas.microsoft.com/office/drawing/2014/main" val="1152181699"/>
                  </a:ext>
                </a:extLst>
              </a:tr>
              <a:tr h="655094">
                <a:tc>
                  <a:txBody>
                    <a:bodyPr/>
                    <a:lstStyle/>
                    <a:p>
                      <a:pPr lvl="0"/>
                      <a:r>
                        <a:rPr lang="en-US" sz="2400" cap="none" spc="0">
                          <a:solidFill>
                            <a:srgbClr val="000000"/>
                          </a:solidFill>
                        </a:rPr>
                        <a:t>Updates</a:t>
                      </a:r>
                    </a:p>
                  </a:txBody>
                  <a:tcPr marL="160961" marR="160961" marT="160980" marB="80485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2400" cap="none" spc="0">
                          <a:solidFill>
                            <a:srgbClr val="000000"/>
                          </a:solidFill>
                        </a:rPr>
                        <a:t>legislation &amp; hazards</a:t>
                      </a:r>
                      <a:endParaRPr lang="en-US" sz="2400" cap="none" spc="0">
                        <a:solidFill>
                          <a:srgbClr val="000000"/>
                        </a:solidFill>
                      </a:endParaRPr>
                    </a:p>
                  </a:txBody>
                  <a:tcPr marL="160961" marR="160961" marT="160980" marB="80485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8369091"/>
                  </a:ext>
                </a:extLst>
              </a:tr>
              <a:tr h="655094">
                <a:tc>
                  <a:txBody>
                    <a:bodyPr/>
                    <a:lstStyle/>
                    <a:p>
                      <a:pPr lvl="0"/>
                      <a:r>
                        <a:rPr lang="en-US" sz="2400" cap="none" spc="0">
                          <a:solidFill>
                            <a:srgbClr val="000000"/>
                          </a:solidFill>
                        </a:rPr>
                        <a:t>Helpdesk</a:t>
                      </a:r>
                    </a:p>
                  </a:txBody>
                  <a:tcPr marL="160961" marR="160961" marT="160980" marB="80485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2400" cap="none" spc="0">
                          <a:solidFill>
                            <a:srgbClr val="000000"/>
                          </a:solidFill>
                        </a:rPr>
                        <a:t>online </a:t>
                      </a:r>
                      <a:r>
                        <a:rPr lang="en-GB" sz="2400" cap="none" spc="0">
                          <a:solidFill>
                            <a:srgbClr val="000000"/>
                          </a:solidFill>
                        </a:rPr>
                        <a:t>daily support </a:t>
                      </a:r>
                      <a:endParaRPr lang="en-US" sz="2400" cap="none" spc="0">
                        <a:solidFill>
                          <a:srgbClr val="000000"/>
                        </a:solidFill>
                      </a:endParaRPr>
                    </a:p>
                  </a:txBody>
                  <a:tcPr marL="160961" marR="160961" marT="160980" marB="80485"/>
                </a:tc>
                <a:extLst>
                  <a:ext uri="{0D108BD9-81ED-4DB2-BD59-A6C34878D82A}">
                    <a16:rowId xmlns:a16="http://schemas.microsoft.com/office/drawing/2014/main" val="3538993549"/>
                  </a:ext>
                </a:extLst>
              </a:tr>
            </a:tbl>
          </a:graphicData>
        </a:graphic>
      </p:graphicFrame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3AA14C7E-BBE6-0EDF-6B84-79FB4F28C26D}"/>
              </a:ext>
            </a:extLst>
          </p:cNvPr>
          <p:cNvSpPr txBox="1"/>
          <p:nvPr/>
        </p:nvSpPr>
        <p:spPr>
          <a:xfrm>
            <a:off x="4582680" y="6492870"/>
            <a:ext cx="41148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>
                <a:solidFill>
                  <a:srgbClr val="7F7F7F"/>
                </a:solidFill>
                <a:uFillTx/>
                <a:latin typeface="Calibri"/>
              </a:rPr>
              <a:t>copyright www.qassurance.com , +31-10-2004080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1156</Words>
  <Application>Microsoft Office PowerPoint</Application>
  <PresentationFormat>Breedbeeld</PresentationFormat>
  <Paragraphs>392</Paragraphs>
  <Slides>32</Slides>
  <Notes>12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0</vt:i4>
      </vt:variant>
      <vt:variant>
        <vt:lpstr>Diatitels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Verdana</vt:lpstr>
      <vt:lpstr>Wingdings</vt:lpstr>
      <vt:lpstr>Office Theme</vt:lpstr>
      <vt:lpstr>Real-time Food Safety Compliance system and direct access to Food Safety Experts</vt:lpstr>
      <vt:lpstr>QAssurance</vt:lpstr>
      <vt:lpstr>PowerPoint-presentatie</vt:lpstr>
      <vt:lpstr>Introduction</vt:lpstr>
      <vt:lpstr>iMIS Food contents &amp; software</vt:lpstr>
      <vt:lpstr>iMIS Food  guidance by QAssurance</vt:lpstr>
      <vt:lpstr>iMIS Food  the benefits</vt:lpstr>
      <vt:lpstr>iMIS Food</vt:lpstr>
      <vt:lpstr>iMIS Food</vt:lpstr>
      <vt:lpstr>iMIS Food Handbook website</vt:lpstr>
      <vt:lpstr>iMIS Food Handbook HACCP</vt:lpstr>
      <vt:lpstr>iMIS Food Handbook general procedures</vt:lpstr>
      <vt:lpstr>iMIS Food Handbook  management system</vt:lpstr>
      <vt:lpstr>iMIS Food</vt:lpstr>
      <vt:lpstr>iMIS Food Audit the control system</vt:lpstr>
      <vt:lpstr>iMIS Food Audit Windows and IOS, Android via web interface</vt:lpstr>
      <vt:lpstr>iMIS Food Audit management system</vt:lpstr>
      <vt:lpstr>iMIS Food</vt:lpstr>
      <vt:lpstr>iMIS Food SpecCheck the specification management system</vt:lpstr>
      <vt:lpstr>iMIS Food SpecCheck label information and export database</vt:lpstr>
      <vt:lpstr>iMIS Food</vt:lpstr>
      <vt:lpstr>iMIS Food Tracking the tracing system</vt:lpstr>
      <vt:lpstr> iMIS Food Tracking ERP supplement: internal tracing </vt:lpstr>
      <vt:lpstr>iMIS Food</vt:lpstr>
      <vt:lpstr>iMIS Food Intranet the intranet and portal system</vt:lpstr>
      <vt:lpstr>iMIS Food Intranet: action list</vt:lpstr>
      <vt:lpstr>iMIS Food Intranet supporting registration material</vt:lpstr>
      <vt:lpstr>iMIS Food</vt:lpstr>
      <vt:lpstr>iMIS Food Updates legislation, hazards and standards</vt:lpstr>
      <vt:lpstr>iMIS Food</vt:lpstr>
      <vt:lpstr>iMIS Food Helpdesk the support</vt:lpstr>
      <vt:lpstr>Van Nelle Factory:  (Online) information sessions and events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Real-time Food Safety Compliance system and direct access to Food Safety Experts</dc:title>
  <dc:creator>Mierlut, Andrada</dc:creator>
  <cp:lastModifiedBy>User</cp:lastModifiedBy>
  <cp:revision>2</cp:revision>
  <dcterms:created xsi:type="dcterms:W3CDTF">2021-07-28T07:34:56Z</dcterms:created>
  <dcterms:modified xsi:type="dcterms:W3CDTF">2022-05-30T05:03:11Z</dcterms:modified>
</cp:coreProperties>
</file>