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1"/>
  </p:notesMasterIdLst>
  <p:sldIdLst>
    <p:sldId id="257" r:id="rId2"/>
    <p:sldId id="1419" r:id="rId3"/>
    <p:sldId id="1420" r:id="rId4"/>
    <p:sldId id="1234" r:id="rId5"/>
    <p:sldId id="1110" r:id="rId6"/>
    <p:sldId id="1421" r:id="rId7"/>
    <p:sldId id="1422" r:id="rId8"/>
    <p:sldId id="1254" r:id="rId9"/>
    <p:sldId id="1264" r:id="rId10"/>
    <p:sldId id="1265" r:id="rId11"/>
    <p:sldId id="1266" r:id="rId12"/>
    <p:sldId id="1267" r:id="rId13"/>
    <p:sldId id="1268" r:id="rId14"/>
    <p:sldId id="1423" r:id="rId15"/>
    <p:sldId id="1289" r:id="rId16"/>
    <p:sldId id="1292" r:id="rId17"/>
    <p:sldId id="1293" r:id="rId18"/>
    <p:sldId id="1294" r:id="rId19"/>
    <p:sldId id="1295" r:id="rId20"/>
    <p:sldId id="1296" r:id="rId21"/>
    <p:sldId id="1297" r:id="rId22"/>
    <p:sldId id="1298" r:id="rId23"/>
    <p:sldId id="1479" r:id="rId24"/>
    <p:sldId id="1480" r:id="rId25"/>
    <p:sldId id="1474" r:id="rId26"/>
    <p:sldId id="1457" r:id="rId27"/>
    <p:sldId id="1458" r:id="rId28"/>
    <p:sldId id="1459" r:id="rId29"/>
    <p:sldId id="1461" r:id="rId30"/>
    <p:sldId id="1478" r:id="rId31"/>
    <p:sldId id="1481" r:id="rId32"/>
    <p:sldId id="1477" r:id="rId33"/>
    <p:sldId id="1462" r:id="rId34"/>
    <p:sldId id="1463" r:id="rId35"/>
    <p:sldId id="1464" r:id="rId36"/>
    <p:sldId id="1465" r:id="rId37"/>
    <p:sldId id="1466" r:id="rId38"/>
    <p:sldId id="1467" r:id="rId39"/>
    <p:sldId id="1468" r:id="rId40"/>
    <p:sldId id="1469" r:id="rId41"/>
    <p:sldId id="1470" r:id="rId42"/>
    <p:sldId id="1475" r:id="rId43"/>
    <p:sldId id="1424" r:id="rId44"/>
    <p:sldId id="1472" r:id="rId45"/>
    <p:sldId id="1471" r:id="rId46"/>
    <p:sldId id="1311" r:id="rId47"/>
    <p:sldId id="1425" r:id="rId48"/>
    <p:sldId id="1312" r:id="rId49"/>
    <p:sldId id="1313" r:id="rId50"/>
    <p:sldId id="1314" r:id="rId51"/>
    <p:sldId id="1426" r:id="rId52"/>
    <p:sldId id="1316" r:id="rId53"/>
    <p:sldId id="1318" r:id="rId54"/>
    <p:sldId id="1319" r:id="rId55"/>
    <p:sldId id="1427" r:id="rId56"/>
    <p:sldId id="1428" r:id="rId57"/>
    <p:sldId id="1429" r:id="rId58"/>
    <p:sldId id="1112" r:id="rId59"/>
    <p:sldId id="1113" r:id="rId60"/>
    <p:sldId id="1114" r:id="rId61"/>
    <p:sldId id="1158" r:id="rId62"/>
    <p:sldId id="1430" r:id="rId63"/>
    <p:sldId id="1405" r:id="rId64"/>
    <p:sldId id="1406" r:id="rId65"/>
    <p:sldId id="1407" r:id="rId66"/>
    <p:sldId id="1476" r:id="rId67"/>
    <p:sldId id="1449" r:id="rId68"/>
    <p:sldId id="1450" r:id="rId69"/>
    <p:sldId id="1235" r:id="rId70"/>
    <p:sldId id="1236" r:id="rId71"/>
    <p:sldId id="1433" r:id="rId72"/>
    <p:sldId id="1115" r:id="rId73"/>
    <p:sldId id="1116" r:id="rId74"/>
    <p:sldId id="1280" r:id="rId75"/>
    <p:sldId id="1451" r:id="rId76"/>
    <p:sldId id="1241" r:id="rId77"/>
    <p:sldId id="1242" r:id="rId78"/>
    <p:sldId id="1243" r:id="rId79"/>
    <p:sldId id="1349" r:id="rId80"/>
    <p:sldId id="1350" r:id="rId81"/>
    <p:sldId id="1351" r:id="rId82"/>
    <p:sldId id="1247" r:id="rId83"/>
    <p:sldId id="1248" r:id="rId84"/>
    <p:sldId id="1452" r:id="rId85"/>
    <p:sldId id="1436" r:id="rId86"/>
    <p:sldId id="1309" r:id="rId87"/>
    <p:sldId id="1310" r:id="rId88"/>
    <p:sldId id="1453" r:id="rId89"/>
    <p:sldId id="1161" r:id="rId90"/>
    <p:sldId id="1162" r:id="rId91"/>
    <p:sldId id="1164" r:id="rId92"/>
    <p:sldId id="1166" r:id="rId93"/>
    <p:sldId id="1172" r:id="rId94"/>
    <p:sldId id="1176" r:id="rId95"/>
    <p:sldId id="1178" r:id="rId96"/>
    <p:sldId id="1179" r:id="rId97"/>
    <p:sldId id="1181" r:id="rId98"/>
    <p:sldId id="1182" r:id="rId99"/>
    <p:sldId id="1183" r:id="rId100"/>
    <p:sldId id="1438" r:id="rId101"/>
    <p:sldId id="1454" r:id="rId102"/>
    <p:sldId id="1440" r:id="rId103"/>
    <p:sldId id="1441" r:id="rId104"/>
    <p:sldId id="1455" r:id="rId105"/>
    <p:sldId id="1443" r:id="rId106"/>
    <p:sldId id="1444" r:id="rId107"/>
    <p:sldId id="1445" r:id="rId108"/>
    <p:sldId id="1446" r:id="rId109"/>
    <p:sldId id="1447" r:id="rId11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078" autoAdjust="0"/>
    <p:restoredTop sz="87584" autoAdjust="0"/>
  </p:normalViewPr>
  <p:slideViewPr>
    <p:cSldViewPr snapToGrid="0">
      <p:cViewPr varScale="1">
        <p:scale>
          <a:sx n="64" d="100"/>
          <a:sy n="64" d="100"/>
        </p:scale>
        <p:origin x="12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ABF76C6-4DB6-F257-B614-21CBB3B72C30}"/>
              </a:ext>
            </a:extLst>
          </p:cNvPr>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a:p>
        </p:txBody>
      </p:sp>
      <p:sp>
        <p:nvSpPr>
          <p:cNvPr id="3" name="Date Placeholder 2">
            <a:extLst>
              <a:ext uri="{FF2B5EF4-FFF2-40B4-BE49-F238E27FC236}">
                <a16:creationId xmlns:a16="http://schemas.microsoft.com/office/drawing/2014/main" id="{1C1CCB26-8527-A54E-1AD8-FC3E0765E256}"/>
              </a:ext>
            </a:extLst>
          </p:cNvPr>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fld id="{200D8E28-DF5C-445F-A5BC-C75CBB433FEA}" type="datetime1">
              <a:rPr lang="en-GB"/>
              <a:pPr lvl="0"/>
              <a:t>11/05/2022</a:t>
            </a:fld>
            <a:endParaRPr lang="en-GB"/>
          </a:p>
        </p:txBody>
      </p:sp>
      <p:sp>
        <p:nvSpPr>
          <p:cNvPr id="4" name="Slide Image Placeholder 3">
            <a:extLst>
              <a:ext uri="{FF2B5EF4-FFF2-40B4-BE49-F238E27FC236}">
                <a16:creationId xmlns:a16="http://schemas.microsoft.com/office/drawing/2014/main" id="{9426FD7F-B01A-6AE3-E193-FDFBD993470B}"/>
              </a:ext>
            </a:extLst>
          </p:cNvPr>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Notes Placeholder 4">
            <a:extLst>
              <a:ext uri="{FF2B5EF4-FFF2-40B4-BE49-F238E27FC236}">
                <a16:creationId xmlns:a16="http://schemas.microsoft.com/office/drawing/2014/main" id="{034D1D00-5AC6-2EAF-8B20-770C007727FB}"/>
              </a:ext>
            </a:extLst>
          </p:cNvPr>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9F4D634F-D17F-59AF-5D00-5404E94C6BE6}"/>
              </a:ext>
            </a:extLst>
          </p:cNvPr>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endParaRPr lang="en-GB"/>
          </a:p>
        </p:txBody>
      </p:sp>
      <p:sp>
        <p:nvSpPr>
          <p:cNvPr id="7" name="Slide Number Placeholder 6">
            <a:extLst>
              <a:ext uri="{FF2B5EF4-FFF2-40B4-BE49-F238E27FC236}">
                <a16:creationId xmlns:a16="http://schemas.microsoft.com/office/drawing/2014/main" id="{7BC91AD3-A147-9248-337C-06B3179CA2FB}"/>
              </a:ext>
            </a:extLst>
          </p:cNvPr>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000000"/>
                </a:solidFill>
                <a:uFillTx/>
                <a:latin typeface="Calibri"/>
              </a:defRPr>
            </a:lvl1pPr>
          </a:lstStyle>
          <a:p>
            <a:pPr lvl="0"/>
            <a:fld id="{8C4E9C87-C4DF-4B00-9EC0-AA154F334AF3}" type="slidenum">
              <a:t>‹nr.›</a:t>
            </a:fld>
            <a:endParaRPr lang="en-GB"/>
          </a:p>
        </p:txBody>
      </p:sp>
    </p:spTree>
    <p:extLst>
      <p:ext uri="{BB962C8B-B14F-4D97-AF65-F5344CB8AC3E}">
        <p14:creationId xmlns:p14="http://schemas.microsoft.com/office/powerpoint/2010/main" val="542100006"/>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F4885AB7-2F0F-5F3D-4F5B-F32288EC159B}"/>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66785"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86AE95C-59AF-427A-B00F-C32E134AA804}" type="slidenum">
              <a:t>2</a:t>
            </a:fld>
            <a:endParaRPr lang="en-US" sz="1300" b="0" i="0" u="none" strike="noStrike" kern="1200" cap="none" spc="0" baseline="0">
              <a:solidFill>
                <a:srgbClr val="000000"/>
              </a:solidFill>
              <a:uFillTx/>
              <a:latin typeface="Arial" pitchFamily="34"/>
            </a:endParaRPr>
          </a:p>
        </p:txBody>
      </p:sp>
      <p:sp>
        <p:nvSpPr>
          <p:cNvPr id="3" name="Slide Image Placeholder 2">
            <a:extLst>
              <a:ext uri="{FF2B5EF4-FFF2-40B4-BE49-F238E27FC236}">
                <a16:creationId xmlns:a16="http://schemas.microsoft.com/office/drawing/2014/main" id="{68191888-C4F1-A79D-7F8A-7C962AFCC72F}"/>
              </a:ext>
            </a:extLst>
          </p:cNvPr>
          <p:cNvSpPr>
            <a:spLocks noGrp="1" noRot="1" noChangeAspect="1"/>
          </p:cNvSpPr>
          <p:nvPr>
            <p:ph type="sldImg"/>
          </p:nvPr>
        </p:nvSpPr>
        <p:spPr>
          <a:xfrm>
            <a:off x="685800" y="1143000"/>
            <a:ext cx="5486400" cy="3086100"/>
          </a:xfrm>
        </p:spPr>
      </p:sp>
      <p:sp>
        <p:nvSpPr>
          <p:cNvPr id="4" name="Rectangle 3">
            <a:extLst>
              <a:ext uri="{FF2B5EF4-FFF2-40B4-BE49-F238E27FC236}">
                <a16:creationId xmlns:a16="http://schemas.microsoft.com/office/drawing/2014/main" id="{D7828BEB-B1C0-1CC8-358A-9D557004C9FE}"/>
              </a:ext>
            </a:extLst>
          </p:cNvPr>
          <p:cNvSpPr txBox="1">
            <a:spLocks noGrp="1"/>
          </p:cNvSpPr>
          <p:nvPr>
            <p:ph type="body" sz="quarter" idx="1"/>
          </p:nvPr>
        </p:nvSpPr>
        <p:spPr/>
        <p:txBody>
          <a:bodyPr/>
          <a:lstStyle/>
          <a:p>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pPr lvl="0"/>
            <a:fld id="{8C4E9C87-C4DF-4B00-9EC0-AA154F334AF3}" type="slidenum">
              <a:rPr lang="en-GB" smtClean="0"/>
              <a:t>28</a:t>
            </a:fld>
            <a:endParaRPr lang="en-GB"/>
          </a:p>
        </p:txBody>
      </p:sp>
    </p:spTree>
    <p:extLst>
      <p:ext uri="{BB962C8B-B14F-4D97-AF65-F5344CB8AC3E}">
        <p14:creationId xmlns:p14="http://schemas.microsoft.com/office/powerpoint/2010/main" val="8080821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pPr lvl="0"/>
            <a:fld id="{8C4E9C87-C4DF-4B00-9EC0-AA154F334AF3}" type="slidenum">
              <a:rPr lang="en-GB" smtClean="0"/>
              <a:t>29</a:t>
            </a:fld>
            <a:endParaRPr lang="en-GB"/>
          </a:p>
        </p:txBody>
      </p:sp>
    </p:spTree>
    <p:extLst>
      <p:ext uri="{BB962C8B-B14F-4D97-AF65-F5344CB8AC3E}">
        <p14:creationId xmlns:p14="http://schemas.microsoft.com/office/powerpoint/2010/main" val="1289104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pPr lvl="0"/>
            <a:fld id="{8C4E9C87-C4DF-4B00-9EC0-AA154F334AF3}" type="slidenum">
              <a:rPr lang="en-GB" smtClean="0"/>
              <a:t>30</a:t>
            </a:fld>
            <a:endParaRPr lang="en-GB"/>
          </a:p>
        </p:txBody>
      </p:sp>
    </p:spTree>
    <p:extLst>
      <p:ext uri="{BB962C8B-B14F-4D97-AF65-F5344CB8AC3E}">
        <p14:creationId xmlns:p14="http://schemas.microsoft.com/office/powerpoint/2010/main" val="3158626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pPr lvl="0"/>
            <a:fld id="{8C4E9C87-C4DF-4B00-9EC0-AA154F334AF3}" type="slidenum">
              <a:rPr lang="en-GB" smtClean="0"/>
              <a:t>31</a:t>
            </a:fld>
            <a:endParaRPr lang="en-GB"/>
          </a:p>
        </p:txBody>
      </p:sp>
    </p:spTree>
    <p:extLst>
      <p:ext uri="{BB962C8B-B14F-4D97-AF65-F5344CB8AC3E}">
        <p14:creationId xmlns:p14="http://schemas.microsoft.com/office/powerpoint/2010/main" val="15175929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pPr lvl="0"/>
            <a:fld id="{8C4E9C87-C4DF-4B00-9EC0-AA154F334AF3}" type="slidenum">
              <a:rPr lang="en-GB" smtClean="0"/>
              <a:t>32</a:t>
            </a:fld>
            <a:endParaRPr lang="en-GB"/>
          </a:p>
        </p:txBody>
      </p:sp>
    </p:spTree>
    <p:extLst>
      <p:ext uri="{BB962C8B-B14F-4D97-AF65-F5344CB8AC3E}">
        <p14:creationId xmlns:p14="http://schemas.microsoft.com/office/powerpoint/2010/main" val="39217669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pPr lvl="0"/>
            <a:fld id="{8C4E9C87-C4DF-4B00-9EC0-AA154F334AF3}" type="slidenum">
              <a:rPr lang="en-GB" smtClean="0"/>
              <a:t>33</a:t>
            </a:fld>
            <a:endParaRPr lang="en-GB"/>
          </a:p>
        </p:txBody>
      </p:sp>
    </p:spTree>
    <p:extLst>
      <p:ext uri="{BB962C8B-B14F-4D97-AF65-F5344CB8AC3E}">
        <p14:creationId xmlns:p14="http://schemas.microsoft.com/office/powerpoint/2010/main" val="36700540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pPr lvl="0"/>
            <a:fld id="{8C4E9C87-C4DF-4B00-9EC0-AA154F334AF3}" type="slidenum">
              <a:rPr lang="en-GB" smtClean="0"/>
              <a:t>34</a:t>
            </a:fld>
            <a:endParaRPr lang="en-GB"/>
          </a:p>
        </p:txBody>
      </p:sp>
    </p:spTree>
    <p:extLst>
      <p:ext uri="{BB962C8B-B14F-4D97-AF65-F5344CB8AC3E}">
        <p14:creationId xmlns:p14="http://schemas.microsoft.com/office/powerpoint/2010/main" val="37497880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pPr lvl="0"/>
            <a:fld id="{8C4E9C87-C4DF-4B00-9EC0-AA154F334AF3}" type="slidenum">
              <a:rPr lang="en-GB" smtClean="0"/>
              <a:t>35</a:t>
            </a:fld>
            <a:endParaRPr lang="en-GB"/>
          </a:p>
        </p:txBody>
      </p:sp>
    </p:spTree>
    <p:extLst>
      <p:ext uri="{BB962C8B-B14F-4D97-AF65-F5344CB8AC3E}">
        <p14:creationId xmlns:p14="http://schemas.microsoft.com/office/powerpoint/2010/main" val="30567926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pPr lvl="0"/>
            <a:fld id="{8C4E9C87-C4DF-4B00-9EC0-AA154F334AF3}" type="slidenum">
              <a:rPr lang="en-GB" smtClean="0"/>
              <a:t>36</a:t>
            </a:fld>
            <a:endParaRPr lang="en-GB"/>
          </a:p>
        </p:txBody>
      </p:sp>
    </p:spTree>
    <p:extLst>
      <p:ext uri="{BB962C8B-B14F-4D97-AF65-F5344CB8AC3E}">
        <p14:creationId xmlns:p14="http://schemas.microsoft.com/office/powerpoint/2010/main" val="25542532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pPr lvl="0"/>
            <a:fld id="{8C4E9C87-C4DF-4B00-9EC0-AA154F334AF3}" type="slidenum">
              <a:rPr lang="en-GB" smtClean="0"/>
              <a:t>37</a:t>
            </a:fld>
            <a:endParaRPr lang="en-GB"/>
          </a:p>
        </p:txBody>
      </p:sp>
    </p:spTree>
    <p:extLst>
      <p:ext uri="{BB962C8B-B14F-4D97-AF65-F5344CB8AC3E}">
        <p14:creationId xmlns:p14="http://schemas.microsoft.com/office/powerpoint/2010/main" val="871385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E84ABD5E-10C4-972E-34D4-4127CBF5E912}"/>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66785"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794C03D-13D1-43A5-9D3E-2FB56253590A}" type="slidenum">
              <a:t>3</a:t>
            </a:fld>
            <a:endParaRPr lang="en-US" sz="1300" b="0" i="0" u="none" strike="noStrike" kern="1200" cap="none" spc="0" baseline="0">
              <a:solidFill>
                <a:srgbClr val="000000"/>
              </a:solidFill>
              <a:uFillTx/>
              <a:latin typeface="Arial" pitchFamily="34"/>
            </a:endParaRPr>
          </a:p>
        </p:txBody>
      </p:sp>
      <p:sp>
        <p:nvSpPr>
          <p:cNvPr id="3" name="Slide Image Placeholder 2">
            <a:extLst>
              <a:ext uri="{FF2B5EF4-FFF2-40B4-BE49-F238E27FC236}">
                <a16:creationId xmlns:a16="http://schemas.microsoft.com/office/drawing/2014/main" id="{A3D0E03E-CC35-DE40-9B5E-8A0468B940EC}"/>
              </a:ext>
            </a:extLst>
          </p:cNvPr>
          <p:cNvSpPr>
            <a:spLocks noGrp="1" noRot="1" noChangeAspect="1"/>
          </p:cNvSpPr>
          <p:nvPr>
            <p:ph type="sldImg"/>
          </p:nvPr>
        </p:nvSpPr>
        <p:spPr>
          <a:xfrm>
            <a:off x="685800" y="1143000"/>
            <a:ext cx="5486400" cy="3086100"/>
          </a:xfrm>
        </p:spPr>
      </p:sp>
      <p:sp>
        <p:nvSpPr>
          <p:cNvPr id="4" name="Rectangle 3">
            <a:extLst>
              <a:ext uri="{FF2B5EF4-FFF2-40B4-BE49-F238E27FC236}">
                <a16:creationId xmlns:a16="http://schemas.microsoft.com/office/drawing/2014/main" id="{DCDC4267-44FC-DC60-AF33-D0ED93C0ACB0}"/>
              </a:ext>
            </a:extLst>
          </p:cNvPr>
          <p:cNvSpPr txBox="1">
            <a:spLocks noGrp="1"/>
          </p:cNvSpPr>
          <p:nvPr>
            <p:ph type="body" sz="quarter" idx="1"/>
          </p:nvPr>
        </p:nvSpPr>
        <p:spPr/>
        <p:txBody>
          <a:bodyPr/>
          <a:lstStyle/>
          <a:p>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pPr lvl="0"/>
            <a:fld id="{8C4E9C87-C4DF-4B00-9EC0-AA154F334AF3}" type="slidenum">
              <a:rPr lang="en-GB" smtClean="0"/>
              <a:t>38</a:t>
            </a:fld>
            <a:endParaRPr lang="en-GB"/>
          </a:p>
        </p:txBody>
      </p:sp>
    </p:spTree>
    <p:extLst>
      <p:ext uri="{BB962C8B-B14F-4D97-AF65-F5344CB8AC3E}">
        <p14:creationId xmlns:p14="http://schemas.microsoft.com/office/powerpoint/2010/main" val="42440309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pPr lvl="0"/>
            <a:fld id="{8C4E9C87-C4DF-4B00-9EC0-AA154F334AF3}" type="slidenum">
              <a:rPr lang="en-GB" smtClean="0"/>
              <a:t>39</a:t>
            </a:fld>
            <a:endParaRPr lang="en-GB"/>
          </a:p>
        </p:txBody>
      </p:sp>
    </p:spTree>
    <p:extLst>
      <p:ext uri="{BB962C8B-B14F-4D97-AF65-F5344CB8AC3E}">
        <p14:creationId xmlns:p14="http://schemas.microsoft.com/office/powerpoint/2010/main" val="28545978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pPr lvl="0"/>
            <a:fld id="{8C4E9C87-C4DF-4B00-9EC0-AA154F334AF3}" type="slidenum">
              <a:rPr lang="en-GB" smtClean="0"/>
              <a:t>40</a:t>
            </a:fld>
            <a:endParaRPr lang="en-GB"/>
          </a:p>
        </p:txBody>
      </p:sp>
    </p:spTree>
    <p:extLst>
      <p:ext uri="{BB962C8B-B14F-4D97-AF65-F5344CB8AC3E}">
        <p14:creationId xmlns:p14="http://schemas.microsoft.com/office/powerpoint/2010/main" val="11539703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pPr lvl="0"/>
            <a:fld id="{8C4E9C87-C4DF-4B00-9EC0-AA154F334AF3}" type="slidenum">
              <a:rPr lang="en-GB" smtClean="0"/>
              <a:t>41</a:t>
            </a:fld>
            <a:endParaRPr lang="en-GB"/>
          </a:p>
        </p:txBody>
      </p:sp>
    </p:spTree>
    <p:extLst>
      <p:ext uri="{BB962C8B-B14F-4D97-AF65-F5344CB8AC3E}">
        <p14:creationId xmlns:p14="http://schemas.microsoft.com/office/powerpoint/2010/main" val="19179054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pPr lvl="0"/>
            <a:fld id="{8C4E9C87-C4DF-4B00-9EC0-AA154F334AF3}" type="slidenum">
              <a:rPr lang="en-GB" smtClean="0"/>
              <a:t>42</a:t>
            </a:fld>
            <a:endParaRPr lang="en-GB"/>
          </a:p>
        </p:txBody>
      </p:sp>
    </p:spTree>
    <p:extLst>
      <p:ext uri="{BB962C8B-B14F-4D97-AF65-F5344CB8AC3E}">
        <p14:creationId xmlns:p14="http://schemas.microsoft.com/office/powerpoint/2010/main" val="34485547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8FC29492-6979-953C-8151-5EAF25CC4C09}"/>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66785"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9E50D8D-91C1-4AC7-9B7D-AB8C3B378DE1}" type="slidenum">
              <a:t>47</a:t>
            </a:fld>
            <a:endParaRPr lang="en-US" sz="1300" b="0" i="0" u="none" strike="noStrike" kern="1200" cap="none" spc="0" baseline="0">
              <a:solidFill>
                <a:srgbClr val="000000"/>
              </a:solidFill>
              <a:uFillTx/>
              <a:latin typeface="Arial" pitchFamily="34"/>
            </a:endParaRPr>
          </a:p>
        </p:txBody>
      </p:sp>
      <p:sp>
        <p:nvSpPr>
          <p:cNvPr id="3" name="Slide Image Placeholder 2">
            <a:extLst>
              <a:ext uri="{FF2B5EF4-FFF2-40B4-BE49-F238E27FC236}">
                <a16:creationId xmlns:a16="http://schemas.microsoft.com/office/drawing/2014/main" id="{F97E6C40-26F7-6042-A8F1-69C291F583CC}"/>
              </a:ext>
            </a:extLst>
          </p:cNvPr>
          <p:cNvSpPr>
            <a:spLocks noGrp="1" noRot="1" noChangeAspect="1"/>
          </p:cNvSpPr>
          <p:nvPr>
            <p:ph type="sldImg"/>
          </p:nvPr>
        </p:nvSpPr>
        <p:spPr>
          <a:xfrm>
            <a:off x="685800" y="1143000"/>
            <a:ext cx="5486400" cy="3086100"/>
          </a:xfrm>
        </p:spPr>
      </p:sp>
      <p:sp>
        <p:nvSpPr>
          <p:cNvPr id="4" name="Rectangle 3">
            <a:extLst>
              <a:ext uri="{FF2B5EF4-FFF2-40B4-BE49-F238E27FC236}">
                <a16:creationId xmlns:a16="http://schemas.microsoft.com/office/drawing/2014/main" id="{70CCDBF7-2109-B555-DAB5-1141D678EB89}"/>
              </a:ext>
            </a:extLst>
          </p:cNvPr>
          <p:cNvSpPr txBox="1">
            <a:spLocks noGrp="1"/>
          </p:cNvSpPr>
          <p:nvPr>
            <p:ph type="body" sz="quarter" idx="1"/>
          </p:nvPr>
        </p:nvSpPr>
        <p:spPr/>
        <p:txBody>
          <a:bodyPr/>
          <a:lstStyle/>
          <a:p>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ADCCA26B-A2E5-BE69-C3FD-9D8836106C7A}"/>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66785"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B15BAB1-0424-4C6F-BD75-7396E022CAD2}" type="slidenum">
              <a:t>51</a:t>
            </a:fld>
            <a:endParaRPr lang="en-US" sz="1300" b="0" i="0" u="none" strike="noStrike" kern="1200" cap="none" spc="0" baseline="0">
              <a:solidFill>
                <a:srgbClr val="000000"/>
              </a:solidFill>
              <a:uFillTx/>
              <a:latin typeface="Arial" pitchFamily="34"/>
            </a:endParaRPr>
          </a:p>
        </p:txBody>
      </p:sp>
      <p:sp>
        <p:nvSpPr>
          <p:cNvPr id="3" name="Slide Image Placeholder 2">
            <a:extLst>
              <a:ext uri="{FF2B5EF4-FFF2-40B4-BE49-F238E27FC236}">
                <a16:creationId xmlns:a16="http://schemas.microsoft.com/office/drawing/2014/main" id="{4B308E40-EDAE-5553-39DB-DB4D806C7753}"/>
              </a:ext>
            </a:extLst>
          </p:cNvPr>
          <p:cNvSpPr>
            <a:spLocks noGrp="1" noRot="1" noChangeAspect="1"/>
          </p:cNvSpPr>
          <p:nvPr>
            <p:ph type="sldImg"/>
          </p:nvPr>
        </p:nvSpPr>
        <p:spPr>
          <a:xfrm>
            <a:off x="685800" y="1143000"/>
            <a:ext cx="5486400" cy="3086100"/>
          </a:xfrm>
        </p:spPr>
      </p:sp>
      <p:sp>
        <p:nvSpPr>
          <p:cNvPr id="4" name="Rectangle 3">
            <a:extLst>
              <a:ext uri="{FF2B5EF4-FFF2-40B4-BE49-F238E27FC236}">
                <a16:creationId xmlns:a16="http://schemas.microsoft.com/office/drawing/2014/main" id="{E74FFCCE-FBDF-6B37-952E-0C38488450D5}"/>
              </a:ext>
            </a:extLst>
          </p:cNvPr>
          <p:cNvSpPr txBox="1">
            <a:spLocks noGrp="1"/>
          </p:cNvSpPr>
          <p:nvPr>
            <p:ph type="body" sz="quarter" idx="1"/>
          </p:nvPr>
        </p:nvSpPr>
        <p:spPr/>
        <p:txBody>
          <a:bodyPr/>
          <a:lstStyle/>
          <a:p>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8972E98C-B1FF-570E-1100-9B2B464F652A}"/>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66785"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AED2247-B4DA-4036-8BCE-E61251B95FA7}" type="slidenum">
              <a:t>55</a:t>
            </a:fld>
            <a:endParaRPr lang="en-US" sz="1300" b="0" i="0" u="none" strike="noStrike" kern="1200" cap="none" spc="0" baseline="0">
              <a:solidFill>
                <a:srgbClr val="000000"/>
              </a:solidFill>
              <a:uFillTx/>
              <a:latin typeface="Arial" pitchFamily="34"/>
            </a:endParaRPr>
          </a:p>
        </p:txBody>
      </p:sp>
      <p:sp>
        <p:nvSpPr>
          <p:cNvPr id="3" name="Slide Image Placeholder 2">
            <a:extLst>
              <a:ext uri="{FF2B5EF4-FFF2-40B4-BE49-F238E27FC236}">
                <a16:creationId xmlns:a16="http://schemas.microsoft.com/office/drawing/2014/main" id="{A19365A3-8DB2-C095-6306-F9DEBA75A624}"/>
              </a:ext>
            </a:extLst>
          </p:cNvPr>
          <p:cNvSpPr>
            <a:spLocks noGrp="1" noRot="1" noChangeAspect="1"/>
          </p:cNvSpPr>
          <p:nvPr>
            <p:ph type="sldImg"/>
          </p:nvPr>
        </p:nvSpPr>
        <p:spPr>
          <a:xfrm>
            <a:off x="685800" y="1143000"/>
            <a:ext cx="5486400" cy="3086100"/>
          </a:xfrm>
        </p:spPr>
      </p:sp>
      <p:sp>
        <p:nvSpPr>
          <p:cNvPr id="4" name="Rectangle 3">
            <a:extLst>
              <a:ext uri="{FF2B5EF4-FFF2-40B4-BE49-F238E27FC236}">
                <a16:creationId xmlns:a16="http://schemas.microsoft.com/office/drawing/2014/main" id="{C9E55A9B-E477-BEB9-EE4C-6BDB59A94D7A}"/>
              </a:ext>
            </a:extLst>
          </p:cNvPr>
          <p:cNvSpPr txBox="1">
            <a:spLocks noGrp="1"/>
          </p:cNvSpPr>
          <p:nvPr>
            <p:ph type="body" sz="quarter" idx="1"/>
          </p:nvPr>
        </p:nvSpPr>
        <p:spPr/>
        <p:txBody>
          <a:bodyPr/>
          <a:lstStyle/>
          <a:p>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28A5807F-7219-A147-9802-61C9AB97891A}"/>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66785"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AE277CC-799C-4F6C-83E2-FE9A9CE2E421}" type="slidenum">
              <a:t>57</a:t>
            </a:fld>
            <a:endParaRPr lang="en-US" sz="1300" b="0" i="0" u="none" strike="noStrike" kern="1200" cap="none" spc="0" baseline="0">
              <a:solidFill>
                <a:srgbClr val="000000"/>
              </a:solidFill>
              <a:uFillTx/>
              <a:latin typeface="Arial" pitchFamily="34"/>
            </a:endParaRPr>
          </a:p>
        </p:txBody>
      </p:sp>
      <p:sp>
        <p:nvSpPr>
          <p:cNvPr id="3" name="Slide Image Placeholder 2">
            <a:extLst>
              <a:ext uri="{FF2B5EF4-FFF2-40B4-BE49-F238E27FC236}">
                <a16:creationId xmlns:a16="http://schemas.microsoft.com/office/drawing/2014/main" id="{0F1D8DFA-7184-7574-33F2-E3017B2F5385}"/>
              </a:ext>
            </a:extLst>
          </p:cNvPr>
          <p:cNvSpPr>
            <a:spLocks noGrp="1" noRot="1" noChangeAspect="1"/>
          </p:cNvSpPr>
          <p:nvPr>
            <p:ph type="sldImg"/>
          </p:nvPr>
        </p:nvSpPr>
        <p:spPr>
          <a:xfrm>
            <a:off x="685800" y="1143000"/>
            <a:ext cx="5486400" cy="3086100"/>
          </a:xfrm>
        </p:spPr>
      </p:sp>
      <p:sp>
        <p:nvSpPr>
          <p:cNvPr id="4" name="Rectangle 3">
            <a:extLst>
              <a:ext uri="{FF2B5EF4-FFF2-40B4-BE49-F238E27FC236}">
                <a16:creationId xmlns:a16="http://schemas.microsoft.com/office/drawing/2014/main" id="{197FF185-6900-A58A-3595-A4A6D3514E25}"/>
              </a:ext>
            </a:extLst>
          </p:cNvPr>
          <p:cNvSpPr txBox="1">
            <a:spLocks noGrp="1"/>
          </p:cNvSpPr>
          <p:nvPr>
            <p:ph type="body" sz="quarter" idx="1"/>
          </p:nvPr>
        </p:nvSpPr>
        <p:spPr/>
        <p:txBody>
          <a:bodyPr/>
          <a:lstStyle/>
          <a:p>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424D70F6-91FB-039B-E854-60642D32760E}"/>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66785"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0566121-0995-410A-8008-B3552BB69CDE}" type="slidenum">
              <a:t>58</a:t>
            </a:fld>
            <a:endParaRPr lang="en-US" sz="1300" b="0" i="0" u="none" strike="noStrike" kern="1200" cap="none" spc="0" baseline="0">
              <a:solidFill>
                <a:srgbClr val="000000"/>
              </a:solidFill>
              <a:uFillTx/>
              <a:latin typeface="Arial" pitchFamily="34"/>
            </a:endParaRPr>
          </a:p>
        </p:txBody>
      </p:sp>
      <p:sp>
        <p:nvSpPr>
          <p:cNvPr id="3" name="Slide Image Placeholder 2">
            <a:extLst>
              <a:ext uri="{FF2B5EF4-FFF2-40B4-BE49-F238E27FC236}">
                <a16:creationId xmlns:a16="http://schemas.microsoft.com/office/drawing/2014/main" id="{173BE642-2D05-34CF-4323-FE057056EC45}"/>
              </a:ext>
            </a:extLst>
          </p:cNvPr>
          <p:cNvSpPr>
            <a:spLocks noGrp="1" noRot="1" noChangeAspect="1"/>
          </p:cNvSpPr>
          <p:nvPr>
            <p:ph type="sldImg"/>
          </p:nvPr>
        </p:nvSpPr>
        <p:spPr/>
      </p:sp>
      <p:sp>
        <p:nvSpPr>
          <p:cNvPr id="4" name="Rectangle 3">
            <a:extLst>
              <a:ext uri="{FF2B5EF4-FFF2-40B4-BE49-F238E27FC236}">
                <a16:creationId xmlns:a16="http://schemas.microsoft.com/office/drawing/2014/main" id="{A57C6971-A3E2-D768-B471-FD6844CA035B}"/>
              </a:ext>
            </a:extLst>
          </p:cNvPr>
          <p:cNvSpPr txBox="1">
            <a:spLocks noGrp="1"/>
          </p:cNvSpPr>
          <p:nvPr>
            <p:ph type="body" sz="quarter" idx="1"/>
          </p:nvPr>
        </p:nvSpPr>
        <p:spPr/>
        <p:txBody>
          <a:bodyPr/>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6DFEB6B2-47A3-D421-676E-6D76EEA9FAA2}"/>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66785"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26B4046-D6C8-475E-A144-12EA055B6636}" type="slidenum">
              <a:t>4</a:t>
            </a:fld>
            <a:endParaRPr lang="nl-NL" sz="1100" b="0" i="0" u="none" strike="noStrike" kern="1200" cap="none" spc="0" baseline="0">
              <a:solidFill>
                <a:srgbClr val="000000"/>
              </a:solidFill>
              <a:uFillTx/>
              <a:latin typeface="Times New Roman" pitchFamily="18"/>
              <a:cs typeface="Times New Roman" pitchFamily="18"/>
            </a:endParaRPr>
          </a:p>
        </p:txBody>
      </p:sp>
      <p:sp>
        <p:nvSpPr>
          <p:cNvPr id="3" name="Slide Image Placeholder 2">
            <a:extLst>
              <a:ext uri="{FF2B5EF4-FFF2-40B4-BE49-F238E27FC236}">
                <a16:creationId xmlns:a16="http://schemas.microsoft.com/office/drawing/2014/main" id="{018A11D8-0872-34A3-CF9A-1052EC3CA021}"/>
              </a:ext>
            </a:extLst>
          </p:cNvPr>
          <p:cNvSpPr>
            <a:spLocks noGrp="1" noRot="1" noChangeAspect="1"/>
          </p:cNvSpPr>
          <p:nvPr>
            <p:ph type="sldImg"/>
          </p:nvPr>
        </p:nvSpPr>
        <p:spPr/>
      </p:sp>
      <p:sp>
        <p:nvSpPr>
          <p:cNvPr id="4" name="Rectangle 3">
            <a:extLst>
              <a:ext uri="{FF2B5EF4-FFF2-40B4-BE49-F238E27FC236}">
                <a16:creationId xmlns:a16="http://schemas.microsoft.com/office/drawing/2014/main" id="{9FC761C6-031E-FDF7-119F-FBFB1008D44D}"/>
              </a:ext>
            </a:extLst>
          </p:cNvPr>
          <p:cNvSpPr txBox="1">
            <a:spLocks noGrp="1"/>
          </p:cNvSpPr>
          <p:nvPr>
            <p:ph type="body" sz="quarter" idx="1"/>
          </p:nvPr>
        </p:nvSpPr>
        <p:spPr/>
        <p:txBody>
          <a:bodyPr/>
          <a:lstStyle/>
          <a:p>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AD48A55C-EE88-C2CE-B324-2621FCA31638}"/>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66785"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20624A7-6893-4ADE-952A-3E6BFE100CE8}" type="slidenum">
              <a:t>59</a:t>
            </a:fld>
            <a:endParaRPr lang="en-US" sz="1300" b="0" i="0" u="none" strike="noStrike" kern="1200" cap="none" spc="0" baseline="0">
              <a:solidFill>
                <a:srgbClr val="000000"/>
              </a:solidFill>
              <a:uFillTx/>
              <a:latin typeface="Arial" pitchFamily="34"/>
            </a:endParaRPr>
          </a:p>
        </p:txBody>
      </p:sp>
      <p:sp>
        <p:nvSpPr>
          <p:cNvPr id="3" name="Slide Image Placeholder 2">
            <a:extLst>
              <a:ext uri="{FF2B5EF4-FFF2-40B4-BE49-F238E27FC236}">
                <a16:creationId xmlns:a16="http://schemas.microsoft.com/office/drawing/2014/main" id="{D62E8CFA-0F03-EEB3-1FC5-0A800D2E100C}"/>
              </a:ext>
            </a:extLst>
          </p:cNvPr>
          <p:cNvSpPr>
            <a:spLocks noGrp="1" noRot="1" noChangeAspect="1"/>
          </p:cNvSpPr>
          <p:nvPr>
            <p:ph type="sldImg"/>
          </p:nvPr>
        </p:nvSpPr>
        <p:spPr/>
      </p:sp>
      <p:sp>
        <p:nvSpPr>
          <p:cNvPr id="4" name="Rectangle 3">
            <a:extLst>
              <a:ext uri="{FF2B5EF4-FFF2-40B4-BE49-F238E27FC236}">
                <a16:creationId xmlns:a16="http://schemas.microsoft.com/office/drawing/2014/main" id="{620774C1-2AF6-8137-396F-D391FAB55196}"/>
              </a:ext>
            </a:extLst>
          </p:cNvPr>
          <p:cNvSpPr txBox="1">
            <a:spLocks noGrp="1"/>
          </p:cNvSpPr>
          <p:nvPr>
            <p:ph type="body" sz="quarter" idx="1"/>
          </p:nvPr>
        </p:nvSpPr>
        <p:spPr/>
        <p:txBody>
          <a:bodyPr/>
          <a:lstStyle/>
          <a:p>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3AED180A-0CDE-08B1-E6B6-B35D247B9FC0}"/>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66785"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ED5251B-EE6C-4F13-8C53-6E94E242B12A}" type="slidenum">
              <a:t>60</a:t>
            </a:fld>
            <a:endParaRPr lang="en-US" sz="1300" b="0" i="0" u="none" strike="noStrike" kern="1200" cap="none" spc="0" baseline="0">
              <a:solidFill>
                <a:srgbClr val="000000"/>
              </a:solidFill>
              <a:uFillTx/>
              <a:latin typeface="Arial" pitchFamily="34"/>
            </a:endParaRPr>
          </a:p>
        </p:txBody>
      </p:sp>
      <p:sp>
        <p:nvSpPr>
          <p:cNvPr id="3" name="Slide Image Placeholder 2">
            <a:extLst>
              <a:ext uri="{FF2B5EF4-FFF2-40B4-BE49-F238E27FC236}">
                <a16:creationId xmlns:a16="http://schemas.microsoft.com/office/drawing/2014/main" id="{6B563B7F-6D5E-96E7-2BA2-D3003B127ABA}"/>
              </a:ext>
            </a:extLst>
          </p:cNvPr>
          <p:cNvSpPr>
            <a:spLocks noGrp="1" noRot="1" noChangeAspect="1"/>
          </p:cNvSpPr>
          <p:nvPr>
            <p:ph type="sldImg"/>
          </p:nvPr>
        </p:nvSpPr>
        <p:spPr/>
      </p:sp>
      <p:sp>
        <p:nvSpPr>
          <p:cNvPr id="4" name="Rectangle 3">
            <a:extLst>
              <a:ext uri="{FF2B5EF4-FFF2-40B4-BE49-F238E27FC236}">
                <a16:creationId xmlns:a16="http://schemas.microsoft.com/office/drawing/2014/main" id="{9F7D937E-C9CF-BF10-F674-548300627ACB}"/>
              </a:ext>
            </a:extLst>
          </p:cNvPr>
          <p:cNvSpPr txBox="1">
            <a:spLocks noGrp="1"/>
          </p:cNvSpPr>
          <p:nvPr>
            <p:ph type="body" sz="quarter" idx="1"/>
          </p:nvPr>
        </p:nvSpPr>
        <p:spPr/>
        <p:txBody>
          <a:bodyPr/>
          <a:lstStyle/>
          <a:p>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6B2FAD40-181B-9D9A-4DC3-125B979736A6}"/>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66785"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AE356B2-59BA-4145-8ECD-B0C8EE8BCA23}" type="slidenum">
              <a:t>61</a:t>
            </a:fld>
            <a:endParaRPr lang="en-US" sz="1300" b="0" i="0" u="none" strike="noStrike" kern="1200" cap="none" spc="0" baseline="0">
              <a:solidFill>
                <a:srgbClr val="000000"/>
              </a:solidFill>
              <a:uFillTx/>
              <a:latin typeface="Arial" pitchFamily="34"/>
            </a:endParaRPr>
          </a:p>
        </p:txBody>
      </p:sp>
      <p:sp>
        <p:nvSpPr>
          <p:cNvPr id="3" name="Slide Image Placeholder 2">
            <a:extLst>
              <a:ext uri="{FF2B5EF4-FFF2-40B4-BE49-F238E27FC236}">
                <a16:creationId xmlns:a16="http://schemas.microsoft.com/office/drawing/2014/main" id="{AEA3EC75-5A19-727A-6C79-4B148B968E3C}"/>
              </a:ext>
            </a:extLst>
          </p:cNvPr>
          <p:cNvSpPr>
            <a:spLocks noGrp="1" noRot="1" noChangeAspect="1"/>
          </p:cNvSpPr>
          <p:nvPr>
            <p:ph type="sldImg"/>
          </p:nvPr>
        </p:nvSpPr>
        <p:spPr/>
      </p:sp>
      <p:sp>
        <p:nvSpPr>
          <p:cNvPr id="4" name="Rectangle 3">
            <a:extLst>
              <a:ext uri="{FF2B5EF4-FFF2-40B4-BE49-F238E27FC236}">
                <a16:creationId xmlns:a16="http://schemas.microsoft.com/office/drawing/2014/main" id="{152DE39C-9453-B1CE-230B-8DF9EE496377}"/>
              </a:ext>
            </a:extLst>
          </p:cNvPr>
          <p:cNvSpPr txBox="1">
            <a:spLocks noGrp="1"/>
          </p:cNvSpPr>
          <p:nvPr>
            <p:ph type="body" sz="quarter" idx="1"/>
          </p:nvPr>
        </p:nvSpPr>
        <p:spPr/>
        <p:txBody>
          <a:bodyPr/>
          <a:lstStyle/>
          <a:p>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42A599-D6E6-53B0-0836-14772B3F01CC}"/>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EC316F1E-BDED-2192-E44E-2BA8B58A815D}"/>
              </a:ext>
            </a:extLst>
          </p:cNvPr>
          <p:cNvSpPr txBox="1">
            <a:spLocks noGrp="1"/>
          </p:cNvSpPr>
          <p:nvPr>
            <p:ph type="body" sz="quarter" idx="1"/>
          </p:nvPr>
        </p:nvSpPr>
        <p:spPr/>
        <p:txBody>
          <a:bodyPr/>
          <a:lstStyle/>
          <a:p>
            <a:endParaRPr lang="en-GB"/>
          </a:p>
        </p:txBody>
      </p:sp>
      <p:sp>
        <p:nvSpPr>
          <p:cNvPr id="4" name="Slide Number Placeholder 3">
            <a:extLst>
              <a:ext uri="{FF2B5EF4-FFF2-40B4-BE49-F238E27FC236}">
                <a16:creationId xmlns:a16="http://schemas.microsoft.com/office/drawing/2014/main" id="{EBAA3B5B-9E53-18C4-A38A-5DA8548163FA}"/>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66785"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CE0AAF1-0FEB-40C2-8423-BF36D914AA82}" type="slidenum">
              <a:t>65</a:t>
            </a:fld>
            <a:endParaRPr lang="en-US" sz="1200" b="0" i="0" u="none" strike="noStrike" kern="1200" cap="none" spc="0" baseline="0">
              <a:solidFill>
                <a:srgbClr val="000000"/>
              </a:solidFill>
              <a:uFillTx/>
              <a:latin typeface="Arial" pitchFamily="34"/>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92E96ED5-4CE2-8C3A-60B6-73C9970B6219}"/>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66785"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BD39279-2DE5-4288-9A3C-E582EA0557C0}" type="slidenum">
              <a:t>67</a:t>
            </a:fld>
            <a:endParaRPr lang="en-US" sz="1300" b="0" i="0" u="none" strike="noStrike" kern="1200" cap="none" spc="0" baseline="0">
              <a:solidFill>
                <a:srgbClr val="000000"/>
              </a:solidFill>
              <a:uFillTx/>
              <a:latin typeface="Arial" pitchFamily="34"/>
            </a:endParaRPr>
          </a:p>
        </p:txBody>
      </p:sp>
      <p:sp>
        <p:nvSpPr>
          <p:cNvPr id="3" name="Slide Image Placeholder 2">
            <a:extLst>
              <a:ext uri="{FF2B5EF4-FFF2-40B4-BE49-F238E27FC236}">
                <a16:creationId xmlns:a16="http://schemas.microsoft.com/office/drawing/2014/main" id="{78FD67DC-6317-A0DD-51EE-0D04F3AE5684}"/>
              </a:ext>
            </a:extLst>
          </p:cNvPr>
          <p:cNvSpPr>
            <a:spLocks noGrp="1" noRot="1" noChangeAspect="1"/>
          </p:cNvSpPr>
          <p:nvPr>
            <p:ph type="sldImg"/>
          </p:nvPr>
        </p:nvSpPr>
        <p:spPr/>
      </p:sp>
      <p:sp>
        <p:nvSpPr>
          <p:cNvPr id="4" name="Rectangle 3">
            <a:extLst>
              <a:ext uri="{FF2B5EF4-FFF2-40B4-BE49-F238E27FC236}">
                <a16:creationId xmlns:a16="http://schemas.microsoft.com/office/drawing/2014/main" id="{F0DFA2DA-331A-4D66-5A51-3F7424C1BA62}"/>
              </a:ext>
            </a:extLst>
          </p:cNvPr>
          <p:cNvSpPr txBox="1">
            <a:spLocks noGrp="1"/>
          </p:cNvSpPr>
          <p:nvPr>
            <p:ph type="body" sz="quarter" idx="1"/>
          </p:nvPr>
        </p:nvSpPr>
        <p:spPr/>
        <p:txBody>
          <a:bodyPr/>
          <a:lstStyle/>
          <a:p>
            <a:endParaRPr lang="en-GB"/>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9E2BFEAC-0827-B4C0-B4E2-0D2B0EF0E55E}"/>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66785"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1ABF0A9-EFAA-49FC-8C0F-61833FE9A044}" type="slidenum">
              <a:t>68</a:t>
            </a:fld>
            <a:endParaRPr lang="en-US" sz="1300" b="0" i="0" u="none" strike="noStrike" kern="1200" cap="none" spc="0" baseline="0">
              <a:solidFill>
                <a:srgbClr val="000000"/>
              </a:solidFill>
              <a:uFillTx/>
              <a:latin typeface="Arial" pitchFamily="34"/>
            </a:endParaRPr>
          </a:p>
        </p:txBody>
      </p:sp>
      <p:sp>
        <p:nvSpPr>
          <p:cNvPr id="3" name="Slide Image Placeholder 2">
            <a:extLst>
              <a:ext uri="{FF2B5EF4-FFF2-40B4-BE49-F238E27FC236}">
                <a16:creationId xmlns:a16="http://schemas.microsoft.com/office/drawing/2014/main" id="{8238C608-463F-1EBA-E4EB-4419BC6209B0}"/>
              </a:ext>
            </a:extLst>
          </p:cNvPr>
          <p:cNvSpPr>
            <a:spLocks noGrp="1" noRot="1" noChangeAspect="1"/>
          </p:cNvSpPr>
          <p:nvPr>
            <p:ph type="sldImg"/>
          </p:nvPr>
        </p:nvSpPr>
        <p:spPr/>
      </p:sp>
      <p:sp>
        <p:nvSpPr>
          <p:cNvPr id="4" name="Rectangle 3">
            <a:extLst>
              <a:ext uri="{FF2B5EF4-FFF2-40B4-BE49-F238E27FC236}">
                <a16:creationId xmlns:a16="http://schemas.microsoft.com/office/drawing/2014/main" id="{F018E38A-6EED-13AA-6B07-2E39F0261F56}"/>
              </a:ext>
            </a:extLst>
          </p:cNvPr>
          <p:cNvSpPr txBox="1">
            <a:spLocks noGrp="1"/>
          </p:cNvSpPr>
          <p:nvPr>
            <p:ph type="body" sz="quarter" idx="1"/>
          </p:nvPr>
        </p:nvSpPr>
        <p:spPr/>
        <p:txBody>
          <a:bodyPr/>
          <a:lstStyle/>
          <a:p>
            <a:endParaRPr lang="en-GB"/>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AF20E8D9-DC11-9F12-CE04-CF8259373D2F}"/>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1227"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6CB08811-DDE9-4DE0-926C-0816421FCDEF}" type="slidenum">
              <a:t>69</a:t>
            </a:fld>
            <a:endParaRPr lang="nl-NL" sz="1200" b="0" i="0" u="none" strike="noStrike" kern="1200" cap="none" spc="0" baseline="0">
              <a:solidFill>
                <a:srgbClr val="000000"/>
              </a:solidFill>
              <a:uFillTx/>
              <a:latin typeface="Times New Roman" pitchFamily="18"/>
            </a:endParaRPr>
          </a:p>
        </p:txBody>
      </p:sp>
      <p:sp>
        <p:nvSpPr>
          <p:cNvPr id="3" name="Slide Image Placeholder 2">
            <a:extLst>
              <a:ext uri="{FF2B5EF4-FFF2-40B4-BE49-F238E27FC236}">
                <a16:creationId xmlns:a16="http://schemas.microsoft.com/office/drawing/2014/main" id="{24D9147B-A0E1-0C7B-6BFE-D5E40BFB1A89}"/>
              </a:ext>
            </a:extLst>
          </p:cNvPr>
          <p:cNvSpPr>
            <a:spLocks noGrp="1" noRot="1" noChangeAspect="1"/>
          </p:cNvSpPr>
          <p:nvPr>
            <p:ph type="sldImg"/>
          </p:nvPr>
        </p:nvSpPr>
        <p:spPr>
          <a:xfrm>
            <a:off x="149220" y="779461"/>
            <a:ext cx="6513508" cy="3665536"/>
          </a:xfrm>
        </p:spPr>
      </p:sp>
      <p:sp>
        <p:nvSpPr>
          <p:cNvPr id="4" name="Rectangle 3">
            <a:extLst>
              <a:ext uri="{FF2B5EF4-FFF2-40B4-BE49-F238E27FC236}">
                <a16:creationId xmlns:a16="http://schemas.microsoft.com/office/drawing/2014/main" id="{16874945-A5C0-8CD4-0515-BBF86C4701F5}"/>
              </a:ext>
            </a:extLst>
          </p:cNvPr>
          <p:cNvSpPr txBox="1">
            <a:spLocks noGrp="1"/>
          </p:cNvSpPr>
          <p:nvPr>
            <p:ph type="body" sz="quarter" idx="1"/>
          </p:nvPr>
        </p:nvSpPr>
        <p:spPr/>
        <p:txBody>
          <a:bodyPr/>
          <a:lstStyle/>
          <a:p>
            <a:endParaRPr lang="en-GB"/>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B5769C47-F99F-0375-9DC9-9713F307BB72}"/>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66785"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8AC115A-EE57-44CB-9139-CBDD7C77FBE1}" type="slidenum">
              <a:t>70</a:t>
            </a:fld>
            <a:endParaRPr lang="en-US" sz="1300" b="0" i="0" u="none" strike="noStrike" kern="1200" cap="none" spc="0" baseline="0">
              <a:solidFill>
                <a:srgbClr val="000000"/>
              </a:solidFill>
              <a:uFillTx/>
              <a:latin typeface="Arial" pitchFamily="34"/>
            </a:endParaRPr>
          </a:p>
        </p:txBody>
      </p:sp>
      <p:sp>
        <p:nvSpPr>
          <p:cNvPr id="3" name="Slide Image Placeholder 2">
            <a:extLst>
              <a:ext uri="{FF2B5EF4-FFF2-40B4-BE49-F238E27FC236}">
                <a16:creationId xmlns:a16="http://schemas.microsoft.com/office/drawing/2014/main" id="{AAD6A132-025A-E9B9-1DA8-099A23CD946E}"/>
              </a:ext>
            </a:extLst>
          </p:cNvPr>
          <p:cNvSpPr>
            <a:spLocks noGrp="1" noRot="1" noChangeAspect="1"/>
          </p:cNvSpPr>
          <p:nvPr>
            <p:ph type="sldImg"/>
          </p:nvPr>
        </p:nvSpPr>
        <p:spPr>
          <a:xfrm>
            <a:off x="98426" y="746122"/>
            <a:ext cx="6621463" cy="3725859"/>
          </a:xfrm>
        </p:spPr>
      </p:sp>
      <p:sp>
        <p:nvSpPr>
          <p:cNvPr id="4" name="Rectangle 3">
            <a:extLst>
              <a:ext uri="{FF2B5EF4-FFF2-40B4-BE49-F238E27FC236}">
                <a16:creationId xmlns:a16="http://schemas.microsoft.com/office/drawing/2014/main" id="{DBCC8FBA-77FE-C84D-7CDE-4DFFBD114CE6}"/>
              </a:ext>
            </a:extLst>
          </p:cNvPr>
          <p:cNvSpPr txBox="1">
            <a:spLocks noGrp="1"/>
          </p:cNvSpPr>
          <p:nvPr>
            <p:ph type="body" sz="quarter" idx="1"/>
          </p:nvPr>
        </p:nvSpPr>
        <p:spPr>
          <a:xfrm>
            <a:off x="908054" y="4722811"/>
            <a:ext cx="4994279" cy="4473573"/>
          </a:xfrm>
        </p:spPr>
        <p:txBody>
          <a:bodyPr/>
          <a:lstStyle/>
          <a:p>
            <a:endParaRPr lang="en-GB"/>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6A9A58CE-F72F-5494-2028-833468D4FBA0}"/>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1227"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98EE32F-793E-469E-A62E-C4223FB7D6A0}" type="slidenum">
              <a:t>71</a:t>
            </a:fld>
            <a:endParaRPr lang="nl-NL" sz="1200" b="0" i="0" u="none" strike="noStrike" kern="1200" cap="none" spc="0" baseline="0">
              <a:solidFill>
                <a:srgbClr val="000000"/>
              </a:solidFill>
              <a:uFillTx/>
              <a:latin typeface="Times New Roman" pitchFamily="18"/>
            </a:endParaRPr>
          </a:p>
        </p:txBody>
      </p:sp>
      <p:sp>
        <p:nvSpPr>
          <p:cNvPr id="3" name="Slide Image Placeholder 2">
            <a:extLst>
              <a:ext uri="{FF2B5EF4-FFF2-40B4-BE49-F238E27FC236}">
                <a16:creationId xmlns:a16="http://schemas.microsoft.com/office/drawing/2014/main" id="{10E734A4-C1EB-C7FE-C767-8E994BC03829}"/>
              </a:ext>
            </a:extLst>
          </p:cNvPr>
          <p:cNvSpPr>
            <a:spLocks noGrp="1" noRot="1" noChangeAspect="1"/>
          </p:cNvSpPr>
          <p:nvPr>
            <p:ph type="sldImg"/>
          </p:nvPr>
        </p:nvSpPr>
        <p:spPr>
          <a:xfrm>
            <a:off x="92070" y="746122"/>
            <a:ext cx="6626227" cy="3727451"/>
          </a:xfrm>
          <a:solidFill>
            <a:srgbClr val="FFFFFF"/>
          </a:solidFill>
        </p:spPr>
      </p:sp>
      <p:sp>
        <p:nvSpPr>
          <p:cNvPr id="4" name="Rectangle 3">
            <a:extLst>
              <a:ext uri="{FF2B5EF4-FFF2-40B4-BE49-F238E27FC236}">
                <a16:creationId xmlns:a16="http://schemas.microsoft.com/office/drawing/2014/main" id="{70FDF4FD-6451-C83D-F71C-EDB5C9CCDF73}"/>
              </a:ext>
            </a:extLst>
          </p:cNvPr>
          <p:cNvSpPr txBox="1">
            <a:spLocks noGrp="1"/>
          </p:cNvSpPr>
          <p:nvPr>
            <p:ph type="body" sz="quarter" idx="1"/>
          </p:nvPr>
        </p:nvSpPr>
        <p:spPr>
          <a:xfrm>
            <a:off x="906463" y="4722811"/>
            <a:ext cx="4997452" cy="4473573"/>
          </a:xfrm>
          <a:solidFill>
            <a:srgbClr val="FFFFFF"/>
          </a:solidFill>
          <a:ln w="9528">
            <a:solidFill>
              <a:srgbClr val="000000"/>
            </a:solidFill>
            <a:prstDash val="solid"/>
            <a:miter/>
          </a:ln>
        </p:spPr>
        <p:txBody>
          <a:bodyPr/>
          <a:lstStyle/>
          <a:p>
            <a:endParaRPr lang="en-GB"/>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24CFE735-8A2E-3AB5-E707-F8D83FE27A1B}"/>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66785"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B0CAB38-28EE-4139-957D-1C798A247874}" type="slidenum">
              <a:t>72</a:t>
            </a:fld>
            <a:endParaRPr lang="en-US" sz="1300" b="0" i="0" u="none" strike="noStrike" kern="1200" cap="none" spc="0" baseline="0">
              <a:solidFill>
                <a:srgbClr val="000000"/>
              </a:solidFill>
              <a:uFillTx/>
              <a:latin typeface="Arial" pitchFamily="34"/>
            </a:endParaRPr>
          </a:p>
        </p:txBody>
      </p:sp>
      <p:sp>
        <p:nvSpPr>
          <p:cNvPr id="3" name="Slide Image Placeholder 2">
            <a:extLst>
              <a:ext uri="{FF2B5EF4-FFF2-40B4-BE49-F238E27FC236}">
                <a16:creationId xmlns:a16="http://schemas.microsoft.com/office/drawing/2014/main" id="{5AC06504-E268-3A23-7D30-95C07193FF7C}"/>
              </a:ext>
            </a:extLst>
          </p:cNvPr>
          <p:cNvSpPr>
            <a:spLocks noGrp="1" noRot="1" noChangeAspect="1"/>
          </p:cNvSpPr>
          <p:nvPr>
            <p:ph type="sldImg"/>
          </p:nvPr>
        </p:nvSpPr>
        <p:spPr/>
      </p:sp>
      <p:sp>
        <p:nvSpPr>
          <p:cNvPr id="4" name="Rectangle 3">
            <a:extLst>
              <a:ext uri="{FF2B5EF4-FFF2-40B4-BE49-F238E27FC236}">
                <a16:creationId xmlns:a16="http://schemas.microsoft.com/office/drawing/2014/main" id="{91FA39B8-9F79-156F-C800-030605CFE63E}"/>
              </a:ext>
            </a:extLst>
          </p:cNvPr>
          <p:cNvSpPr txBox="1">
            <a:spLocks noGrp="1"/>
          </p:cNvSpPr>
          <p:nvPr>
            <p:ph type="body" sz="quarter" idx="1"/>
          </p:nvPr>
        </p:nvSpPr>
        <p:spPr/>
        <p:txBody>
          <a:bodyPr/>
          <a:lstStyle/>
          <a:p>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9095F6B4-C2FA-5A10-FA47-2118F293D2F0}"/>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11227"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38CF71E-C462-4A30-B7CF-6DD77F87E9B9}" type="slidenum">
              <a:t>5</a:t>
            </a:fld>
            <a:endParaRPr lang="nl-NL" sz="1200" b="0" i="0" u="none" strike="noStrike" kern="1200" cap="none" spc="0" baseline="0">
              <a:solidFill>
                <a:srgbClr val="000000"/>
              </a:solidFill>
              <a:uFillTx/>
              <a:latin typeface="Times New Roman" pitchFamily="18"/>
            </a:endParaRPr>
          </a:p>
        </p:txBody>
      </p:sp>
      <p:sp>
        <p:nvSpPr>
          <p:cNvPr id="3" name="Slide Image Placeholder 2">
            <a:extLst>
              <a:ext uri="{FF2B5EF4-FFF2-40B4-BE49-F238E27FC236}">
                <a16:creationId xmlns:a16="http://schemas.microsoft.com/office/drawing/2014/main" id="{924C3C49-D986-1C89-AD1B-E641E149174E}"/>
              </a:ext>
            </a:extLst>
          </p:cNvPr>
          <p:cNvSpPr>
            <a:spLocks noGrp="1" noRot="1" noChangeAspect="1"/>
          </p:cNvSpPr>
          <p:nvPr>
            <p:ph type="sldImg"/>
          </p:nvPr>
        </p:nvSpPr>
        <p:spPr>
          <a:xfrm>
            <a:off x="92075" y="746125"/>
            <a:ext cx="6626225" cy="3727450"/>
          </a:xfrm>
          <a:solidFill>
            <a:srgbClr val="FFFFFF"/>
          </a:solidFill>
        </p:spPr>
      </p:sp>
      <p:sp>
        <p:nvSpPr>
          <p:cNvPr id="4" name="Rectangle 3">
            <a:extLst>
              <a:ext uri="{FF2B5EF4-FFF2-40B4-BE49-F238E27FC236}">
                <a16:creationId xmlns:a16="http://schemas.microsoft.com/office/drawing/2014/main" id="{60FAB97F-2D2D-5EC4-9CB0-6A7F94BDE34D}"/>
              </a:ext>
            </a:extLst>
          </p:cNvPr>
          <p:cNvSpPr txBox="1">
            <a:spLocks noGrp="1"/>
          </p:cNvSpPr>
          <p:nvPr>
            <p:ph type="body" sz="quarter" idx="1"/>
          </p:nvPr>
        </p:nvSpPr>
        <p:spPr>
          <a:xfrm>
            <a:off x="906463" y="4722811"/>
            <a:ext cx="4997452" cy="4473573"/>
          </a:xfrm>
          <a:solidFill>
            <a:srgbClr val="FFFFFF"/>
          </a:solidFill>
          <a:ln w="9528">
            <a:solidFill>
              <a:srgbClr val="000000"/>
            </a:solidFill>
            <a:prstDash val="solid"/>
            <a:miter/>
          </a:ln>
        </p:spPr>
        <p:txBody>
          <a:bodyPr/>
          <a:lstStyle/>
          <a:p>
            <a:endParaRPr lang="en-GB"/>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E6A1E7D2-66E2-A4FE-FE63-35AC774A19B9}"/>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66785"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627F812-2805-46D2-9386-1BCBD44F62B1}" type="slidenum">
              <a:t>73</a:t>
            </a:fld>
            <a:endParaRPr lang="en-US" sz="1300" b="0" i="0" u="none" strike="noStrike" kern="1200" cap="none" spc="0" baseline="0">
              <a:solidFill>
                <a:srgbClr val="000000"/>
              </a:solidFill>
              <a:uFillTx/>
              <a:latin typeface="Arial" pitchFamily="34"/>
            </a:endParaRPr>
          </a:p>
        </p:txBody>
      </p:sp>
      <p:sp>
        <p:nvSpPr>
          <p:cNvPr id="3" name="Slide Image Placeholder 2">
            <a:extLst>
              <a:ext uri="{FF2B5EF4-FFF2-40B4-BE49-F238E27FC236}">
                <a16:creationId xmlns:a16="http://schemas.microsoft.com/office/drawing/2014/main" id="{6A9EA791-4F4F-C1FF-5FE9-BCF96164A7AB}"/>
              </a:ext>
            </a:extLst>
          </p:cNvPr>
          <p:cNvSpPr>
            <a:spLocks noGrp="1" noRot="1" noChangeAspect="1"/>
          </p:cNvSpPr>
          <p:nvPr>
            <p:ph type="sldImg"/>
          </p:nvPr>
        </p:nvSpPr>
        <p:spPr>
          <a:xfrm>
            <a:off x="685800" y="1143000"/>
            <a:ext cx="5486400" cy="3086100"/>
          </a:xfrm>
        </p:spPr>
      </p:sp>
      <p:sp>
        <p:nvSpPr>
          <p:cNvPr id="4" name="Rectangle 3">
            <a:extLst>
              <a:ext uri="{FF2B5EF4-FFF2-40B4-BE49-F238E27FC236}">
                <a16:creationId xmlns:a16="http://schemas.microsoft.com/office/drawing/2014/main" id="{4B2503E3-84FE-FC3A-5CA2-351B6FC428D9}"/>
              </a:ext>
            </a:extLst>
          </p:cNvPr>
          <p:cNvSpPr txBox="1">
            <a:spLocks noGrp="1"/>
          </p:cNvSpPr>
          <p:nvPr>
            <p:ph type="body" sz="quarter" idx="1"/>
          </p:nvPr>
        </p:nvSpPr>
        <p:spPr/>
        <p:txBody>
          <a:bodyPr/>
          <a:lstStyle/>
          <a:p>
            <a:endParaRPr lang="en-GB"/>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E05B69C8-0E03-369E-6278-A8435696D3DC}"/>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66785"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AE6F1C2-A475-4D5A-8C99-96A153758309}" type="slidenum">
              <a:t>75</a:t>
            </a:fld>
            <a:endParaRPr lang="en-US" sz="1300" b="0" i="0" u="none" strike="noStrike" kern="1200" cap="none" spc="0" baseline="0">
              <a:solidFill>
                <a:srgbClr val="000000"/>
              </a:solidFill>
              <a:uFillTx/>
              <a:latin typeface="Arial" pitchFamily="34"/>
            </a:endParaRPr>
          </a:p>
        </p:txBody>
      </p:sp>
      <p:sp>
        <p:nvSpPr>
          <p:cNvPr id="3" name="Slide Image Placeholder 2">
            <a:extLst>
              <a:ext uri="{FF2B5EF4-FFF2-40B4-BE49-F238E27FC236}">
                <a16:creationId xmlns:a16="http://schemas.microsoft.com/office/drawing/2014/main" id="{B5CCCC98-5030-33AB-B834-26CD5F7CCEA3}"/>
              </a:ext>
            </a:extLst>
          </p:cNvPr>
          <p:cNvSpPr>
            <a:spLocks noGrp="1" noRot="1" noChangeAspect="1"/>
          </p:cNvSpPr>
          <p:nvPr>
            <p:ph type="sldImg"/>
          </p:nvPr>
        </p:nvSpPr>
        <p:spPr/>
      </p:sp>
      <p:sp>
        <p:nvSpPr>
          <p:cNvPr id="4" name="Rectangle 3">
            <a:extLst>
              <a:ext uri="{FF2B5EF4-FFF2-40B4-BE49-F238E27FC236}">
                <a16:creationId xmlns:a16="http://schemas.microsoft.com/office/drawing/2014/main" id="{1FA45D06-CB29-4D75-6BF8-1BD5D430B5B2}"/>
              </a:ext>
            </a:extLst>
          </p:cNvPr>
          <p:cNvSpPr txBox="1">
            <a:spLocks noGrp="1"/>
          </p:cNvSpPr>
          <p:nvPr>
            <p:ph type="body" sz="quarter" idx="1"/>
          </p:nvPr>
        </p:nvSpPr>
        <p:spPr/>
        <p:txBody>
          <a:bodyPr/>
          <a:lstStyle/>
          <a:p>
            <a:endParaRPr lang="en-GB"/>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28FD84-3F5F-B28D-0690-FAC6002AF2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FD85D1-67D8-8CD7-1ACF-F99C6FAC5555}"/>
              </a:ext>
            </a:extLst>
          </p:cNvPr>
          <p:cNvSpPr txBox="1">
            <a:spLocks noGrp="1"/>
          </p:cNvSpPr>
          <p:nvPr>
            <p:ph type="body" sz="quarter" idx="1"/>
          </p:nvPr>
        </p:nvSpPr>
        <p:spPr/>
        <p:txBody>
          <a:bodyPr/>
          <a:lstStyle/>
          <a:p>
            <a:endParaRPr lang="en-GB"/>
          </a:p>
        </p:txBody>
      </p:sp>
      <p:sp>
        <p:nvSpPr>
          <p:cNvPr id="4" name="Slide Number Placeholder 3">
            <a:extLst>
              <a:ext uri="{FF2B5EF4-FFF2-40B4-BE49-F238E27FC236}">
                <a16:creationId xmlns:a16="http://schemas.microsoft.com/office/drawing/2014/main" id="{3DCEF07A-1E6F-AA66-D0E0-E1DD3D46EF9E}"/>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66785"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F3171BDF-6C8F-4F7F-8970-291E0E5F3C50}" type="slidenum">
              <a:t>76</a:t>
            </a:fld>
            <a:endParaRPr lang="en-US" sz="1200" b="0" i="0" u="none" strike="noStrike" kern="1200" cap="none" spc="0" baseline="0">
              <a:solidFill>
                <a:srgbClr val="000000"/>
              </a:solidFill>
              <a:uFillTx/>
              <a:latin typeface="Arial" pitchFamily="34"/>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834283EC-01E7-89AE-B644-325C58EA23FE}"/>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66785"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CF3D188-F418-403A-9EB2-DCED8E76169A}" type="slidenum">
              <a:t>84</a:t>
            </a:fld>
            <a:endParaRPr lang="en-US" sz="1300" b="0" i="0" u="none" strike="noStrike" kern="1200" cap="none" spc="0" baseline="0">
              <a:solidFill>
                <a:srgbClr val="000000"/>
              </a:solidFill>
              <a:uFillTx/>
              <a:latin typeface="Arial" pitchFamily="34"/>
            </a:endParaRPr>
          </a:p>
        </p:txBody>
      </p:sp>
      <p:sp>
        <p:nvSpPr>
          <p:cNvPr id="3" name="Slide Image Placeholder 2">
            <a:extLst>
              <a:ext uri="{FF2B5EF4-FFF2-40B4-BE49-F238E27FC236}">
                <a16:creationId xmlns:a16="http://schemas.microsoft.com/office/drawing/2014/main" id="{C78DC40A-E79D-F5E7-3722-681D9D5D12CB}"/>
              </a:ext>
            </a:extLst>
          </p:cNvPr>
          <p:cNvSpPr>
            <a:spLocks noGrp="1" noRot="1" noChangeAspect="1"/>
          </p:cNvSpPr>
          <p:nvPr>
            <p:ph type="sldImg"/>
          </p:nvPr>
        </p:nvSpPr>
        <p:spPr/>
      </p:sp>
      <p:sp>
        <p:nvSpPr>
          <p:cNvPr id="4" name="Rectangle 3">
            <a:extLst>
              <a:ext uri="{FF2B5EF4-FFF2-40B4-BE49-F238E27FC236}">
                <a16:creationId xmlns:a16="http://schemas.microsoft.com/office/drawing/2014/main" id="{FD001D75-3A78-FC93-3D03-3FDACB1A5080}"/>
              </a:ext>
            </a:extLst>
          </p:cNvPr>
          <p:cNvSpPr txBox="1">
            <a:spLocks noGrp="1"/>
          </p:cNvSpPr>
          <p:nvPr>
            <p:ph type="body" sz="quarter" idx="1"/>
          </p:nvPr>
        </p:nvSpPr>
        <p:spPr/>
        <p:txBody>
          <a:bodyPr/>
          <a:lstStyle/>
          <a:p>
            <a:endParaRPr lang="en-GB"/>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7988C5A4-B410-6FC0-994C-4F8856C83E9B}"/>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66785"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BA51B06-E306-4852-A76F-55BCD8990D07}" type="slidenum">
              <a:t>86</a:t>
            </a:fld>
            <a:endParaRPr lang="en-US" sz="1300" b="0" i="0" u="none" strike="noStrike" kern="1200" cap="none" spc="0" baseline="0">
              <a:solidFill>
                <a:srgbClr val="000000"/>
              </a:solidFill>
              <a:uFillTx/>
              <a:latin typeface="Arial" pitchFamily="34"/>
            </a:endParaRPr>
          </a:p>
        </p:txBody>
      </p:sp>
      <p:sp>
        <p:nvSpPr>
          <p:cNvPr id="3" name="Slide Image Placeholder 2">
            <a:extLst>
              <a:ext uri="{FF2B5EF4-FFF2-40B4-BE49-F238E27FC236}">
                <a16:creationId xmlns:a16="http://schemas.microsoft.com/office/drawing/2014/main" id="{F027C1C2-786D-5CA3-1B3C-176AAD02A96B}"/>
              </a:ext>
            </a:extLst>
          </p:cNvPr>
          <p:cNvSpPr>
            <a:spLocks noGrp="1" noRot="1" noChangeAspect="1"/>
          </p:cNvSpPr>
          <p:nvPr>
            <p:ph type="sldImg"/>
          </p:nvPr>
        </p:nvSpPr>
        <p:spPr/>
      </p:sp>
      <p:sp>
        <p:nvSpPr>
          <p:cNvPr id="4" name="Rectangle 3">
            <a:extLst>
              <a:ext uri="{FF2B5EF4-FFF2-40B4-BE49-F238E27FC236}">
                <a16:creationId xmlns:a16="http://schemas.microsoft.com/office/drawing/2014/main" id="{EB0955CD-51C9-67F6-C68F-60E1CDDCA919}"/>
              </a:ext>
            </a:extLst>
          </p:cNvPr>
          <p:cNvSpPr txBox="1">
            <a:spLocks noGrp="1"/>
          </p:cNvSpPr>
          <p:nvPr>
            <p:ph type="body" sz="quarter" idx="1"/>
          </p:nvPr>
        </p:nvSpPr>
        <p:spPr/>
        <p:txBody>
          <a:bodyPr/>
          <a:lstStyle/>
          <a:p>
            <a:endParaRPr lang="en-GB"/>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22AA19E1-7E61-D3DF-896F-630963EB5910}"/>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66785"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9AB0555-5211-47D9-BD0A-586B7CA105A4}" type="slidenum">
              <a:t>87</a:t>
            </a:fld>
            <a:endParaRPr lang="en-US" sz="1300" b="0" i="0" u="none" strike="noStrike" kern="1200" cap="none" spc="0" baseline="0">
              <a:solidFill>
                <a:srgbClr val="000000"/>
              </a:solidFill>
              <a:uFillTx/>
              <a:latin typeface="Arial" pitchFamily="34"/>
            </a:endParaRPr>
          </a:p>
        </p:txBody>
      </p:sp>
      <p:sp>
        <p:nvSpPr>
          <p:cNvPr id="3" name="Slide Image Placeholder 2">
            <a:extLst>
              <a:ext uri="{FF2B5EF4-FFF2-40B4-BE49-F238E27FC236}">
                <a16:creationId xmlns:a16="http://schemas.microsoft.com/office/drawing/2014/main" id="{1187108C-DFEE-D819-9357-DC976D162FB5}"/>
              </a:ext>
            </a:extLst>
          </p:cNvPr>
          <p:cNvSpPr>
            <a:spLocks noGrp="1" noRot="1" noChangeAspect="1"/>
          </p:cNvSpPr>
          <p:nvPr>
            <p:ph type="sldImg"/>
          </p:nvPr>
        </p:nvSpPr>
        <p:spPr/>
      </p:sp>
      <p:sp>
        <p:nvSpPr>
          <p:cNvPr id="4" name="Rectangle 3">
            <a:extLst>
              <a:ext uri="{FF2B5EF4-FFF2-40B4-BE49-F238E27FC236}">
                <a16:creationId xmlns:a16="http://schemas.microsoft.com/office/drawing/2014/main" id="{08862C2D-6A09-6148-8FDE-A46BD3B39455}"/>
              </a:ext>
            </a:extLst>
          </p:cNvPr>
          <p:cNvSpPr txBox="1">
            <a:spLocks noGrp="1"/>
          </p:cNvSpPr>
          <p:nvPr>
            <p:ph type="body" sz="quarter" idx="1"/>
          </p:nvPr>
        </p:nvSpPr>
        <p:spPr/>
        <p:txBody>
          <a:bodyPr/>
          <a:lstStyle/>
          <a:p>
            <a:endParaRPr lang="en-GB"/>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36EA3C4A-B6E2-B7B4-DDD7-A25DAFD1AC36}"/>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66785"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5AD166A-39E8-4DA5-984C-8BFED3F46B0E}" type="slidenum">
              <a:t>88</a:t>
            </a:fld>
            <a:endParaRPr lang="en-US" sz="1300" b="0" i="0" u="none" strike="noStrike" kern="1200" cap="none" spc="0" baseline="0">
              <a:solidFill>
                <a:srgbClr val="000000"/>
              </a:solidFill>
              <a:uFillTx/>
              <a:latin typeface="Arial" pitchFamily="34"/>
            </a:endParaRPr>
          </a:p>
        </p:txBody>
      </p:sp>
      <p:sp>
        <p:nvSpPr>
          <p:cNvPr id="3" name="Slide Image Placeholder 2">
            <a:extLst>
              <a:ext uri="{FF2B5EF4-FFF2-40B4-BE49-F238E27FC236}">
                <a16:creationId xmlns:a16="http://schemas.microsoft.com/office/drawing/2014/main" id="{1EF97278-2FC6-D4AD-A953-8B88FDBE2F47}"/>
              </a:ext>
            </a:extLst>
          </p:cNvPr>
          <p:cNvSpPr>
            <a:spLocks noGrp="1" noRot="1" noChangeAspect="1"/>
          </p:cNvSpPr>
          <p:nvPr>
            <p:ph type="sldImg"/>
          </p:nvPr>
        </p:nvSpPr>
        <p:spPr/>
      </p:sp>
      <p:sp>
        <p:nvSpPr>
          <p:cNvPr id="4" name="Rectangle 3">
            <a:extLst>
              <a:ext uri="{FF2B5EF4-FFF2-40B4-BE49-F238E27FC236}">
                <a16:creationId xmlns:a16="http://schemas.microsoft.com/office/drawing/2014/main" id="{3EBF1E83-10F0-B631-D34B-39A5439C52B3}"/>
              </a:ext>
            </a:extLst>
          </p:cNvPr>
          <p:cNvSpPr txBox="1">
            <a:spLocks noGrp="1"/>
          </p:cNvSpPr>
          <p:nvPr>
            <p:ph type="body" sz="quarter" idx="1"/>
          </p:nvPr>
        </p:nvSpPr>
        <p:spPr/>
        <p:txBody>
          <a:bodyPr/>
          <a:lstStyle/>
          <a:p>
            <a:endParaRPr lang="en-GB"/>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942A148-9AD9-22D5-814F-058185D446B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B0EC1F5-111E-644F-FCDD-5563727755B2}"/>
              </a:ext>
            </a:extLst>
          </p:cNvPr>
          <p:cNvSpPr txBox="1">
            <a:spLocks noGrp="1"/>
          </p:cNvSpPr>
          <p:nvPr>
            <p:ph type="body" sz="quarter" idx="1"/>
          </p:nvPr>
        </p:nvSpPr>
        <p:spPr/>
        <p:txBody>
          <a:bodyPr/>
          <a:lstStyle/>
          <a:p>
            <a:endParaRPr lang="en-GB"/>
          </a:p>
        </p:txBody>
      </p:sp>
      <p:sp>
        <p:nvSpPr>
          <p:cNvPr id="4" name="Tijdelijke aanduiding voor dianummer 3">
            <a:extLst>
              <a:ext uri="{FF2B5EF4-FFF2-40B4-BE49-F238E27FC236}">
                <a16:creationId xmlns:a16="http://schemas.microsoft.com/office/drawing/2014/main" id="{8E80D668-471B-A01A-57AA-577A938F6126}"/>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66785"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035592B-2B92-4D4D-AF1E-868A42210D35}" type="slidenum">
              <a:t>89</a:t>
            </a:fld>
            <a:endParaRPr lang="en-US" sz="1200" b="0" i="0" u="none" strike="noStrike" kern="1200" cap="none" spc="0" baseline="0">
              <a:solidFill>
                <a:srgbClr val="000000"/>
              </a:solidFill>
              <a:uFillTx/>
              <a:latin typeface="Arial" pitchFamily="34"/>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6EFA9B-6FD9-0D19-C96F-2B7D887CA5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84BEB0-07A8-1A07-1759-DA6B32169D69}"/>
              </a:ext>
            </a:extLst>
          </p:cNvPr>
          <p:cNvSpPr txBox="1">
            <a:spLocks noGrp="1"/>
          </p:cNvSpPr>
          <p:nvPr>
            <p:ph type="body" sz="quarter" idx="1"/>
          </p:nvPr>
        </p:nvSpPr>
        <p:spPr/>
        <p:txBody>
          <a:bodyPr/>
          <a:lstStyle/>
          <a:p>
            <a:endParaRPr lang="en-GB"/>
          </a:p>
        </p:txBody>
      </p:sp>
      <p:sp>
        <p:nvSpPr>
          <p:cNvPr id="4" name="Slide Number Placeholder 3">
            <a:extLst>
              <a:ext uri="{FF2B5EF4-FFF2-40B4-BE49-F238E27FC236}">
                <a16:creationId xmlns:a16="http://schemas.microsoft.com/office/drawing/2014/main" id="{DDBA6BFD-4180-F102-1110-31CEB0A9B0F7}"/>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66785"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8842136-9DF9-4029-AA02-9A2EC10EA64D}" type="slidenum">
              <a:t>90</a:t>
            </a:fld>
            <a:endParaRPr lang="nl-NL" sz="1200" b="0" i="0" u="none" strike="noStrike" kern="1200" cap="none" spc="0" baseline="0">
              <a:solidFill>
                <a:srgbClr val="000000"/>
              </a:solidFill>
              <a:uFillTx/>
              <a:latin typeface="Arial" pitchFamily="34"/>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2E364D-E872-FED8-36DF-04E6E2E219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95F623-F118-6119-D94D-7831B2D0199D}"/>
              </a:ext>
            </a:extLst>
          </p:cNvPr>
          <p:cNvSpPr txBox="1">
            <a:spLocks noGrp="1"/>
          </p:cNvSpPr>
          <p:nvPr>
            <p:ph type="body" sz="quarter" idx="1"/>
          </p:nvPr>
        </p:nvSpPr>
        <p:spPr/>
        <p:txBody>
          <a:bodyPr/>
          <a:lstStyle/>
          <a:p>
            <a:endParaRPr lang="en-GB"/>
          </a:p>
        </p:txBody>
      </p:sp>
      <p:sp>
        <p:nvSpPr>
          <p:cNvPr id="4" name="Slide Number Placeholder 3">
            <a:extLst>
              <a:ext uri="{FF2B5EF4-FFF2-40B4-BE49-F238E27FC236}">
                <a16:creationId xmlns:a16="http://schemas.microsoft.com/office/drawing/2014/main" id="{1ACCD79C-771D-9A30-BB07-D39042F66D7B}"/>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66785"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2F2A6564-CE3D-408D-854C-98E2EC2C5B6A}" type="slidenum">
              <a:t>91</a:t>
            </a:fld>
            <a:endParaRPr lang="nl-NL" sz="1200" b="0" i="0" u="none" strike="noStrike" kern="1200" cap="none" spc="0" baseline="0">
              <a:solidFill>
                <a:srgbClr val="000000"/>
              </a:solidFill>
              <a:uFillTx/>
              <a:latin typeface="Arial" pitchFamily="34"/>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D1CE8FC8-0E79-1A6C-E677-019A4F6C5C8D}"/>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66785"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AC8107BA-6A4B-4D96-8356-E8A0F05552BE}" type="slidenum">
              <a:t>7</a:t>
            </a:fld>
            <a:endParaRPr lang="en-US" sz="1300" b="0" i="0" u="none" strike="noStrike" kern="1200" cap="none" spc="0" baseline="0">
              <a:solidFill>
                <a:srgbClr val="000000"/>
              </a:solidFill>
              <a:uFillTx/>
              <a:latin typeface="Arial" pitchFamily="34"/>
            </a:endParaRPr>
          </a:p>
        </p:txBody>
      </p:sp>
      <p:sp>
        <p:nvSpPr>
          <p:cNvPr id="3" name="Slide Image Placeholder 2">
            <a:extLst>
              <a:ext uri="{FF2B5EF4-FFF2-40B4-BE49-F238E27FC236}">
                <a16:creationId xmlns:a16="http://schemas.microsoft.com/office/drawing/2014/main" id="{8CDD21FE-3495-8323-46D1-7C54D4C93874}"/>
              </a:ext>
            </a:extLst>
          </p:cNvPr>
          <p:cNvSpPr>
            <a:spLocks noGrp="1" noRot="1" noChangeAspect="1"/>
          </p:cNvSpPr>
          <p:nvPr>
            <p:ph type="sldImg"/>
          </p:nvPr>
        </p:nvSpPr>
        <p:spPr>
          <a:xfrm>
            <a:off x="685800" y="1143000"/>
            <a:ext cx="5486400" cy="3086100"/>
          </a:xfrm>
        </p:spPr>
      </p:sp>
      <p:sp>
        <p:nvSpPr>
          <p:cNvPr id="4" name="Rectangle 3">
            <a:extLst>
              <a:ext uri="{FF2B5EF4-FFF2-40B4-BE49-F238E27FC236}">
                <a16:creationId xmlns:a16="http://schemas.microsoft.com/office/drawing/2014/main" id="{D26F23A8-47E7-F1E5-9BF7-2B73D27AF444}"/>
              </a:ext>
            </a:extLst>
          </p:cNvPr>
          <p:cNvSpPr txBox="1">
            <a:spLocks noGrp="1"/>
          </p:cNvSpPr>
          <p:nvPr>
            <p:ph type="body" sz="quarter" idx="1"/>
          </p:nvPr>
        </p:nvSpPr>
        <p:spPr/>
        <p:txBody>
          <a:bodyPr/>
          <a:lstStyle/>
          <a:p>
            <a:endParaRPr lang="en-GB"/>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5C3BA7-ADA7-4C6C-2905-6F96E50708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D3687F-9FF3-E4B7-6B7C-5F8ED360F8CB}"/>
              </a:ext>
            </a:extLst>
          </p:cNvPr>
          <p:cNvSpPr txBox="1">
            <a:spLocks noGrp="1"/>
          </p:cNvSpPr>
          <p:nvPr>
            <p:ph type="body" sz="quarter" idx="1"/>
          </p:nvPr>
        </p:nvSpPr>
        <p:spPr/>
        <p:txBody>
          <a:bodyPr/>
          <a:lstStyle/>
          <a:p>
            <a:pPr lvl="0"/>
            <a:r>
              <a:rPr lang="en-GB">
                <a:latin typeface="Arial" pitchFamily="34"/>
              </a:rPr>
              <a:t>Core clauses are the same with other standards(HLS), but in 08 operation changes</a:t>
            </a:r>
          </a:p>
        </p:txBody>
      </p:sp>
      <p:sp>
        <p:nvSpPr>
          <p:cNvPr id="4" name="Slide Number Placeholder 3">
            <a:extLst>
              <a:ext uri="{FF2B5EF4-FFF2-40B4-BE49-F238E27FC236}">
                <a16:creationId xmlns:a16="http://schemas.microsoft.com/office/drawing/2014/main" id="{99338BC2-B12F-E743-48D4-A85DBF99D206}"/>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23928"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0A75C9C-4AA3-4071-A17C-257108A9448D}" type="slidenum">
              <a:t>92</a:t>
            </a:fld>
            <a:endParaRPr lang="en-GB" sz="1200" b="0" i="0" u="none" strike="noStrike" kern="1200" cap="none" spc="0" baseline="0">
              <a:solidFill>
                <a:srgbClr val="000000"/>
              </a:solidFill>
              <a:uFillTx/>
              <a:latin typeface="Calibri" pitchFamily="34"/>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581ADA-8480-3821-8531-5BADEC0E3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74C9A2-BAF2-836B-5195-E782BFB9C66E}"/>
              </a:ext>
            </a:extLst>
          </p:cNvPr>
          <p:cNvSpPr txBox="1">
            <a:spLocks noGrp="1"/>
          </p:cNvSpPr>
          <p:nvPr>
            <p:ph type="body" sz="quarter" idx="1"/>
          </p:nvPr>
        </p:nvSpPr>
        <p:spPr/>
        <p:txBody>
          <a:bodyPr/>
          <a:lstStyle/>
          <a:p>
            <a:endParaRPr lang="en-GB"/>
          </a:p>
        </p:txBody>
      </p:sp>
      <p:sp>
        <p:nvSpPr>
          <p:cNvPr id="4" name="Slide Number Placeholder 3">
            <a:extLst>
              <a:ext uri="{FF2B5EF4-FFF2-40B4-BE49-F238E27FC236}">
                <a16:creationId xmlns:a16="http://schemas.microsoft.com/office/drawing/2014/main" id="{404C7CC9-15CD-5371-65DC-5DED944CD7C5}"/>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66785"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82A0551-BF6B-4FC1-940E-3F1397DF8F5B}" type="slidenum">
              <a:t>93</a:t>
            </a:fld>
            <a:endParaRPr lang="nl-NL" sz="1200" b="0" i="0" u="none" strike="noStrike" kern="1200" cap="none" spc="0" baseline="0">
              <a:solidFill>
                <a:srgbClr val="000000"/>
              </a:solidFill>
              <a:uFillTx/>
              <a:latin typeface="Arial" pitchFamily="34"/>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D180-CAAC-E4D8-DA96-4C7D1DB495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838660-F4F6-6002-7E60-F1BE40ABD329}"/>
              </a:ext>
            </a:extLst>
          </p:cNvPr>
          <p:cNvSpPr txBox="1">
            <a:spLocks noGrp="1"/>
          </p:cNvSpPr>
          <p:nvPr>
            <p:ph type="body" sz="quarter" idx="1"/>
          </p:nvPr>
        </p:nvSpPr>
        <p:spPr/>
        <p:txBody>
          <a:bodyPr/>
          <a:lstStyle/>
          <a:p>
            <a:endParaRPr lang="en-GB"/>
          </a:p>
        </p:txBody>
      </p:sp>
      <p:sp>
        <p:nvSpPr>
          <p:cNvPr id="4" name="Slide Number Placeholder 3">
            <a:extLst>
              <a:ext uri="{FF2B5EF4-FFF2-40B4-BE49-F238E27FC236}">
                <a16:creationId xmlns:a16="http://schemas.microsoft.com/office/drawing/2014/main" id="{1EA3CD91-B3C1-0EE3-58F8-7DC70E8712F9}"/>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66785"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4E9EFB62-2A52-446C-80D1-18C14842E072}" type="slidenum">
              <a:t>94</a:t>
            </a:fld>
            <a:endParaRPr lang="en-GB" sz="1200" b="0" i="0" u="none" strike="noStrike" kern="1200" cap="none" spc="0" baseline="0">
              <a:solidFill>
                <a:srgbClr val="000000"/>
              </a:solidFill>
              <a:uFillTx/>
              <a:latin typeface="Arial" pitchFamily="34"/>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4CD7E8-9300-B147-E586-9F46F3AA3B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2032BAF-4398-7630-C972-F93A79C58979}"/>
              </a:ext>
            </a:extLst>
          </p:cNvPr>
          <p:cNvSpPr txBox="1">
            <a:spLocks noGrp="1"/>
          </p:cNvSpPr>
          <p:nvPr>
            <p:ph type="body" sz="quarter" idx="1"/>
          </p:nvPr>
        </p:nvSpPr>
        <p:spPr/>
        <p:txBody>
          <a:bodyPr/>
          <a:lstStyle/>
          <a:p>
            <a:endParaRPr lang="en-GB"/>
          </a:p>
        </p:txBody>
      </p:sp>
      <p:sp>
        <p:nvSpPr>
          <p:cNvPr id="4" name="Slide Number Placeholder 3">
            <a:extLst>
              <a:ext uri="{FF2B5EF4-FFF2-40B4-BE49-F238E27FC236}">
                <a16:creationId xmlns:a16="http://schemas.microsoft.com/office/drawing/2014/main" id="{AEF678D2-853B-ACFE-DABB-1CF1AA8B9BB1}"/>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66785"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937092D7-0D3C-48D7-AFD6-34131243B5B4}" type="slidenum">
              <a:t>95</a:t>
            </a:fld>
            <a:endParaRPr lang="nl-NL" sz="1200" b="0" i="0" u="none" strike="noStrike" kern="1200" cap="none" spc="0" baseline="0">
              <a:solidFill>
                <a:srgbClr val="000000"/>
              </a:solidFill>
              <a:uFillTx/>
              <a:latin typeface="Arial" pitchFamily="34"/>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B1AEF445-BCD6-27EB-C47A-3041D29D9306}"/>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66785"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EE7BE4BF-1D75-49EE-811E-D9CD701D2686}" type="slidenum">
              <a:t>101</a:t>
            </a:fld>
            <a:endParaRPr lang="en-US" sz="1300" b="0" i="0" u="none" strike="noStrike" kern="1200" cap="none" spc="0" baseline="0">
              <a:solidFill>
                <a:srgbClr val="000000"/>
              </a:solidFill>
              <a:uFillTx/>
              <a:latin typeface="Arial" pitchFamily="34"/>
            </a:endParaRPr>
          </a:p>
        </p:txBody>
      </p:sp>
      <p:sp>
        <p:nvSpPr>
          <p:cNvPr id="3" name="Slide Image Placeholder 2">
            <a:extLst>
              <a:ext uri="{FF2B5EF4-FFF2-40B4-BE49-F238E27FC236}">
                <a16:creationId xmlns:a16="http://schemas.microsoft.com/office/drawing/2014/main" id="{AEFAA004-FC5F-AFEA-6164-E198B7BBF87B}"/>
              </a:ext>
            </a:extLst>
          </p:cNvPr>
          <p:cNvSpPr>
            <a:spLocks noGrp="1" noRot="1" noChangeAspect="1"/>
          </p:cNvSpPr>
          <p:nvPr>
            <p:ph type="sldImg"/>
          </p:nvPr>
        </p:nvSpPr>
        <p:spPr/>
      </p:sp>
      <p:sp>
        <p:nvSpPr>
          <p:cNvPr id="4" name="Rectangle 3">
            <a:extLst>
              <a:ext uri="{FF2B5EF4-FFF2-40B4-BE49-F238E27FC236}">
                <a16:creationId xmlns:a16="http://schemas.microsoft.com/office/drawing/2014/main" id="{79EEB1D7-524D-88A7-BD55-43953A9FDD27}"/>
              </a:ext>
            </a:extLst>
          </p:cNvPr>
          <p:cNvSpPr txBox="1">
            <a:spLocks noGrp="1"/>
          </p:cNvSpPr>
          <p:nvPr>
            <p:ph type="body" sz="quarter" idx="1"/>
          </p:nvPr>
        </p:nvSpPr>
        <p:spPr/>
        <p:txBody>
          <a:bodyPr/>
          <a:lstStyle/>
          <a:p>
            <a:endParaRPr lang="en-GB"/>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B3A7860C-005A-2815-9B3D-AD645E794DD9}"/>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66785"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C9F48CBE-9B4B-4208-AB21-6D5920E46900}" type="slidenum">
              <a:t>104</a:t>
            </a:fld>
            <a:endParaRPr lang="en-US" sz="1300" b="0" i="0" u="none" strike="noStrike" kern="1200" cap="none" spc="0" baseline="0">
              <a:solidFill>
                <a:srgbClr val="000000"/>
              </a:solidFill>
              <a:uFillTx/>
              <a:latin typeface="Arial" pitchFamily="34"/>
            </a:endParaRPr>
          </a:p>
        </p:txBody>
      </p:sp>
      <p:sp>
        <p:nvSpPr>
          <p:cNvPr id="3" name="Slide Image Placeholder 2">
            <a:extLst>
              <a:ext uri="{FF2B5EF4-FFF2-40B4-BE49-F238E27FC236}">
                <a16:creationId xmlns:a16="http://schemas.microsoft.com/office/drawing/2014/main" id="{30BF6C47-DE65-9EAA-5FE1-BD544EC1E5E2}"/>
              </a:ext>
            </a:extLst>
          </p:cNvPr>
          <p:cNvSpPr>
            <a:spLocks noGrp="1" noRot="1" noChangeAspect="1"/>
          </p:cNvSpPr>
          <p:nvPr>
            <p:ph type="sldImg"/>
          </p:nvPr>
        </p:nvSpPr>
        <p:spPr/>
      </p:sp>
      <p:sp>
        <p:nvSpPr>
          <p:cNvPr id="4" name="Rectangle 3">
            <a:extLst>
              <a:ext uri="{FF2B5EF4-FFF2-40B4-BE49-F238E27FC236}">
                <a16:creationId xmlns:a16="http://schemas.microsoft.com/office/drawing/2014/main" id="{D1901E17-0BF5-0EA6-CB3D-270704DE4C18}"/>
              </a:ext>
            </a:extLst>
          </p:cNvPr>
          <p:cNvSpPr txBox="1">
            <a:spLocks noGrp="1"/>
          </p:cNvSpPr>
          <p:nvPr>
            <p:ph type="body" sz="quarter" idx="1"/>
          </p:nvPr>
        </p:nvSpPr>
        <p:spPr/>
        <p:txBody>
          <a:bodyPr/>
          <a:lstStyle/>
          <a:p>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61C76989-A2E1-1C26-975A-90B116176A70}"/>
              </a:ext>
            </a:extLst>
          </p:cNvPr>
          <p:cNvSpPr txBox="1"/>
          <p:nvPr/>
        </p:nvSpPr>
        <p:spPr>
          <a:xfrm>
            <a:off x="3884608" y="8685208"/>
            <a:ext cx="2971800" cy="458791"/>
          </a:xfrm>
          <a:prstGeom prst="rect">
            <a:avLst/>
          </a:prstGeom>
          <a:noFill/>
          <a:ln cap="flat">
            <a:noFill/>
          </a:ln>
        </p:spPr>
        <p:txBody>
          <a:bodyPr vert="horz" wrap="square" lIns="91440" tIns="45720" rIns="91440" bIns="45720" anchor="b" anchorCtr="0" compatLnSpc="1">
            <a:noAutofit/>
          </a:bodyPr>
          <a:lstStyle/>
          <a:p>
            <a:pPr marL="0" marR="0" lvl="0" indent="0" algn="r" defTabSz="966785"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046488C2-1741-4BD5-82E7-131FF401FF53}" type="slidenum">
              <a:t>14</a:t>
            </a:fld>
            <a:endParaRPr lang="en-US" sz="1300" b="0" i="0" u="none" strike="noStrike" kern="1200" cap="none" spc="0" baseline="0">
              <a:solidFill>
                <a:srgbClr val="000000"/>
              </a:solidFill>
              <a:uFillTx/>
              <a:latin typeface="Arial" pitchFamily="34"/>
            </a:endParaRPr>
          </a:p>
        </p:txBody>
      </p:sp>
      <p:sp>
        <p:nvSpPr>
          <p:cNvPr id="3" name="Slide Image Placeholder 2">
            <a:extLst>
              <a:ext uri="{FF2B5EF4-FFF2-40B4-BE49-F238E27FC236}">
                <a16:creationId xmlns:a16="http://schemas.microsoft.com/office/drawing/2014/main" id="{617BAD0C-D706-1A46-66B3-AC479498EE31}"/>
              </a:ext>
            </a:extLst>
          </p:cNvPr>
          <p:cNvSpPr>
            <a:spLocks noGrp="1" noRot="1" noChangeAspect="1"/>
          </p:cNvSpPr>
          <p:nvPr>
            <p:ph type="sldImg"/>
          </p:nvPr>
        </p:nvSpPr>
        <p:spPr>
          <a:xfrm>
            <a:off x="685800" y="1143000"/>
            <a:ext cx="5486400" cy="3086100"/>
          </a:xfrm>
        </p:spPr>
      </p:sp>
      <p:sp>
        <p:nvSpPr>
          <p:cNvPr id="4" name="Rectangle 3">
            <a:extLst>
              <a:ext uri="{FF2B5EF4-FFF2-40B4-BE49-F238E27FC236}">
                <a16:creationId xmlns:a16="http://schemas.microsoft.com/office/drawing/2014/main" id="{D42F1EEB-952E-BEA4-798B-B010B2E8DC4C}"/>
              </a:ext>
            </a:extLst>
          </p:cNvPr>
          <p:cNvSpPr txBox="1">
            <a:spLocks noGrp="1"/>
          </p:cNvSpPr>
          <p:nvPr>
            <p:ph type="body" sz="quarter" idx="1"/>
          </p:nvPr>
        </p:nvSpPr>
        <p:spPr/>
        <p:txBody>
          <a:bodyPr/>
          <a:lstStyle/>
          <a:p>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pPr lvl="0"/>
            <a:fld id="{8C4E9C87-C4DF-4B00-9EC0-AA154F334AF3}" type="slidenum">
              <a:rPr lang="en-GB" smtClean="0"/>
              <a:t>25</a:t>
            </a:fld>
            <a:endParaRPr lang="en-GB"/>
          </a:p>
        </p:txBody>
      </p:sp>
    </p:spTree>
    <p:extLst>
      <p:ext uri="{BB962C8B-B14F-4D97-AF65-F5344CB8AC3E}">
        <p14:creationId xmlns:p14="http://schemas.microsoft.com/office/powerpoint/2010/main" val="649321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pPr lvl="0"/>
            <a:fld id="{8C4E9C87-C4DF-4B00-9EC0-AA154F334AF3}" type="slidenum">
              <a:rPr lang="en-GB" smtClean="0"/>
              <a:t>26</a:t>
            </a:fld>
            <a:endParaRPr lang="en-GB"/>
          </a:p>
        </p:txBody>
      </p:sp>
    </p:spTree>
    <p:extLst>
      <p:ext uri="{BB962C8B-B14F-4D97-AF65-F5344CB8AC3E}">
        <p14:creationId xmlns:p14="http://schemas.microsoft.com/office/powerpoint/2010/main" val="3718670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685800" y="1143000"/>
            <a:ext cx="5486400" cy="3086100"/>
          </a:xfrm>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pPr lvl="0"/>
            <a:fld id="{8C4E9C87-C4DF-4B00-9EC0-AA154F334AF3}" type="slidenum">
              <a:rPr lang="en-GB" smtClean="0"/>
              <a:t>27</a:t>
            </a:fld>
            <a:endParaRPr lang="en-GB"/>
          </a:p>
        </p:txBody>
      </p:sp>
    </p:spTree>
    <p:extLst>
      <p:ext uri="{BB962C8B-B14F-4D97-AF65-F5344CB8AC3E}">
        <p14:creationId xmlns:p14="http://schemas.microsoft.com/office/powerpoint/2010/main" val="370447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CF762-E202-7E6F-9B6B-602F1C9FEF5C}"/>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en-US"/>
              <a:t>Click to edit Master title style</a:t>
            </a:r>
            <a:endParaRPr lang="en-GB"/>
          </a:p>
        </p:txBody>
      </p:sp>
      <p:sp>
        <p:nvSpPr>
          <p:cNvPr id="3" name="Subtitle 2">
            <a:extLst>
              <a:ext uri="{FF2B5EF4-FFF2-40B4-BE49-F238E27FC236}">
                <a16:creationId xmlns:a16="http://schemas.microsoft.com/office/drawing/2014/main" id="{65C504CA-4BAD-CC1E-8EA9-6AE2EB1BF9EA}"/>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en-US"/>
              <a:t>Click to edit Master subtitle style</a:t>
            </a:r>
            <a:endParaRPr lang="en-GB"/>
          </a:p>
        </p:txBody>
      </p:sp>
      <p:sp>
        <p:nvSpPr>
          <p:cNvPr id="4" name="Date Placeholder 3">
            <a:extLst>
              <a:ext uri="{FF2B5EF4-FFF2-40B4-BE49-F238E27FC236}">
                <a16:creationId xmlns:a16="http://schemas.microsoft.com/office/drawing/2014/main" id="{5B5853E9-916C-65D8-BBD4-A4A470C8D2C8}"/>
              </a:ext>
            </a:extLst>
          </p:cNvPr>
          <p:cNvSpPr txBox="1">
            <a:spLocks noGrp="1"/>
          </p:cNvSpPr>
          <p:nvPr>
            <p:ph type="dt" sz="half" idx="7"/>
          </p:nvPr>
        </p:nvSpPr>
        <p:spPr/>
        <p:txBody>
          <a:bodyPr/>
          <a:lstStyle>
            <a:lvl1pPr>
              <a:defRPr/>
            </a:lvl1pPr>
          </a:lstStyle>
          <a:p>
            <a:pPr lvl="0"/>
            <a:fld id="{4B9E2039-AD51-4610-A7C6-0E758CBEE054}" type="datetime1">
              <a:rPr lang="en-GB"/>
              <a:pPr lvl="0"/>
              <a:t>11/05/2022</a:t>
            </a:fld>
            <a:endParaRPr lang="en-GB"/>
          </a:p>
        </p:txBody>
      </p:sp>
      <p:sp>
        <p:nvSpPr>
          <p:cNvPr id="5" name="Footer Placeholder 4">
            <a:extLst>
              <a:ext uri="{FF2B5EF4-FFF2-40B4-BE49-F238E27FC236}">
                <a16:creationId xmlns:a16="http://schemas.microsoft.com/office/drawing/2014/main" id="{A1C566CB-9EC3-CEA7-3D8D-7A57F78EE964}"/>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53E8FE35-BBF0-8C74-16C4-86DCA9CCCE91}"/>
              </a:ext>
            </a:extLst>
          </p:cNvPr>
          <p:cNvSpPr txBox="1">
            <a:spLocks noGrp="1"/>
          </p:cNvSpPr>
          <p:nvPr>
            <p:ph type="sldNum" sz="quarter" idx="8"/>
          </p:nvPr>
        </p:nvSpPr>
        <p:spPr/>
        <p:txBody>
          <a:bodyPr/>
          <a:lstStyle>
            <a:lvl1pPr>
              <a:defRPr/>
            </a:lvl1pPr>
          </a:lstStyle>
          <a:p>
            <a:pPr lvl="0"/>
            <a:fld id="{9E6CFE1D-AEFD-428F-8586-1E0ECD8E990D}" type="slidenum">
              <a:t>‹nr.›</a:t>
            </a:fld>
            <a:endParaRPr lang="en-GB"/>
          </a:p>
        </p:txBody>
      </p:sp>
    </p:spTree>
    <p:extLst>
      <p:ext uri="{BB962C8B-B14F-4D97-AF65-F5344CB8AC3E}">
        <p14:creationId xmlns:p14="http://schemas.microsoft.com/office/powerpoint/2010/main" val="2560794051"/>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4E6AF-9335-A3EF-3DB6-ADE6DE51BFB4}"/>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0EAB0E88-1923-CFA3-8779-1A6120244296}"/>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01B5B14-D675-AC9E-6536-61FC5223EE3A}"/>
              </a:ext>
            </a:extLst>
          </p:cNvPr>
          <p:cNvSpPr txBox="1">
            <a:spLocks noGrp="1"/>
          </p:cNvSpPr>
          <p:nvPr>
            <p:ph type="dt" sz="half" idx="7"/>
          </p:nvPr>
        </p:nvSpPr>
        <p:spPr/>
        <p:txBody>
          <a:bodyPr/>
          <a:lstStyle>
            <a:lvl1pPr>
              <a:defRPr/>
            </a:lvl1pPr>
          </a:lstStyle>
          <a:p>
            <a:pPr lvl="0"/>
            <a:fld id="{DC1138AB-027D-400C-A0C6-6032DFE1164D}" type="datetime1">
              <a:rPr lang="en-GB"/>
              <a:pPr lvl="0"/>
              <a:t>11/05/2022</a:t>
            </a:fld>
            <a:endParaRPr lang="en-GB"/>
          </a:p>
        </p:txBody>
      </p:sp>
      <p:sp>
        <p:nvSpPr>
          <p:cNvPr id="5" name="Footer Placeholder 4">
            <a:extLst>
              <a:ext uri="{FF2B5EF4-FFF2-40B4-BE49-F238E27FC236}">
                <a16:creationId xmlns:a16="http://schemas.microsoft.com/office/drawing/2014/main" id="{569161D6-B162-1ED9-462A-AA72992D2C7D}"/>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9AA2B513-4D96-A445-926D-EA2BA998E53B}"/>
              </a:ext>
            </a:extLst>
          </p:cNvPr>
          <p:cNvSpPr txBox="1">
            <a:spLocks noGrp="1"/>
          </p:cNvSpPr>
          <p:nvPr>
            <p:ph type="sldNum" sz="quarter" idx="8"/>
          </p:nvPr>
        </p:nvSpPr>
        <p:spPr/>
        <p:txBody>
          <a:bodyPr/>
          <a:lstStyle>
            <a:lvl1pPr>
              <a:defRPr/>
            </a:lvl1pPr>
          </a:lstStyle>
          <a:p>
            <a:pPr lvl="0"/>
            <a:fld id="{68D092F0-E3F3-4FFA-BA28-DD377EB7DA9F}" type="slidenum">
              <a:t>‹nr.›</a:t>
            </a:fld>
            <a:endParaRPr lang="en-GB"/>
          </a:p>
        </p:txBody>
      </p:sp>
    </p:spTree>
    <p:extLst>
      <p:ext uri="{BB962C8B-B14F-4D97-AF65-F5344CB8AC3E}">
        <p14:creationId xmlns:p14="http://schemas.microsoft.com/office/powerpoint/2010/main" val="3654070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476DE5-78E2-D09D-17DB-91928FFB27EC}"/>
              </a:ext>
            </a:extLst>
          </p:cNvPr>
          <p:cNvSpPr txBox="1">
            <a:spLocks noGrp="1"/>
          </p:cNvSpPr>
          <p:nvPr>
            <p:ph type="title" orient="vert"/>
          </p:nvPr>
        </p:nvSpPr>
        <p:spPr>
          <a:xfrm>
            <a:off x="8724903" y="365129"/>
            <a:ext cx="2628899" cy="5811834"/>
          </a:xfrm>
        </p:spPr>
        <p:txBody>
          <a:bodyPr vert="eaVert"/>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78DC9B4A-D686-64D5-DD6C-7ACD403EC402}"/>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D97E7A-4EBD-F8CB-B160-0AD14CB8BF6F}"/>
              </a:ext>
            </a:extLst>
          </p:cNvPr>
          <p:cNvSpPr txBox="1">
            <a:spLocks noGrp="1"/>
          </p:cNvSpPr>
          <p:nvPr>
            <p:ph type="dt" sz="half" idx="7"/>
          </p:nvPr>
        </p:nvSpPr>
        <p:spPr/>
        <p:txBody>
          <a:bodyPr/>
          <a:lstStyle>
            <a:lvl1pPr>
              <a:defRPr/>
            </a:lvl1pPr>
          </a:lstStyle>
          <a:p>
            <a:pPr lvl="0"/>
            <a:fld id="{8A64C731-53B7-4BCE-AB97-C919B458D830}" type="datetime1">
              <a:rPr lang="en-GB"/>
              <a:pPr lvl="0"/>
              <a:t>11/05/2022</a:t>
            </a:fld>
            <a:endParaRPr lang="en-GB"/>
          </a:p>
        </p:txBody>
      </p:sp>
      <p:sp>
        <p:nvSpPr>
          <p:cNvPr id="5" name="Footer Placeholder 4">
            <a:extLst>
              <a:ext uri="{FF2B5EF4-FFF2-40B4-BE49-F238E27FC236}">
                <a16:creationId xmlns:a16="http://schemas.microsoft.com/office/drawing/2014/main" id="{048A7AC8-6917-9232-5324-7CAAFB69BC52}"/>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EEA8A675-5D74-CB5E-4249-97539A18BF13}"/>
              </a:ext>
            </a:extLst>
          </p:cNvPr>
          <p:cNvSpPr txBox="1">
            <a:spLocks noGrp="1"/>
          </p:cNvSpPr>
          <p:nvPr>
            <p:ph type="sldNum" sz="quarter" idx="8"/>
          </p:nvPr>
        </p:nvSpPr>
        <p:spPr/>
        <p:txBody>
          <a:bodyPr/>
          <a:lstStyle>
            <a:lvl1pPr>
              <a:defRPr/>
            </a:lvl1pPr>
          </a:lstStyle>
          <a:p>
            <a:pPr lvl="0"/>
            <a:fld id="{6B2A9191-F920-46B2-9790-4CBCB0F6B29C}" type="slidenum">
              <a:t>‹nr.›</a:t>
            </a:fld>
            <a:endParaRPr lang="en-GB"/>
          </a:p>
        </p:txBody>
      </p:sp>
    </p:spTree>
    <p:extLst>
      <p:ext uri="{BB962C8B-B14F-4D97-AF65-F5344CB8AC3E}">
        <p14:creationId xmlns:p14="http://schemas.microsoft.com/office/powerpoint/2010/main" val="3704844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2BD450-A65B-B88C-6E86-493F3AF82A15}"/>
              </a:ext>
            </a:extLst>
          </p:cNvPr>
          <p:cNvSpPr txBox="1">
            <a:spLocks noGrp="1"/>
          </p:cNvSpPr>
          <p:nvPr>
            <p:ph type="title"/>
          </p:nvPr>
        </p:nvSpPr>
        <p:spPr/>
        <p:txBody>
          <a:bodyPr/>
          <a:lstStyle>
            <a:lvl1pPr>
              <a:defRPr lang="nl-NL"/>
            </a:lvl1pPr>
          </a:lstStyle>
          <a:p>
            <a:pPr lvl="0"/>
            <a:r>
              <a:rPr lang="nl-NL"/>
              <a:t>Klik om de stijl te bewerken</a:t>
            </a:r>
          </a:p>
        </p:txBody>
      </p:sp>
      <p:sp>
        <p:nvSpPr>
          <p:cNvPr id="3" name="Tijdelijke aanduiding voor inhoud 2">
            <a:extLst>
              <a:ext uri="{FF2B5EF4-FFF2-40B4-BE49-F238E27FC236}">
                <a16:creationId xmlns:a16="http://schemas.microsoft.com/office/drawing/2014/main" id="{8726A70D-9456-FB35-2EE2-6830D1FCAE99}"/>
              </a:ext>
            </a:extLst>
          </p:cNvPr>
          <p:cNvSpPr txBox="1">
            <a:spLocks noGrp="1"/>
          </p:cNvSpPr>
          <p:nvPr>
            <p:ph idx="4294967295"/>
          </p:nvPr>
        </p:nvSpPr>
        <p:spPr/>
        <p:txBody>
          <a:bodyPr/>
          <a:lstStyle>
            <a:lvl1pPr>
              <a:defRPr lang="nl-NL"/>
            </a:lvl1pPr>
            <a:lvl2pPr>
              <a:defRPr lang="nl-NL"/>
            </a:lvl2pPr>
            <a:lvl3pPr>
              <a:defRPr lang="nl-NL"/>
            </a:lvl3pPr>
            <a:lvl4pPr>
              <a:defRPr lang="nl-NL"/>
            </a:lvl4pPr>
            <a:lvl5pPr>
              <a:defRPr lang="nl-NL"/>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94098517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el, tekst en illustrat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53BAE1-DBAA-7F8D-195C-0C1F4527954F}"/>
              </a:ext>
            </a:extLst>
          </p:cNvPr>
          <p:cNvSpPr txBox="1">
            <a:spLocks noGrp="1"/>
          </p:cNvSpPr>
          <p:nvPr>
            <p:ph type="title"/>
          </p:nvPr>
        </p:nvSpPr>
        <p:spPr>
          <a:xfrm>
            <a:off x="1200150" y="620713"/>
            <a:ext cx="10367430" cy="796927"/>
          </a:xfrm>
        </p:spPr>
        <p:txBody>
          <a:bodyPr/>
          <a:lstStyle>
            <a:lvl1pPr>
              <a:defRPr lang="nl-NL"/>
            </a:lvl1pPr>
          </a:lstStyle>
          <a:p>
            <a:pPr lvl="0"/>
            <a:r>
              <a:rPr lang="nl-NL"/>
              <a:t>Klik om de stijl te bewerken</a:t>
            </a:r>
          </a:p>
        </p:txBody>
      </p:sp>
      <p:sp>
        <p:nvSpPr>
          <p:cNvPr id="3" name="Tijdelijke aanduiding voor tekst 2">
            <a:extLst>
              <a:ext uri="{FF2B5EF4-FFF2-40B4-BE49-F238E27FC236}">
                <a16:creationId xmlns:a16="http://schemas.microsoft.com/office/drawing/2014/main" id="{7020CD09-5146-03A9-7240-FA0736137214}"/>
              </a:ext>
            </a:extLst>
          </p:cNvPr>
          <p:cNvSpPr txBox="1">
            <a:spLocks noGrp="1"/>
          </p:cNvSpPr>
          <p:nvPr>
            <p:ph type="body" idx="1"/>
          </p:nvPr>
        </p:nvSpPr>
        <p:spPr>
          <a:xfrm>
            <a:off x="1200150" y="1700217"/>
            <a:ext cx="5088471" cy="4537079"/>
          </a:xfrm>
        </p:spPr>
        <p:txBody>
          <a:bodyPr/>
          <a:lstStyle>
            <a:lvl1pPr>
              <a:defRPr lang="nl-NL"/>
            </a:lvl1pPr>
            <a:lvl2pPr>
              <a:defRPr lang="nl-NL"/>
            </a:lvl2pPr>
            <a:lvl3pPr>
              <a:defRPr lang="nl-NL"/>
            </a:lvl3pPr>
            <a:lvl4pPr>
              <a:defRPr lang="nl-NL"/>
            </a:lvl4pPr>
            <a:lvl5pPr>
              <a:defRPr lang="nl-NL"/>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llustratie 3">
            <a:extLst>
              <a:ext uri="{FF2B5EF4-FFF2-40B4-BE49-F238E27FC236}">
                <a16:creationId xmlns:a16="http://schemas.microsoft.com/office/drawing/2014/main" id="{570FFC75-3F2D-628D-0761-B82FDEBD056D}"/>
              </a:ext>
            </a:extLst>
          </p:cNvPr>
          <p:cNvSpPr txBox="1">
            <a:spLocks noGrp="1"/>
          </p:cNvSpPr>
          <p:nvPr>
            <p:ph type="pic" idx="4294967295"/>
          </p:nvPr>
        </p:nvSpPr>
        <p:spPr>
          <a:xfrm>
            <a:off x="6491819" y="1700217"/>
            <a:ext cx="5090583" cy="4537079"/>
          </a:xfrm>
        </p:spPr>
        <p:txBody>
          <a:bodyPr/>
          <a:lstStyle>
            <a:lvl1pPr>
              <a:defRPr lang="nl-NL"/>
            </a:lvl1pPr>
          </a:lstStyle>
          <a:p>
            <a:pPr lvl="0"/>
            <a:endParaRPr lang="nl-NL"/>
          </a:p>
        </p:txBody>
      </p:sp>
    </p:spTree>
    <p:extLst>
      <p:ext uri="{BB962C8B-B14F-4D97-AF65-F5344CB8AC3E}">
        <p14:creationId xmlns:p14="http://schemas.microsoft.com/office/powerpoint/2010/main" val="2847024543"/>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F1FFA-55A3-F14D-4F92-914D157FA5EF}"/>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6D725A93-37FC-99B8-F2E5-EC7C9F9AFF34}"/>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506FC08-CB16-12FF-603C-7F2416760077}"/>
              </a:ext>
            </a:extLst>
          </p:cNvPr>
          <p:cNvSpPr txBox="1">
            <a:spLocks noGrp="1"/>
          </p:cNvSpPr>
          <p:nvPr>
            <p:ph type="dt" sz="half" idx="7"/>
          </p:nvPr>
        </p:nvSpPr>
        <p:spPr/>
        <p:txBody>
          <a:bodyPr/>
          <a:lstStyle>
            <a:lvl1pPr>
              <a:defRPr/>
            </a:lvl1pPr>
          </a:lstStyle>
          <a:p>
            <a:pPr lvl="0"/>
            <a:fld id="{97D96229-1AAF-472A-8B6F-881D3B77937A}" type="datetime1">
              <a:rPr lang="en-GB"/>
              <a:pPr lvl="0"/>
              <a:t>11/05/2022</a:t>
            </a:fld>
            <a:endParaRPr lang="en-GB"/>
          </a:p>
        </p:txBody>
      </p:sp>
      <p:sp>
        <p:nvSpPr>
          <p:cNvPr id="5" name="Footer Placeholder 4">
            <a:extLst>
              <a:ext uri="{FF2B5EF4-FFF2-40B4-BE49-F238E27FC236}">
                <a16:creationId xmlns:a16="http://schemas.microsoft.com/office/drawing/2014/main" id="{66F10EA8-6A38-E439-29FE-FEB1987DD7B9}"/>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8FDC00D0-63CE-F131-F593-D6C7FF9E75CE}"/>
              </a:ext>
            </a:extLst>
          </p:cNvPr>
          <p:cNvSpPr txBox="1">
            <a:spLocks noGrp="1"/>
          </p:cNvSpPr>
          <p:nvPr>
            <p:ph type="sldNum" sz="quarter" idx="8"/>
          </p:nvPr>
        </p:nvSpPr>
        <p:spPr/>
        <p:txBody>
          <a:bodyPr/>
          <a:lstStyle>
            <a:lvl1pPr>
              <a:defRPr/>
            </a:lvl1pPr>
          </a:lstStyle>
          <a:p>
            <a:pPr lvl="0"/>
            <a:fld id="{80918BCD-7521-4C0B-915F-E858D3AE0C04}" type="slidenum">
              <a:t>‹nr.›</a:t>
            </a:fld>
            <a:endParaRPr lang="en-GB"/>
          </a:p>
        </p:txBody>
      </p:sp>
    </p:spTree>
    <p:extLst>
      <p:ext uri="{BB962C8B-B14F-4D97-AF65-F5344CB8AC3E}">
        <p14:creationId xmlns:p14="http://schemas.microsoft.com/office/powerpoint/2010/main" val="4268854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A2090-ABCB-09B4-5FFF-87C19959C419}"/>
              </a:ext>
            </a:extLst>
          </p:cNvPr>
          <p:cNvSpPr txBox="1">
            <a:spLocks noGrp="1"/>
          </p:cNvSpPr>
          <p:nvPr>
            <p:ph type="title"/>
          </p:nvPr>
        </p:nvSpPr>
        <p:spPr>
          <a:xfrm>
            <a:off x="831847" y="1709735"/>
            <a:ext cx="10515600" cy="2852735"/>
          </a:xfrm>
        </p:spPr>
        <p:txBody>
          <a:bodyPr anchor="b"/>
          <a:lstStyle>
            <a:lvl1pPr>
              <a:defRPr sz="6000"/>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0B662AC2-EE61-104F-35E3-BBB6698942A2}"/>
              </a:ext>
            </a:extLst>
          </p:cNvPr>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7EC44D5A-C448-C318-E549-7DC3BD8374AB}"/>
              </a:ext>
            </a:extLst>
          </p:cNvPr>
          <p:cNvSpPr txBox="1">
            <a:spLocks noGrp="1"/>
          </p:cNvSpPr>
          <p:nvPr>
            <p:ph type="dt" sz="half" idx="7"/>
          </p:nvPr>
        </p:nvSpPr>
        <p:spPr/>
        <p:txBody>
          <a:bodyPr/>
          <a:lstStyle>
            <a:lvl1pPr>
              <a:defRPr/>
            </a:lvl1pPr>
          </a:lstStyle>
          <a:p>
            <a:pPr lvl="0"/>
            <a:fld id="{14A78AF1-ADB5-45C4-86F0-853AA9260C42}" type="datetime1">
              <a:rPr lang="en-GB"/>
              <a:pPr lvl="0"/>
              <a:t>11/05/2022</a:t>
            </a:fld>
            <a:endParaRPr lang="en-GB"/>
          </a:p>
        </p:txBody>
      </p:sp>
      <p:sp>
        <p:nvSpPr>
          <p:cNvPr id="5" name="Footer Placeholder 4">
            <a:extLst>
              <a:ext uri="{FF2B5EF4-FFF2-40B4-BE49-F238E27FC236}">
                <a16:creationId xmlns:a16="http://schemas.microsoft.com/office/drawing/2014/main" id="{5D602453-E460-1C18-E10B-FCF99B830DB3}"/>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841B55B4-8E9F-2D19-B753-45421486C884}"/>
              </a:ext>
            </a:extLst>
          </p:cNvPr>
          <p:cNvSpPr txBox="1">
            <a:spLocks noGrp="1"/>
          </p:cNvSpPr>
          <p:nvPr>
            <p:ph type="sldNum" sz="quarter" idx="8"/>
          </p:nvPr>
        </p:nvSpPr>
        <p:spPr/>
        <p:txBody>
          <a:bodyPr/>
          <a:lstStyle>
            <a:lvl1pPr>
              <a:defRPr/>
            </a:lvl1pPr>
          </a:lstStyle>
          <a:p>
            <a:pPr lvl="0"/>
            <a:fld id="{BA93EFFA-2B3F-47DA-930E-B2BA4311B9D0}" type="slidenum">
              <a:t>‹nr.›</a:t>
            </a:fld>
            <a:endParaRPr lang="en-GB"/>
          </a:p>
        </p:txBody>
      </p:sp>
    </p:spTree>
    <p:extLst>
      <p:ext uri="{BB962C8B-B14F-4D97-AF65-F5344CB8AC3E}">
        <p14:creationId xmlns:p14="http://schemas.microsoft.com/office/powerpoint/2010/main" val="3532391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02D0F-07BE-8598-4B25-FD1907E14D22}"/>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34D5786A-6FBF-558F-5D04-69C0216332DE}"/>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E0D1B01-03D0-84FD-0402-3EBABC92250C}"/>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FF13759-960A-8C13-8B47-25B4706F73DD}"/>
              </a:ext>
            </a:extLst>
          </p:cNvPr>
          <p:cNvSpPr txBox="1">
            <a:spLocks noGrp="1"/>
          </p:cNvSpPr>
          <p:nvPr>
            <p:ph type="dt" sz="half" idx="7"/>
          </p:nvPr>
        </p:nvSpPr>
        <p:spPr/>
        <p:txBody>
          <a:bodyPr/>
          <a:lstStyle>
            <a:lvl1pPr>
              <a:defRPr/>
            </a:lvl1pPr>
          </a:lstStyle>
          <a:p>
            <a:pPr lvl="0"/>
            <a:fld id="{1AE9F0D7-8F26-4AA2-90AD-9F57FBF855DD}" type="datetime1">
              <a:rPr lang="en-GB"/>
              <a:pPr lvl="0"/>
              <a:t>11/05/2022</a:t>
            </a:fld>
            <a:endParaRPr lang="en-GB"/>
          </a:p>
        </p:txBody>
      </p:sp>
      <p:sp>
        <p:nvSpPr>
          <p:cNvPr id="6" name="Footer Placeholder 5">
            <a:extLst>
              <a:ext uri="{FF2B5EF4-FFF2-40B4-BE49-F238E27FC236}">
                <a16:creationId xmlns:a16="http://schemas.microsoft.com/office/drawing/2014/main" id="{F893CBA3-CEB9-2F98-A667-A346F30FAB12}"/>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ED896CBC-B475-B7CD-AD0D-B6BF21B64D5B}"/>
              </a:ext>
            </a:extLst>
          </p:cNvPr>
          <p:cNvSpPr txBox="1">
            <a:spLocks noGrp="1"/>
          </p:cNvSpPr>
          <p:nvPr>
            <p:ph type="sldNum" sz="quarter" idx="8"/>
          </p:nvPr>
        </p:nvSpPr>
        <p:spPr/>
        <p:txBody>
          <a:bodyPr/>
          <a:lstStyle>
            <a:lvl1pPr>
              <a:defRPr/>
            </a:lvl1pPr>
          </a:lstStyle>
          <a:p>
            <a:pPr lvl="0"/>
            <a:fld id="{89E5450E-4CA1-4727-82B2-5DF022C7CA89}" type="slidenum">
              <a:t>‹nr.›</a:t>
            </a:fld>
            <a:endParaRPr lang="en-GB"/>
          </a:p>
        </p:txBody>
      </p:sp>
    </p:spTree>
    <p:extLst>
      <p:ext uri="{BB962C8B-B14F-4D97-AF65-F5344CB8AC3E}">
        <p14:creationId xmlns:p14="http://schemas.microsoft.com/office/powerpoint/2010/main" val="311620914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F1063-F6D2-F90B-DB1A-159017E4924C}"/>
              </a:ext>
            </a:extLst>
          </p:cNvPr>
          <p:cNvSpPr txBox="1">
            <a:spLocks noGrp="1"/>
          </p:cNvSpPr>
          <p:nvPr>
            <p:ph type="title"/>
          </p:nvPr>
        </p:nvSpPr>
        <p:spPr>
          <a:xfrm>
            <a:off x="839784" y="365129"/>
            <a:ext cx="10515600" cy="1325559"/>
          </a:xfrm>
        </p:spPr>
        <p:txBody>
          <a:bodyPr/>
          <a:lstStyle>
            <a:lvl1pPr>
              <a:defRPr/>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FDF4241B-1BA9-5D20-4EA0-D2ABE6B862E6}"/>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en-US"/>
              <a:t>Click to edit Master text styles</a:t>
            </a:r>
          </a:p>
        </p:txBody>
      </p:sp>
      <p:sp>
        <p:nvSpPr>
          <p:cNvPr id="4" name="Content Placeholder 3">
            <a:extLst>
              <a:ext uri="{FF2B5EF4-FFF2-40B4-BE49-F238E27FC236}">
                <a16:creationId xmlns:a16="http://schemas.microsoft.com/office/drawing/2014/main" id="{901F8CE6-E34C-4CE6-B586-516A5FC1FD22}"/>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AFD0008-3C56-EB41-38D5-5D87B3882173}"/>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en-US"/>
              <a:t>Click to edit Master text styles</a:t>
            </a:r>
          </a:p>
        </p:txBody>
      </p:sp>
      <p:sp>
        <p:nvSpPr>
          <p:cNvPr id="6" name="Content Placeholder 5">
            <a:extLst>
              <a:ext uri="{FF2B5EF4-FFF2-40B4-BE49-F238E27FC236}">
                <a16:creationId xmlns:a16="http://schemas.microsoft.com/office/drawing/2014/main" id="{198AAE5D-0472-A471-FEBE-980DD62F94F2}"/>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3C61AB8-7D34-5F45-E4B6-D3436D6F64E7}"/>
              </a:ext>
            </a:extLst>
          </p:cNvPr>
          <p:cNvSpPr txBox="1">
            <a:spLocks noGrp="1"/>
          </p:cNvSpPr>
          <p:nvPr>
            <p:ph type="dt" sz="half" idx="7"/>
          </p:nvPr>
        </p:nvSpPr>
        <p:spPr/>
        <p:txBody>
          <a:bodyPr/>
          <a:lstStyle>
            <a:lvl1pPr>
              <a:defRPr/>
            </a:lvl1pPr>
          </a:lstStyle>
          <a:p>
            <a:pPr lvl="0"/>
            <a:fld id="{13667CE4-FBD2-42D4-8F48-14E5CAA528CF}" type="datetime1">
              <a:rPr lang="en-GB"/>
              <a:pPr lvl="0"/>
              <a:t>11/05/2022</a:t>
            </a:fld>
            <a:endParaRPr lang="en-GB"/>
          </a:p>
        </p:txBody>
      </p:sp>
      <p:sp>
        <p:nvSpPr>
          <p:cNvPr id="8" name="Footer Placeholder 7">
            <a:extLst>
              <a:ext uri="{FF2B5EF4-FFF2-40B4-BE49-F238E27FC236}">
                <a16:creationId xmlns:a16="http://schemas.microsoft.com/office/drawing/2014/main" id="{CFE5EDC0-F448-4FBF-AA1D-5575672031FA}"/>
              </a:ext>
            </a:extLst>
          </p:cNvPr>
          <p:cNvSpPr txBox="1">
            <a:spLocks noGrp="1"/>
          </p:cNvSpPr>
          <p:nvPr>
            <p:ph type="ftr" sz="quarter" idx="9"/>
          </p:nvPr>
        </p:nvSpPr>
        <p:spPr/>
        <p:txBody>
          <a:bodyPr/>
          <a:lstStyle>
            <a:lvl1pPr>
              <a:defRPr/>
            </a:lvl1pPr>
          </a:lstStyle>
          <a:p>
            <a:pPr lvl="0"/>
            <a:endParaRPr lang="en-GB"/>
          </a:p>
        </p:txBody>
      </p:sp>
      <p:sp>
        <p:nvSpPr>
          <p:cNvPr id="9" name="Slide Number Placeholder 8">
            <a:extLst>
              <a:ext uri="{FF2B5EF4-FFF2-40B4-BE49-F238E27FC236}">
                <a16:creationId xmlns:a16="http://schemas.microsoft.com/office/drawing/2014/main" id="{DF2AF3C5-6A53-163E-90A4-B145E6B66250}"/>
              </a:ext>
            </a:extLst>
          </p:cNvPr>
          <p:cNvSpPr txBox="1">
            <a:spLocks noGrp="1"/>
          </p:cNvSpPr>
          <p:nvPr>
            <p:ph type="sldNum" sz="quarter" idx="8"/>
          </p:nvPr>
        </p:nvSpPr>
        <p:spPr/>
        <p:txBody>
          <a:bodyPr/>
          <a:lstStyle>
            <a:lvl1pPr>
              <a:defRPr/>
            </a:lvl1pPr>
          </a:lstStyle>
          <a:p>
            <a:pPr lvl="0"/>
            <a:fld id="{FAB5E50C-7CA3-4D90-A1FA-B64D5F2E32C8}" type="slidenum">
              <a:t>‹nr.›</a:t>
            </a:fld>
            <a:endParaRPr lang="en-GB"/>
          </a:p>
        </p:txBody>
      </p:sp>
    </p:spTree>
    <p:extLst>
      <p:ext uri="{BB962C8B-B14F-4D97-AF65-F5344CB8AC3E}">
        <p14:creationId xmlns:p14="http://schemas.microsoft.com/office/powerpoint/2010/main" val="2655658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9C5C5-0D61-7803-FF56-AD253A46AAC6}"/>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Date Placeholder 2">
            <a:extLst>
              <a:ext uri="{FF2B5EF4-FFF2-40B4-BE49-F238E27FC236}">
                <a16:creationId xmlns:a16="http://schemas.microsoft.com/office/drawing/2014/main" id="{FCA4189E-1C0E-3BFC-FDA0-B14B167D4A9C}"/>
              </a:ext>
            </a:extLst>
          </p:cNvPr>
          <p:cNvSpPr txBox="1">
            <a:spLocks noGrp="1"/>
          </p:cNvSpPr>
          <p:nvPr>
            <p:ph type="dt" sz="half" idx="7"/>
          </p:nvPr>
        </p:nvSpPr>
        <p:spPr/>
        <p:txBody>
          <a:bodyPr/>
          <a:lstStyle>
            <a:lvl1pPr>
              <a:defRPr/>
            </a:lvl1pPr>
          </a:lstStyle>
          <a:p>
            <a:pPr lvl="0"/>
            <a:fld id="{44C8EED4-0565-4C52-86BD-42017117E3E3}" type="datetime1">
              <a:rPr lang="en-GB"/>
              <a:pPr lvl="0"/>
              <a:t>11/05/2022</a:t>
            </a:fld>
            <a:endParaRPr lang="en-GB"/>
          </a:p>
        </p:txBody>
      </p:sp>
      <p:sp>
        <p:nvSpPr>
          <p:cNvPr id="4" name="Footer Placeholder 3">
            <a:extLst>
              <a:ext uri="{FF2B5EF4-FFF2-40B4-BE49-F238E27FC236}">
                <a16:creationId xmlns:a16="http://schemas.microsoft.com/office/drawing/2014/main" id="{C9968541-54FC-7E4F-A5CF-5EB2FB8F5A46}"/>
              </a:ext>
            </a:extLst>
          </p:cNvPr>
          <p:cNvSpPr txBox="1">
            <a:spLocks noGrp="1"/>
          </p:cNvSpPr>
          <p:nvPr>
            <p:ph type="ftr" sz="quarter" idx="9"/>
          </p:nvPr>
        </p:nvSpPr>
        <p:spPr/>
        <p:txBody>
          <a:bodyPr/>
          <a:lstStyle>
            <a:lvl1pPr>
              <a:defRPr/>
            </a:lvl1pPr>
          </a:lstStyle>
          <a:p>
            <a:pPr lvl="0"/>
            <a:endParaRPr lang="en-GB"/>
          </a:p>
        </p:txBody>
      </p:sp>
      <p:sp>
        <p:nvSpPr>
          <p:cNvPr id="5" name="Slide Number Placeholder 4">
            <a:extLst>
              <a:ext uri="{FF2B5EF4-FFF2-40B4-BE49-F238E27FC236}">
                <a16:creationId xmlns:a16="http://schemas.microsoft.com/office/drawing/2014/main" id="{D94ECF92-C671-D563-123A-169D7AC81ED4}"/>
              </a:ext>
            </a:extLst>
          </p:cNvPr>
          <p:cNvSpPr txBox="1">
            <a:spLocks noGrp="1"/>
          </p:cNvSpPr>
          <p:nvPr>
            <p:ph type="sldNum" sz="quarter" idx="8"/>
          </p:nvPr>
        </p:nvSpPr>
        <p:spPr/>
        <p:txBody>
          <a:bodyPr/>
          <a:lstStyle>
            <a:lvl1pPr>
              <a:defRPr/>
            </a:lvl1pPr>
          </a:lstStyle>
          <a:p>
            <a:pPr lvl="0"/>
            <a:fld id="{DF788BD5-10C9-435C-8C1E-F4C54E38E570}" type="slidenum">
              <a:t>‹nr.›</a:t>
            </a:fld>
            <a:endParaRPr lang="en-GB"/>
          </a:p>
        </p:txBody>
      </p:sp>
    </p:spTree>
    <p:extLst>
      <p:ext uri="{BB962C8B-B14F-4D97-AF65-F5344CB8AC3E}">
        <p14:creationId xmlns:p14="http://schemas.microsoft.com/office/powerpoint/2010/main" val="328567143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D9E625-DD23-00EA-1E7F-1EAE32E67E5A}"/>
              </a:ext>
            </a:extLst>
          </p:cNvPr>
          <p:cNvSpPr txBox="1">
            <a:spLocks noGrp="1"/>
          </p:cNvSpPr>
          <p:nvPr>
            <p:ph type="dt" sz="half" idx="7"/>
          </p:nvPr>
        </p:nvSpPr>
        <p:spPr/>
        <p:txBody>
          <a:bodyPr/>
          <a:lstStyle>
            <a:lvl1pPr>
              <a:defRPr/>
            </a:lvl1pPr>
          </a:lstStyle>
          <a:p>
            <a:pPr lvl="0"/>
            <a:fld id="{6A5383A6-D51A-494D-A4D2-5AD367425D33}" type="datetime1">
              <a:rPr lang="en-GB"/>
              <a:pPr lvl="0"/>
              <a:t>11/05/2022</a:t>
            </a:fld>
            <a:endParaRPr lang="en-GB"/>
          </a:p>
        </p:txBody>
      </p:sp>
      <p:sp>
        <p:nvSpPr>
          <p:cNvPr id="3" name="Footer Placeholder 2">
            <a:extLst>
              <a:ext uri="{FF2B5EF4-FFF2-40B4-BE49-F238E27FC236}">
                <a16:creationId xmlns:a16="http://schemas.microsoft.com/office/drawing/2014/main" id="{CD90E3E0-0B3D-DB7A-01EA-62409EC5858A}"/>
              </a:ext>
            </a:extLst>
          </p:cNvPr>
          <p:cNvSpPr txBox="1">
            <a:spLocks noGrp="1"/>
          </p:cNvSpPr>
          <p:nvPr>
            <p:ph type="ftr" sz="quarter" idx="9"/>
          </p:nvPr>
        </p:nvSpPr>
        <p:spPr/>
        <p:txBody>
          <a:bodyPr/>
          <a:lstStyle>
            <a:lvl1pPr>
              <a:defRPr/>
            </a:lvl1pPr>
          </a:lstStyle>
          <a:p>
            <a:pPr lvl="0"/>
            <a:endParaRPr lang="en-GB"/>
          </a:p>
        </p:txBody>
      </p:sp>
      <p:sp>
        <p:nvSpPr>
          <p:cNvPr id="4" name="Slide Number Placeholder 3">
            <a:extLst>
              <a:ext uri="{FF2B5EF4-FFF2-40B4-BE49-F238E27FC236}">
                <a16:creationId xmlns:a16="http://schemas.microsoft.com/office/drawing/2014/main" id="{F98EA8A4-4867-2310-5089-0D823E6DB52E}"/>
              </a:ext>
            </a:extLst>
          </p:cNvPr>
          <p:cNvSpPr txBox="1">
            <a:spLocks noGrp="1"/>
          </p:cNvSpPr>
          <p:nvPr>
            <p:ph type="sldNum" sz="quarter" idx="8"/>
          </p:nvPr>
        </p:nvSpPr>
        <p:spPr/>
        <p:txBody>
          <a:bodyPr/>
          <a:lstStyle>
            <a:lvl1pPr>
              <a:defRPr/>
            </a:lvl1pPr>
          </a:lstStyle>
          <a:p>
            <a:pPr lvl="0"/>
            <a:fld id="{D8E7468C-7E7A-40BD-92DC-D863D8ECAEBA}" type="slidenum">
              <a:t>‹nr.›</a:t>
            </a:fld>
            <a:endParaRPr lang="en-GB"/>
          </a:p>
        </p:txBody>
      </p:sp>
    </p:spTree>
    <p:extLst>
      <p:ext uri="{BB962C8B-B14F-4D97-AF65-F5344CB8AC3E}">
        <p14:creationId xmlns:p14="http://schemas.microsoft.com/office/powerpoint/2010/main" val="315569242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5C8A5-A56C-7FBE-587E-F35654A86EE6}"/>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D2AC6B63-1280-919D-362E-329FD289D795}"/>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1FF934A-3968-FA49-E109-BE09A969D812}"/>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5AFA9912-634A-889E-4ABC-AC57EAA84B2C}"/>
              </a:ext>
            </a:extLst>
          </p:cNvPr>
          <p:cNvSpPr txBox="1">
            <a:spLocks noGrp="1"/>
          </p:cNvSpPr>
          <p:nvPr>
            <p:ph type="dt" sz="half" idx="7"/>
          </p:nvPr>
        </p:nvSpPr>
        <p:spPr/>
        <p:txBody>
          <a:bodyPr/>
          <a:lstStyle>
            <a:lvl1pPr>
              <a:defRPr/>
            </a:lvl1pPr>
          </a:lstStyle>
          <a:p>
            <a:pPr lvl="0"/>
            <a:fld id="{299B0CDE-6E2F-48CC-AE87-145481083C01}" type="datetime1">
              <a:rPr lang="en-GB"/>
              <a:pPr lvl="0"/>
              <a:t>11/05/2022</a:t>
            </a:fld>
            <a:endParaRPr lang="en-GB"/>
          </a:p>
        </p:txBody>
      </p:sp>
      <p:sp>
        <p:nvSpPr>
          <p:cNvPr id="6" name="Footer Placeholder 5">
            <a:extLst>
              <a:ext uri="{FF2B5EF4-FFF2-40B4-BE49-F238E27FC236}">
                <a16:creationId xmlns:a16="http://schemas.microsoft.com/office/drawing/2014/main" id="{15A103E5-2C8C-B043-9874-4EC63F06B289}"/>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A5EF207F-0331-D64F-038A-1325DA3B806D}"/>
              </a:ext>
            </a:extLst>
          </p:cNvPr>
          <p:cNvSpPr txBox="1">
            <a:spLocks noGrp="1"/>
          </p:cNvSpPr>
          <p:nvPr>
            <p:ph type="sldNum" sz="quarter" idx="8"/>
          </p:nvPr>
        </p:nvSpPr>
        <p:spPr/>
        <p:txBody>
          <a:bodyPr/>
          <a:lstStyle>
            <a:lvl1pPr>
              <a:defRPr/>
            </a:lvl1pPr>
          </a:lstStyle>
          <a:p>
            <a:pPr lvl="0"/>
            <a:fld id="{25669991-1563-4001-A5B6-315055B2C5F3}" type="slidenum">
              <a:t>‹nr.›</a:t>
            </a:fld>
            <a:endParaRPr lang="en-GB"/>
          </a:p>
        </p:txBody>
      </p:sp>
    </p:spTree>
    <p:extLst>
      <p:ext uri="{BB962C8B-B14F-4D97-AF65-F5344CB8AC3E}">
        <p14:creationId xmlns:p14="http://schemas.microsoft.com/office/powerpoint/2010/main" val="1584811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A57B2-AB79-B1F3-DF00-EBDA453A2184}"/>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GB"/>
          </a:p>
        </p:txBody>
      </p:sp>
      <p:sp>
        <p:nvSpPr>
          <p:cNvPr id="3" name="Picture Placeholder 2">
            <a:extLst>
              <a:ext uri="{FF2B5EF4-FFF2-40B4-BE49-F238E27FC236}">
                <a16:creationId xmlns:a16="http://schemas.microsoft.com/office/drawing/2014/main" id="{6F6C0FC3-4E0D-949C-72CC-3EAA6E403A11}"/>
              </a:ext>
            </a:extLst>
          </p:cNvPr>
          <p:cNvSpPr txBox="1">
            <a:spLocks noGrp="1"/>
          </p:cNvSpPr>
          <p:nvPr>
            <p:ph type="pic" idx="1"/>
          </p:nvPr>
        </p:nvSpPr>
        <p:spPr>
          <a:xfrm>
            <a:off x="5183184" y="987423"/>
            <a:ext cx="6172200" cy="4873623"/>
          </a:xfrm>
        </p:spPr>
        <p:txBody>
          <a:bodyPr/>
          <a:lstStyle>
            <a:lvl1pPr marL="0" indent="0">
              <a:buNone/>
              <a:defRPr lang="en-GB" sz="3200"/>
            </a:lvl1pPr>
          </a:lstStyle>
          <a:p>
            <a:pPr lvl="0"/>
            <a:endParaRPr lang="en-GB"/>
          </a:p>
        </p:txBody>
      </p:sp>
      <p:sp>
        <p:nvSpPr>
          <p:cNvPr id="4" name="Text Placeholder 3">
            <a:extLst>
              <a:ext uri="{FF2B5EF4-FFF2-40B4-BE49-F238E27FC236}">
                <a16:creationId xmlns:a16="http://schemas.microsoft.com/office/drawing/2014/main" id="{96783716-10E6-4FBC-BE96-6A143E86EB77}"/>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3722232C-02D7-EAA9-7FEC-B2C3F66A8C4B}"/>
              </a:ext>
            </a:extLst>
          </p:cNvPr>
          <p:cNvSpPr txBox="1">
            <a:spLocks noGrp="1"/>
          </p:cNvSpPr>
          <p:nvPr>
            <p:ph type="dt" sz="half" idx="7"/>
          </p:nvPr>
        </p:nvSpPr>
        <p:spPr/>
        <p:txBody>
          <a:bodyPr/>
          <a:lstStyle>
            <a:lvl1pPr>
              <a:defRPr/>
            </a:lvl1pPr>
          </a:lstStyle>
          <a:p>
            <a:pPr lvl="0"/>
            <a:fld id="{70B2C353-09B4-4E1D-BD6A-3EC37AA85EC6}" type="datetime1">
              <a:rPr lang="en-GB"/>
              <a:pPr lvl="0"/>
              <a:t>11/05/2022</a:t>
            </a:fld>
            <a:endParaRPr lang="en-GB"/>
          </a:p>
        </p:txBody>
      </p:sp>
      <p:sp>
        <p:nvSpPr>
          <p:cNvPr id="6" name="Footer Placeholder 5">
            <a:extLst>
              <a:ext uri="{FF2B5EF4-FFF2-40B4-BE49-F238E27FC236}">
                <a16:creationId xmlns:a16="http://schemas.microsoft.com/office/drawing/2014/main" id="{C44106FF-0420-1E65-8375-1C30C1CF2044}"/>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2F5694FF-F037-DA8E-2476-B7DE7916084E}"/>
              </a:ext>
            </a:extLst>
          </p:cNvPr>
          <p:cNvSpPr txBox="1">
            <a:spLocks noGrp="1"/>
          </p:cNvSpPr>
          <p:nvPr>
            <p:ph type="sldNum" sz="quarter" idx="8"/>
          </p:nvPr>
        </p:nvSpPr>
        <p:spPr/>
        <p:txBody>
          <a:bodyPr/>
          <a:lstStyle>
            <a:lvl1pPr>
              <a:defRPr/>
            </a:lvl1pPr>
          </a:lstStyle>
          <a:p>
            <a:pPr lvl="0"/>
            <a:fld id="{E641EBB4-BF5D-4F10-8A52-A692EE6753C7}" type="slidenum">
              <a:t>‹nr.›</a:t>
            </a:fld>
            <a:endParaRPr lang="en-GB"/>
          </a:p>
        </p:txBody>
      </p:sp>
    </p:spTree>
    <p:extLst>
      <p:ext uri="{BB962C8B-B14F-4D97-AF65-F5344CB8AC3E}">
        <p14:creationId xmlns:p14="http://schemas.microsoft.com/office/powerpoint/2010/main" val="1851985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E1A2BF-AB7E-812D-B271-A62E9BA4BC78}"/>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B3EF3CD8-6FEC-1FD4-9E2D-E179553D71CB}"/>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5328C3-5A01-E8A2-F489-08B275EDCB75}"/>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0BD8055A-E1CD-46CB-88B4-0426F6DC565B}" type="datetime1">
              <a:rPr lang="en-GB"/>
              <a:pPr lvl="0"/>
              <a:t>11/05/2022</a:t>
            </a:fld>
            <a:endParaRPr lang="en-GB"/>
          </a:p>
        </p:txBody>
      </p:sp>
      <p:sp>
        <p:nvSpPr>
          <p:cNvPr id="5" name="Footer Placeholder 4">
            <a:extLst>
              <a:ext uri="{FF2B5EF4-FFF2-40B4-BE49-F238E27FC236}">
                <a16:creationId xmlns:a16="http://schemas.microsoft.com/office/drawing/2014/main" id="{878048A5-578A-4C96-ABE7-6ED32CB0722A}"/>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endParaRPr lang="en-GB"/>
          </a:p>
        </p:txBody>
      </p:sp>
      <p:sp>
        <p:nvSpPr>
          <p:cNvPr id="6" name="Slide Number Placeholder 5">
            <a:extLst>
              <a:ext uri="{FF2B5EF4-FFF2-40B4-BE49-F238E27FC236}">
                <a16:creationId xmlns:a16="http://schemas.microsoft.com/office/drawing/2014/main" id="{7DD20CE1-0059-6277-3088-08C7C1F53D8C}"/>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E6ECFAC2-9BCE-4F72-AA0D-168FA061A3C2}" type="slidenum">
              <a:t>‹nr.›</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emf"/><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1.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2.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16.emf"/></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emf"/><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4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e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e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jpe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emf"/><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6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2.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emf"/><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33.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6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6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7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_rels/slide7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8.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7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2.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8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5.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png"/></Relationships>
</file>

<file path=ppt/slides/_rels/slide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8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7.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8.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9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9.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9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2.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7.jpe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8.jpe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9.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0.jpeg"/><Relationship Id="rId1" Type="http://schemas.openxmlformats.org/officeDocument/2006/relationships/slideLayout" Target="../slideLayouts/slideLayout1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name="Slide2">
    <p:bg>
      <p:bgPr>
        <a:solidFill>
          <a:srgbClr val="FFFFFF"/>
        </a:solidFill>
        <a:effectLst/>
      </p:bgPr>
    </p:bg>
    <p:spTree>
      <p:nvGrpSpPr>
        <p:cNvPr id="1" name=""/>
        <p:cNvGrpSpPr/>
        <p:nvPr/>
      </p:nvGrpSpPr>
      <p:grpSpPr>
        <a:xfrm>
          <a:off x="0" y="0"/>
          <a:ext cx="0" cy="0"/>
          <a:chOff x="0" y="0"/>
          <a:chExt cx="0" cy="0"/>
        </a:xfrm>
      </p:grpSpPr>
      <p:sp>
        <p:nvSpPr>
          <p:cNvPr id="2" name="Freeform: Shape 7">
            <a:extLst>
              <a:ext uri="{FF2B5EF4-FFF2-40B4-BE49-F238E27FC236}">
                <a16:creationId xmlns:a16="http://schemas.microsoft.com/office/drawing/2014/main" id="{769001D4-99C5-724F-F53C-94D7D8E6F456}"/>
              </a:ext>
            </a:extLst>
          </p:cNvPr>
          <p:cNvSpPr>
            <a:spLocks noMove="1" noResize="1"/>
          </p:cNvSpPr>
          <p:nvPr/>
        </p:nvSpPr>
        <p:spPr>
          <a:xfrm>
            <a:off x="0" y="0"/>
            <a:ext cx="12188952" cy="6265889"/>
          </a:xfrm>
          <a:custGeom>
            <a:avLst/>
            <a:gdLst>
              <a:gd name="f0" fmla="val 10800000"/>
              <a:gd name="f1" fmla="val 5400000"/>
              <a:gd name="f2" fmla="val 180"/>
              <a:gd name="f3" fmla="val w"/>
              <a:gd name="f4" fmla="val h"/>
              <a:gd name="f5" fmla="val 0"/>
              <a:gd name="f6" fmla="val 12188952"/>
              <a:gd name="f7" fmla="val 6265888"/>
              <a:gd name="f8" fmla="val 5061023"/>
              <a:gd name="f9" fmla="val 12188400"/>
              <a:gd name="f10" fmla="val 5061281"/>
              <a:gd name="f11" fmla="val 10489511"/>
              <a:gd name="f12" fmla="val 5817852"/>
              <a:gd name="f13" fmla="val 8380622"/>
              <a:gd name="f14" fmla="val 6096000"/>
              <a:gd name="f15" fmla="val 3811379"/>
              <a:gd name="f16" fmla="val 1702489"/>
              <a:gd name="f17" fmla="val 3601"/>
              <a:gd name="f18" fmla="val 5059596"/>
              <a:gd name="f19" fmla="+- 0 0 -90"/>
              <a:gd name="f20" fmla="*/ f3 1 12188952"/>
              <a:gd name="f21" fmla="*/ f4 1 6265888"/>
              <a:gd name="f22" fmla="val f5"/>
              <a:gd name="f23" fmla="val f6"/>
              <a:gd name="f24" fmla="val f7"/>
              <a:gd name="f25" fmla="*/ f19 f0 1"/>
              <a:gd name="f26" fmla="+- f24 0 f22"/>
              <a:gd name="f27" fmla="+- f23 0 f22"/>
              <a:gd name="f28" fmla="*/ f25 1 f2"/>
              <a:gd name="f29" fmla="*/ f27 1 12188952"/>
              <a:gd name="f30" fmla="*/ f26 1 6265888"/>
              <a:gd name="f31" fmla="*/ 0 f27 1"/>
              <a:gd name="f32" fmla="*/ 0 f26 1"/>
              <a:gd name="f33" fmla="*/ 12188952 f27 1"/>
              <a:gd name="f34" fmla="*/ 5061023 f26 1"/>
              <a:gd name="f35" fmla="*/ 12188400 f27 1"/>
              <a:gd name="f36" fmla="*/ 5061281 f26 1"/>
              <a:gd name="f37" fmla="*/ 6096000 f27 1"/>
              <a:gd name="f38" fmla="*/ 6265888 f26 1"/>
              <a:gd name="f39" fmla="*/ 3601 f27 1"/>
              <a:gd name="f40" fmla="*/ 5059596 f26 1"/>
              <a:gd name="f41" fmla="+- f28 0 f1"/>
              <a:gd name="f42" fmla="*/ f31 1 12188952"/>
              <a:gd name="f43" fmla="*/ f32 1 6265888"/>
              <a:gd name="f44" fmla="*/ f33 1 12188952"/>
              <a:gd name="f45" fmla="*/ f34 1 6265888"/>
              <a:gd name="f46" fmla="*/ f35 1 12188952"/>
              <a:gd name="f47" fmla="*/ f36 1 6265888"/>
              <a:gd name="f48" fmla="*/ f37 1 12188952"/>
              <a:gd name="f49" fmla="*/ f38 1 6265888"/>
              <a:gd name="f50" fmla="*/ f39 1 12188952"/>
              <a:gd name="f51" fmla="*/ f40 1 6265888"/>
              <a:gd name="f52" fmla="*/ f22 1 f29"/>
              <a:gd name="f53" fmla="*/ f23 1 f29"/>
              <a:gd name="f54" fmla="*/ f22 1 f30"/>
              <a:gd name="f55" fmla="*/ f24 1 f30"/>
              <a:gd name="f56" fmla="*/ f42 1 f29"/>
              <a:gd name="f57" fmla="*/ f43 1 f30"/>
              <a:gd name="f58" fmla="*/ f44 1 f29"/>
              <a:gd name="f59" fmla="*/ f45 1 f30"/>
              <a:gd name="f60" fmla="*/ f46 1 f29"/>
              <a:gd name="f61" fmla="*/ f47 1 f30"/>
              <a:gd name="f62" fmla="*/ f48 1 f29"/>
              <a:gd name="f63" fmla="*/ f49 1 f30"/>
              <a:gd name="f64" fmla="*/ f50 1 f29"/>
              <a:gd name="f65" fmla="*/ f51 1 f30"/>
              <a:gd name="f66" fmla="*/ f52 f20 1"/>
              <a:gd name="f67" fmla="*/ f53 f20 1"/>
              <a:gd name="f68" fmla="*/ f55 f21 1"/>
              <a:gd name="f69" fmla="*/ f54 f21 1"/>
              <a:gd name="f70" fmla="*/ f56 f20 1"/>
              <a:gd name="f71" fmla="*/ f57 f21 1"/>
              <a:gd name="f72" fmla="*/ f58 f20 1"/>
              <a:gd name="f73" fmla="*/ f59 f21 1"/>
              <a:gd name="f74" fmla="*/ f60 f20 1"/>
              <a:gd name="f75" fmla="*/ f61 f21 1"/>
              <a:gd name="f76" fmla="*/ f62 f20 1"/>
              <a:gd name="f77" fmla="*/ f63 f21 1"/>
              <a:gd name="f78" fmla="*/ f64 f20 1"/>
              <a:gd name="f79" fmla="*/ f65 f21 1"/>
            </a:gdLst>
            <a:ahLst/>
            <a:cxnLst>
              <a:cxn ang="3cd4">
                <a:pos x="hc" y="t"/>
              </a:cxn>
              <a:cxn ang="0">
                <a:pos x="r" y="vc"/>
              </a:cxn>
              <a:cxn ang="cd4">
                <a:pos x="hc" y="b"/>
              </a:cxn>
              <a:cxn ang="cd2">
                <a:pos x="l" y="vc"/>
              </a:cxn>
              <a:cxn ang="f41">
                <a:pos x="f70" y="f71"/>
              </a:cxn>
              <a:cxn ang="f41">
                <a:pos x="f72" y="f71"/>
              </a:cxn>
              <a:cxn ang="f41">
                <a:pos x="f72" y="f73"/>
              </a:cxn>
              <a:cxn ang="f41">
                <a:pos x="f74" y="f75"/>
              </a:cxn>
              <a:cxn ang="f41">
                <a:pos x="f76" y="f77"/>
              </a:cxn>
              <a:cxn ang="f41">
                <a:pos x="f78" y="f75"/>
              </a:cxn>
              <a:cxn ang="f41">
                <a:pos x="f70" y="f79"/>
              </a:cxn>
            </a:cxnLst>
            <a:rect l="f66" t="f69" r="f67" b="f68"/>
            <a:pathLst>
              <a:path w="12188952" h="6265888">
                <a:moveTo>
                  <a:pt x="f5" y="f5"/>
                </a:moveTo>
                <a:lnTo>
                  <a:pt x="f6" y="f5"/>
                </a:lnTo>
                <a:lnTo>
                  <a:pt x="f6" y="f8"/>
                </a:lnTo>
                <a:lnTo>
                  <a:pt x="f9" y="f10"/>
                </a:lnTo>
                <a:cubicBezTo>
                  <a:pt x="f11" y="f12"/>
                  <a:pt x="f13" y="f7"/>
                  <a:pt x="f14" y="f7"/>
                </a:cubicBezTo>
                <a:cubicBezTo>
                  <a:pt x="f15" y="f7"/>
                  <a:pt x="f16" y="f12"/>
                  <a:pt x="f17" y="f10"/>
                </a:cubicBezTo>
                <a:lnTo>
                  <a:pt x="f5" y="f18"/>
                </a:lnTo>
                <a:close/>
              </a:path>
            </a:pathLst>
          </a:custGeom>
          <a:solidFill>
            <a:srgbClr val="D9D9D9">
              <a:alpha val="62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Rectangle 6">
            <a:extLst>
              <a:ext uri="{FF2B5EF4-FFF2-40B4-BE49-F238E27FC236}">
                <a16:creationId xmlns:a16="http://schemas.microsoft.com/office/drawing/2014/main" id="{F1C455AF-D75A-7083-38A7-2FEAF048AAD4}"/>
              </a:ext>
            </a:extLst>
          </p:cNvPr>
          <p:cNvSpPr>
            <a:spLocks noMove="1" noResize="1"/>
          </p:cNvSpPr>
          <p:nvPr/>
        </p:nvSpPr>
        <p:spPr>
          <a:xfrm>
            <a:off x="1527" y="0"/>
            <a:ext cx="12188952" cy="6858000"/>
          </a:xfrm>
          <a:prstGeom prst="rect">
            <a:avLst/>
          </a:prstGeom>
          <a:no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7" name="Afbeelding 6">
            <a:extLst>
              <a:ext uri="{FF2B5EF4-FFF2-40B4-BE49-F238E27FC236}">
                <a16:creationId xmlns:a16="http://schemas.microsoft.com/office/drawing/2014/main" id="{30790BBD-92A2-AF21-7928-B90572EFCBC7}"/>
              </a:ext>
            </a:extLst>
          </p:cNvPr>
          <p:cNvPicPr>
            <a:picLocks noChangeAspect="1"/>
          </p:cNvPicPr>
          <p:nvPr/>
        </p:nvPicPr>
        <p:blipFill rotWithShape="1">
          <a:blip r:embed="rId2"/>
          <a:srcRect l="25" t="22072" r="29741" b="14167"/>
          <a:stretch/>
        </p:blipFill>
        <p:spPr>
          <a:xfrm>
            <a:off x="0" y="0"/>
            <a:ext cx="13515884"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1010">
    <p:bg>
      <p:bgPr>
        <a:solidFill>
          <a:srgbClr val="FFFFFF"/>
        </a:solidFill>
        <a:effectLst/>
      </p:bgPr>
    </p:bg>
    <p:spTree>
      <p:nvGrpSpPr>
        <p:cNvPr id="1" name=""/>
        <p:cNvGrpSpPr/>
        <p:nvPr/>
      </p:nvGrpSpPr>
      <p:grpSpPr>
        <a:xfrm>
          <a:off x="0" y="0"/>
          <a:ext cx="0" cy="0"/>
          <a:chOff x="0" y="0"/>
          <a:chExt cx="0" cy="0"/>
        </a:xfrm>
      </p:grpSpPr>
      <p:sp>
        <p:nvSpPr>
          <p:cNvPr id="2" name="Rectangle 39">
            <a:extLst>
              <a:ext uri="{FF2B5EF4-FFF2-40B4-BE49-F238E27FC236}">
                <a16:creationId xmlns:a16="http://schemas.microsoft.com/office/drawing/2014/main" id="{974A08C2-9092-94AE-A872-0400B617B629}"/>
              </a:ext>
            </a:extLst>
          </p:cNvPr>
          <p:cNvSpPr>
            <a:spLocks noMove="1" noResize="1"/>
          </p:cNvSpPr>
          <p:nvPr/>
        </p:nvSpPr>
        <p:spPr>
          <a:xfrm>
            <a:off x="0" y="0"/>
            <a:ext cx="12188952"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Rectangle 2">
            <a:extLst>
              <a:ext uri="{FF2B5EF4-FFF2-40B4-BE49-F238E27FC236}">
                <a16:creationId xmlns:a16="http://schemas.microsoft.com/office/drawing/2014/main" id="{34F5CD8C-6737-B66E-74D3-4910606762B8}"/>
              </a:ext>
            </a:extLst>
          </p:cNvPr>
          <p:cNvSpPr txBox="1">
            <a:spLocks noGrp="1"/>
          </p:cNvSpPr>
          <p:nvPr>
            <p:ph type="title"/>
          </p:nvPr>
        </p:nvSpPr>
        <p:spPr/>
        <p:txBody>
          <a:bodyPr/>
          <a:lstStyle/>
          <a:p>
            <a:pPr lvl="0"/>
            <a:r>
              <a:rPr lang="en-US"/>
              <a:t>Analysis: </a:t>
            </a:r>
            <a:br>
              <a:rPr lang="en-US"/>
            </a:br>
            <a:r>
              <a:rPr lang="en-US"/>
              <a:t>Chemical hazards</a:t>
            </a:r>
          </a:p>
        </p:txBody>
      </p:sp>
      <p:sp>
        <p:nvSpPr>
          <p:cNvPr id="4" name="Rectangle 3">
            <a:extLst>
              <a:ext uri="{FF2B5EF4-FFF2-40B4-BE49-F238E27FC236}">
                <a16:creationId xmlns:a16="http://schemas.microsoft.com/office/drawing/2014/main" id="{219D2E02-B71C-494E-2942-A3D4A653DFB6}"/>
              </a:ext>
            </a:extLst>
          </p:cNvPr>
          <p:cNvSpPr txBox="1">
            <a:spLocks noGrp="1"/>
          </p:cNvSpPr>
          <p:nvPr>
            <p:ph type="body" idx="4294967295"/>
          </p:nvPr>
        </p:nvSpPr>
        <p:spPr>
          <a:xfrm>
            <a:off x="838203" y="2013627"/>
            <a:ext cx="4614757" cy="4163336"/>
          </a:xfrm>
        </p:spPr>
        <p:txBody>
          <a:bodyPr/>
          <a:lstStyle/>
          <a:p>
            <a:pPr lvl="0"/>
            <a:r>
              <a:rPr lang="en-US" sz="2000" dirty="0"/>
              <a:t>Chemical hazards include substances that adversely affect health, because they are acutely dangerous or because they cause damage in the long term. The following types of substances should be considered: </a:t>
            </a:r>
          </a:p>
          <a:p>
            <a:pPr lvl="0"/>
            <a:endParaRPr lang="en-US" sz="2000" dirty="0"/>
          </a:p>
          <a:p>
            <a:pPr lvl="2"/>
            <a:r>
              <a:rPr lang="en-US" dirty="0"/>
              <a:t>Substances of natural origin,</a:t>
            </a:r>
          </a:p>
          <a:p>
            <a:pPr lvl="2"/>
            <a:r>
              <a:rPr lang="en-US" dirty="0"/>
              <a:t>(Agricultural) chemicals,</a:t>
            </a:r>
          </a:p>
          <a:p>
            <a:pPr lvl="2"/>
            <a:r>
              <a:rPr lang="en-US" dirty="0"/>
              <a:t>Environmental pollution.</a:t>
            </a:r>
          </a:p>
          <a:p>
            <a:pPr lvl="0"/>
            <a:endParaRPr lang="en-US" sz="2000" dirty="0"/>
          </a:p>
        </p:txBody>
      </p:sp>
      <p:sp>
        <p:nvSpPr>
          <p:cNvPr id="5" name="Freeform: Shape 41">
            <a:extLst>
              <a:ext uri="{FF2B5EF4-FFF2-40B4-BE49-F238E27FC236}">
                <a16:creationId xmlns:a16="http://schemas.microsoft.com/office/drawing/2014/main" id="{DE99A649-8535-886F-3C93-8E8834235239}"/>
              </a:ext>
            </a:extLst>
          </p:cNvPr>
          <p:cNvSpPr>
            <a:spLocks noMove="1" noResize="1"/>
          </p:cNvSpPr>
          <p:nvPr/>
        </p:nvSpPr>
        <p:spPr>
          <a:xfrm>
            <a:off x="6101333" y="2015163"/>
            <a:ext cx="5283869" cy="4210446"/>
          </a:xfrm>
          <a:custGeom>
            <a:avLst/>
            <a:gdLst>
              <a:gd name="f0" fmla="val 10800000"/>
              <a:gd name="f1" fmla="val 5400000"/>
              <a:gd name="f2" fmla="val 180"/>
              <a:gd name="f3" fmla="val w"/>
              <a:gd name="f4" fmla="val h"/>
              <a:gd name="f5" fmla="val 0"/>
              <a:gd name="f6" fmla="val 5283866"/>
              <a:gd name="f7" fmla="val 4210442"/>
              <a:gd name="f8" fmla="val 839883"/>
              <a:gd name="f9" fmla="val 18"/>
              <a:gd name="f10" fmla="val 851945"/>
              <a:gd name="f11" fmla="val 328"/>
              <a:gd name="f12" fmla="val 864423"/>
              <a:gd name="f13" fmla="val 4671"/>
              <a:gd name="f14" fmla="val 875727"/>
              <a:gd name="f15" fmla="val 6050"/>
              <a:gd name="f16" fmla="val 1125267"/>
              <a:gd name="f17" fmla="val 36932"/>
              <a:gd name="f18" fmla="val 1374804"/>
              <a:gd name="f19" fmla="val 70296"/>
              <a:gd name="f20" fmla="val 1624617"/>
              <a:gd name="f21" fmla="val 99799"/>
              <a:gd name="f22" fmla="val 1858164"/>
              <a:gd name="f23" fmla="val 127373"/>
              <a:gd name="f24" fmla="val 2093363"/>
              <a:gd name="f25" fmla="val 133714"/>
              <a:gd name="f26" fmla="val 2328012"/>
              <a:gd name="f27" fmla="val 148051"/>
              <a:gd name="f28" fmla="val 2612016"/>
              <a:gd name="f29" fmla="val 165424"/>
              <a:gd name="f30" fmla="val 2895470"/>
              <a:gd name="f31" fmla="val 189965"/>
              <a:gd name="f32" fmla="val 3177820"/>
              <a:gd name="f33" fmla="val 228566"/>
              <a:gd name="f34" fmla="val 3373866"/>
              <a:gd name="f35" fmla="val 255590"/>
              <a:gd name="f36" fmla="val 3571843"/>
              <a:gd name="f37" fmla="val 274338"/>
              <a:gd name="f38" fmla="val 3770646"/>
              <a:gd name="f39" fmla="val 252831"/>
              <a:gd name="f40" fmla="val 3780572"/>
              <a:gd name="f41" fmla="val 251727"/>
              <a:gd name="f42" fmla="val 3791878"/>
              <a:gd name="f43" fmla="val 248144"/>
              <a:gd name="f44" fmla="val 3800149"/>
              <a:gd name="f45" fmla="val 3896658"/>
              <a:gd name="f46" fmla="val 291986"/>
              <a:gd name="f47" fmla="val 4001986"/>
              <a:gd name="f48" fmla="val 263033"/>
              <a:gd name="f49" fmla="val 4102076"/>
              <a:gd name="f50" fmla="val 288400"/>
              <a:gd name="f51" fmla="val 4076434"/>
              <a:gd name="f52" fmla="val 386286"/>
              <a:gd name="f53" fmla="val 3966416"/>
              <a:gd name="f54" fmla="val 378289"/>
              <a:gd name="f55" fmla="val 3904377"/>
              <a:gd name="f56" fmla="val 446120"/>
              <a:gd name="f57" fmla="val 4005570"/>
              <a:gd name="f58" fmla="val 473141"/>
              <a:gd name="f59" fmla="val 4096562"/>
              <a:gd name="f60" fmla="val 500439"/>
              <a:gd name="f61" fmla="val 4188933"/>
              <a:gd name="f62" fmla="val 520843"/>
              <a:gd name="f63" fmla="val 4286818"/>
              <a:gd name="f64" fmla="val 542350"/>
              <a:gd name="f65" fmla="val 4369813"/>
              <a:gd name="f66" fmla="val 600531"/>
              <a:gd name="f67" fmla="val 4465492"/>
              <a:gd name="f68" fmla="val 626449"/>
              <a:gd name="f69" fmla="val 4485897"/>
              <a:gd name="f70" fmla="val 631964"/>
              <a:gd name="f71" fmla="val 4510437"/>
              <a:gd name="f72" fmla="val 651264"/>
              <a:gd name="f73" fmla="val 4517606"/>
              <a:gd name="f74" fmla="val 670015"/>
              <a:gd name="f75" fmla="val 4540768"/>
              <a:gd name="f76" fmla="val 730677"/>
              <a:gd name="f77" fmla="val 5003171"/>
              <a:gd name="f78" fmla="val 900804"/>
              <a:gd name="f79" fmla="val 4948576"/>
              <a:gd name="f80" fmla="val 954847"/>
              <a:gd name="f81" fmla="val 4925966"/>
              <a:gd name="f82" fmla="val 977182"/>
              <a:gd name="f83" fmla="val 4896738"/>
              <a:gd name="f84" fmla="val 993174"/>
              <a:gd name="f85" fmla="val 4866132"/>
              <a:gd name="f86" fmla="val 1015233"/>
              <a:gd name="f87" fmla="val 4912180"/>
              <a:gd name="f88" fmla="val 1056869"/>
              <a:gd name="f89" fmla="val 4964017"/>
              <a:gd name="f90" fmla="val 1075067"/>
              <a:gd name="f91" fmla="val 5019164"/>
              <a:gd name="f92" fmla="val 1087474"/>
              <a:gd name="f93" fmla="val 5035708"/>
              <a:gd name="f94" fmla="val 1091335"/>
              <a:gd name="f95" fmla="val 5051977"/>
              <a:gd name="f96" fmla="val 1099055"/>
              <a:gd name="f97" fmla="val 5053630"/>
              <a:gd name="f98" fmla="val 1117806"/>
              <a:gd name="f99" fmla="val 5055284"/>
              <a:gd name="f100" fmla="val 1137382"/>
              <a:gd name="f101" fmla="val 5038464"/>
              <a:gd name="f102" fmla="val 1145101"/>
              <a:gd name="f103" fmla="val 5024404"/>
              <a:gd name="f104" fmla="val 1154202"/>
              <a:gd name="f105" fmla="val 5004826"/>
              <a:gd name="f106" fmla="val 1166885"/>
              <a:gd name="f107" fmla="val 4985800"/>
              <a:gd name="f108" fmla="val 1177916"/>
              <a:gd name="f109" fmla="val 4960984"/>
              <a:gd name="f110" fmla="val 1179569"/>
              <a:gd name="f111" fmla="val 4920176"/>
              <a:gd name="f112" fmla="val 1182051"/>
              <a:gd name="f113" fmla="val 4900600"/>
              <a:gd name="f114" fmla="val 1217344"/>
              <a:gd name="f115" fmla="val 4876887"/>
              <a:gd name="f116" fmla="val 1243814"/>
              <a:gd name="f117" fmla="val 4863652"/>
              <a:gd name="f118" fmla="val 1258705"/>
              <a:gd name="f119" fmla="val 4857034"/>
              <a:gd name="f120" fmla="val 1288759"/>
              <a:gd name="f121" fmla="val 4880195"/>
              <a:gd name="f122" fmla="val 1293998"/>
              <a:gd name="f123" fmla="val 4935892"/>
              <a:gd name="f124" fmla="val 1306682"/>
              <a:gd name="f125" fmla="val 4931480"/>
              <a:gd name="f126" fmla="val 1343355"/>
              <a:gd name="f127" fmla="val 4930104"/>
              <a:gd name="f128" fmla="val 1384991"/>
              <a:gd name="f129" fmla="val 4928173"/>
              <a:gd name="f130" fmla="val 1436553"/>
              <a:gd name="f131" fmla="val 4895360"/>
              <a:gd name="f132" fmla="val 1460265"/>
              <a:gd name="f133" fmla="val 4855103"/>
              <a:gd name="f134" fmla="val 1480119"/>
              <a:gd name="f135" fmla="val 4841316"/>
              <a:gd name="f136" fmla="val 1487011"/>
              <a:gd name="f137" fmla="val 4821740"/>
              <a:gd name="f138" fmla="val 1486735"/>
              <a:gd name="f139" fmla="val 4816500"/>
              <a:gd name="f140" fmla="val 1508242"/>
              <a:gd name="f141" fmla="val 4839110"/>
              <a:gd name="f142" fmla="val 1528648"/>
              <a:gd name="f143" fmla="val 4866684"/>
              <a:gd name="f144" fmla="val 1512103"/>
              <a:gd name="f145" fmla="val 4890949"/>
              <a:gd name="f146" fmla="val 1517893"/>
              <a:gd name="f147" fmla="val 4911077"/>
              <a:gd name="f148" fmla="val 1522581"/>
              <a:gd name="f149" fmla="val 4944441"/>
              <a:gd name="f150" fmla="val 1520100"/>
              <a:gd name="f151" fmla="val 4916868"/>
              <a:gd name="f152" fmla="val 1557599"/>
              <a:gd name="f153" fmla="val 4908870"/>
              <a:gd name="f154" fmla="val 1568352"/>
              <a:gd name="f155" fmla="val 4918245"/>
              <a:gd name="f156" fmla="val 1576625"/>
              <a:gd name="f157" fmla="val 4928448"/>
              <a:gd name="f158" fmla="val 1577453"/>
              <a:gd name="f159" fmla="val 5010066"/>
              <a:gd name="f160" fmla="val 1586000"/>
              <a:gd name="f161" fmla="val 4972566"/>
              <a:gd name="f162" fmla="val 1661827"/>
              <a:gd name="f163" fmla="val 4998760"/>
              <a:gd name="f164" fmla="val 1701809"/>
              <a:gd name="f165" fmla="val 5005928"/>
              <a:gd name="f166" fmla="val 1712836"/>
              <a:gd name="f167" fmla="val 4998208"/>
              <a:gd name="f168" fmla="val 1731862"/>
              <a:gd name="f169" fmla="val 4986903"/>
              <a:gd name="f170" fmla="val 1736550"/>
              <a:gd name="f171" fmla="val 4914660"/>
              <a:gd name="f172" fmla="val 1767432"/>
              <a:gd name="f173" fmla="val 4904735"/>
              <a:gd name="f174" fmla="val 1841053"/>
              <a:gd name="f175" fmla="val 4869716"/>
              <a:gd name="f176" fmla="val 1904472"/>
              <a:gd name="f177" fmla="val 4907768"/>
              <a:gd name="f178" fmla="val 1929562"/>
              <a:gd name="f179" fmla="val 4953264"/>
              <a:gd name="f180" fmla="val 1935077"/>
              <a:gd name="f181" fmla="val 4994348"/>
              <a:gd name="f182" fmla="val 1951346"/>
              <a:gd name="f183" fmla="val 5037087"/>
              <a:gd name="f184" fmla="val 1968441"/>
              <a:gd name="f185" fmla="val 1981125"/>
              <a:gd name="f186" fmla="val 5001792"/>
              <a:gd name="f187" fmla="val 2030756"/>
              <a:gd name="f188" fmla="val 5093611"/>
              <a:gd name="f189" fmla="val 2041511"/>
              <a:gd name="f190" fmla="val 5065212"/>
              <a:gd name="f191" fmla="val 2119543"/>
              <a:gd name="f192" fmla="val 5142142"/>
              <a:gd name="f193" fmla="val 2126712"/>
              <a:gd name="f194" fmla="val 5192876"/>
              <a:gd name="f195" fmla="val 2163660"/>
              <a:gd name="f196" fmla="val 5204732"/>
              <a:gd name="f197" fmla="val 2244450"/>
              <a:gd name="f198" fmla="val 5210523"/>
              <a:gd name="f199" fmla="val 2283604"/>
              <a:gd name="f200" fmla="val 5245265"/>
              <a:gd name="f201" fmla="val 2302077"/>
              <a:gd name="f202" fmla="val 2328272"/>
              <a:gd name="f203" fmla="val 5235890"/>
              <a:gd name="f204" fmla="val 2353641"/>
              <a:gd name="f205" fmla="val 5203354"/>
              <a:gd name="f206" fmla="val 2406580"/>
              <a:gd name="f207" fmla="val 5147380"/>
              <a:gd name="f208" fmla="val 2350606"/>
              <a:gd name="f209" fmla="val 5126976"/>
              <a:gd name="f210" fmla="val 2330203"/>
              <a:gd name="f211" fmla="val 5128904"/>
              <a:gd name="f212" fmla="val 2356121"/>
              <a:gd name="f213" fmla="val 5126148"/>
              <a:gd name="f214" fmla="val 2363566"/>
              <a:gd name="f215" fmla="val 5119532"/>
              <a:gd name="f216" fmla="val 2381764"/>
              <a:gd name="f217" fmla="val 5133316"/>
              <a:gd name="f218" fmla="val 2393897"/>
              <a:gd name="f219" fmla="val 5142417"/>
              <a:gd name="f220" fmla="val 2407682"/>
              <a:gd name="f221" fmla="val 5151240"/>
              <a:gd name="f222" fmla="val 2421470"/>
              <a:gd name="f223" fmla="val 5161718"/>
              <a:gd name="f224" fmla="val 2436083"/>
              <a:gd name="f225" fmla="val 5164200"/>
              <a:gd name="f226" fmla="val 2451526"/>
              <a:gd name="f227" fmla="val 5165852"/>
              <a:gd name="f228" fmla="val 2462279"/>
              <a:gd name="f229" fmla="val 5157858"/>
              <a:gd name="f230" fmla="val 2477994"/>
              <a:gd name="f231" fmla="val 5149034"/>
              <a:gd name="f232" fmla="val 2485992"/>
              <a:gd name="f233" fmla="val 5102710"/>
              <a:gd name="f234" fmla="val 2528178"/>
              <a:gd name="f235" fmla="val 5130284"/>
              <a:gd name="f236" fmla="val 2623031"/>
              <a:gd name="f237" fmla="val 5042601"/>
              <a:gd name="f238" fmla="val 2635164"/>
              <a:gd name="f239" fmla="val 2640677"/>
              <a:gd name="f240" fmla="val 4984146"/>
              <a:gd name="f241" fmla="val 2675420"/>
              <a:gd name="f242" fmla="val 4955194"/>
              <a:gd name="f243" fmla="val 2694445"/>
              <a:gd name="f244" fmla="val 4854552"/>
              <a:gd name="f245" fmla="val 2760897"/>
              <a:gd name="f246" fmla="val 4787272"/>
              <a:gd name="f247" fmla="val 2846375"/>
              <a:gd name="f248" fmla="val 4756116"/>
              <a:gd name="f249" fmla="val 2963836"/>
              <a:gd name="f250" fmla="val 4747568"/>
              <a:gd name="f251" fmla="val 2996372"/>
              <a:gd name="f252" fmla="val 4714754"/>
              <a:gd name="f253" fmla="val 3022569"/>
              <a:gd name="f254" fmla="val 4693523"/>
              <a:gd name="f255" fmla="val 3051244"/>
              <a:gd name="f256" fmla="val 4703726"/>
              <a:gd name="f257" fmla="val 3072199"/>
              <a:gd name="f258" fmla="val 4759424"/>
              <a:gd name="f259" fmla="val 3026979"/>
              <a:gd name="f260" fmla="val 4739848"/>
              <a:gd name="f261" fmla="val 3082125"/>
              <a:gd name="f262" fmla="val 4724958"/>
              <a:gd name="f263" fmla="val 3123486"/>
              <a:gd name="f264" fmla="val 4686906"/>
              <a:gd name="f265" fmla="val 3149129"/>
              <a:gd name="f266" fmla="val 4651060"/>
              <a:gd name="f267" fmla="val 3173670"/>
              <a:gd name="f268" fmla="val 4610252"/>
              <a:gd name="f269" fmla="val 3201518"/>
              <a:gd name="f270" fmla="val 4565032"/>
              <a:gd name="f271" fmla="val 3223852"/>
              <a:gd name="f272" fmla="val 4546556"/>
              <a:gd name="f273" fmla="val 3275413"/>
              <a:gd name="f274" fmla="val 4542697"/>
              <a:gd name="f275" fmla="val 3286444"/>
              <a:gd name="f276" fmla="val 4530288"/>
              <a:gd name="f277" fmla="val 3298024"/>
              <a:gd name="f278" fmla="val 4519261"/>
              <a:gd name="f279" fmla="val 3302437"/>
              <a:gd name="f280" fmla="val 3944081"/>
              <a:gd name="f281" fmla="val 4209875"/>
              <a:gd name="f282" fmla="val 2528194"/>
              <a:gd name="f283" fmla="val 4215939"/>
              <a:gd name="f284" fmla="val 2364961"/>
              <a:gd name="f285" fmla="val 4209597"/>
              <a:gd name="f286" fmla="val 2167260"/>
              <a:gd name="f287" fmla="val 4201602"/>
              <a:gd name="f288" fmla="val 1980313"/>
              <a:gd name="f289" fmla="val 4145627"/>
              <a:gd name="f290" fmla="val 1796951"/>
              <a:gd name="f291" fmla="val 4075867"/>
              <a:gd name="f292" fmla="val 1719469"/>
              <a:gd name="f293" fmla="val 4046365"/>
              <a:gd name="f294" fmla="val 1647505"/>
              <a:gd name="f295" fmla="val 4004453"/>
              <a:gd name="f296" fmla="val 1572227"/>
              <a:gd name="f297" fmla="val 3971917"/>
              <a:gd name="f298" fmla="val 1468277"/>
              <a:gd name="f299" fmla="val 3926971"/>
              <a:gd name="f300" fmla="val 1388040"/>
              <a:gd name="f301" fmla="val 3841219"/>
              <a:gd name="f302" fmla="val 1284364"/>
              <a:gd name="f303" fmla="val 3805097"/>
              <a:gd name="f304" fmla="val 1177655"/>
              <a:gd name="f305" fmla="val 3767873"/>
              <a:gd name="f306" fmla="val 1086388"/>
              <a:gd name="f307" fmla="val 3699767"/>
              <a:gd name="f308" fmla="val 976645"/>
              <a:gd name="f309" fmla="val 3670815"/>
              <a:gd name="f310" fmla="val 918742"/>
              <a:gd name="f311" fmla="val 3655375"/>
              <a:gd name="f312" fmla="val 862768"/>
              <a:gd name="f313" fmla="val 3627527"/>
              <a:gd name="f314" fmla="val 871866"/>
              <a:gd name="f315" fmla="val 3547839"/>
              <a:gd name="f316" fmla="val 874349"/>
              <a:gd name="f317" fmla="val 3525228"/>
              <a:gd name="f318" fmla="val 859184"/>
              <a:gd name="f319" fmla="val 3506755"/>
              <a:gd name="f320" fmla="val 835195"/>
              <a:gd name="f321" fmla="val 3513373"/>
              <a:gd name="f322" fmla="val 789424"/>
              <a:gd name="f323" fmla="val 3525780"/>
              <a:gd name="f324" fmla="val 768744"/>
              <a:gd name="f325" fmla="val 3492967"/>
              <a:gd name="f326" fmla="val 743375"/>
              <a:gd name="f327" fmla="val 3468427"/>
              <a:gd name="f328" fmla="val 698156"/>
              <a:gd name="f329" fmla="val 3424863"/>
              <a:gd name="f330" fmla="val 655142"/>
              <a:gd name="f331" fmla="val 3378540"/>
              <a:gd name="f332" fmla="val 583175"/>
              <a:gd name="f333" fmla="val 3371370"/>
              <a:gd name="f334" fmla="val 596961"/>
              <a:gd name="f335" fmla="val 3337178"/>
              <a:gd name="f336" fmla="val 620399"/>
              <a:gd name="f337" fmla="val 3342142"/>
              <a:gd name="f338" fmla="val 641906"/>
              <a:gd name="f339" fmla="val 3349311"/>
              <a:gd name="f340" fmla="val 698432"/>
              <a:gd name="f341" fmla="val 3368062"/>
              <a:gd name="f342" fmla="val 754405"/>
              <a:gd name="f343" fmla="val 3389293"/>
              <a:gd name="f344" fmla="val 810930"/>
              <a:gd name="f345" fmla="val 3408042"/>
              <a:gd name="f346" fmla="val 847878"/>
              <a:gd name="f347" fmla="val 3420175"/>
              <a:gd name="f348" fmla="val 884551"/>
              <a:gd name="f349" fmla="val 3437271"/>
              <a:gd name="f350" fmla="val 933908"/>
              <a:gd name="f351" fmla="val 3423758"/>
              <a:gd name="f352" fmla="val 891445"/>
              <a:gd name="f353" fmla="val 3354826"/>
              <a:gd name="f354" fmla="val 819202"/>
              <a:gd name="f355" fmla="val 3342418"/>
              <a:gd name="f356" fmla="val 760747"/>
              <a:gd name="f357" fmla="val 3321187"/>
              <a:gd name="f358" fmla="val 687678"/>
              <a:gd name="f359" fmla="val 3294441"/>
              <a:gd name="f360" fmla="val 644664"/>
              <a:gd name="f361" fmla="val 3243980"/>
              <a:gd name="f362" fmla="val 593101"/>
              <a:gd name="f363" fmla="val 3187731"/>
              <a:gd name="f364" fmla="val 646869"/>
              <a:gd name="f365" fmla="val 3174220"/>
              <a:gd name="f366" fmla="val 680233"/>
              <a:gd name="f367" fmla="val 3215581"/>
              <a:gd name="f368" fmla="val 722419"/>
              <a:gd name="f369" fmla="val 3213374"/>
              <a:gd name="f370" fmla="val 724627"/>
              <a:gd name="f371" fmla="val 3206207"/>
              <a:gd name="f372" fmla="val 728486"/>
              <a:gd name="f373" fmla="val 3195729"/>
              <a:gd name="f374" fmla="val 727934"/>
              <a:gd name="f375" fmla="val 3195451"/>
              <a:gd name="f376" fmla="val 659002"/>
              <a:gd name="f377" fmla="val 3164570"/>
              <a:gd name="f378" fmla="val 626741"/>
              <a:gd name="f379" fmla="val 3106666"/>
              <a:gd name="f380" fmla="val 615987"/>
              <a:gd name="f381" fmla="val 3036630"/>
              <a:gd name="f382" fmla="val 610473"/>
              <a:gd name="f383" fmla="val 3000510"/>
              <a:gd name="f384" fmla="val 585381"/>
              <a:gd name="f385" fmla="val 2989205"/>
              <a:gd name="f386" fmla="val 560564"/>
              <a:gd name="f387" fmla="val 2972660"/>
              <a:gd name="f388" fmla="val 473984"/>
              <a:gd name="f389" fmla="val 2913930"/>
              <a:gd name="f390" fmla="val 382441"/>
              <a:gd name="f391" fmla="val 2860713"/>
              <a:gd name="f392" fmla="val 311302"/>
              <a:gd name="f393" fmla="val 2779924"/>
              <a:gd name="f394" fmla="val 393471"/>
              <a:gd name="f395" fmla="val 2790677"/>
              <a:gd name="f396" fmla="val 459371"/>
              <a:gd name="f397" fmla="val 2843341"/>
              <a:gd name="f398" fmla="val 547882"/>
              <a:gd name="f399" fmla="val 2865952"/>
              <a:gd name="f400" fmla="val 477570"/>
              <a:gd name="f401" fmla="val 2777166"/>
              <a:gd name="f402" fmla="val 386577"/>
              <a:gd name="f403" fmla="val 2732222"/>
              <a:gd name="f404" fmla="val 303582"/>
              <a:gd name="f405" fmla="val 2678453"/>
              <a:gd name="f406" fmla="val 265806"/>
              <a:gd name="f407" fmla="val 2653913"/>
              <a:gd name="f408" fmla="val 230790"/>
              <a:gd name="f409" fmla="val 2622479"/>
              <a:gd name="f410" fmla="val 185016"/>
              <a:gd name="f411" fmla="val 2609244"/>
              <a:gd name="f412" fmla="val 168748"/>
              <a:gd name="f413" fmla="val 2604556"/>
              <a:gd name="f414" fmla="val 142002"/>
              <a:gd name="f415" fmla="val 2594630"/>
              <a:gd name="f416" fmla="val 154963"/>
              <a:gd name="f417" fmla="val 2568435"/>
              <a:gd name="f418" fmla="val 165990"/>
              <a:gd name="f419" fmla="val 2546654"/>
              <a:gd name="f420" fmla="val 187773"/>
              <a:gd name="f421" fmla="val 2553269"/>
              <a:gd name="f422" fmla="val 207627"/>
              <a:gd name="f423" fmla="val 2559612"/>
              <a:gd name="f424" fmla="val 255328"/>
              <a:gd name="f425" fmla="val 2575330"/>
              <a:gd name="f426" fmla="val 304685"/>
              <a:gd name="f427" fmla="val 2575604"/>
              <a:gd name="f428" fmla="val 369207"/>
              <a:gd name="f429" fmla="val 315163"/>
              <a:gd name="f430" fmla="val 2503363"/>
              <a:gd name="f431" fmla="val 216174"/>
              <a:gd name="f432" fmla="val 2524871"/>
              <a:gd name="f433" fmla="val 169852"/>
              <a:gd name="f434" fmla="val 2449319"/>
              <a:gd name="f435" fmla="val 227755"/>
              <a:gd name="f436" fmla="val 272424"/>
              <a:gd name="f437" fmla="val 2463381"/>
              <a:gd name="f438" fmla="val 319299"/>
              <a:gd name="f439" fmla="val 2468619"/>
              <a:gd name="f440" fmla="val 361761"/>
              <a:gd name="f441" fmla="val 2473307"/>
              <a:gd name="f442" fmla="val 372239"/>
              <a:gd name="f443" fmla="val 2460624"/>
              <a:gd name="f444" fmla="val 362313"/>
              <a:gd name="f445" fmla="val 2418988"/>
              <a:gd name="f446" fmla="val 346873"/>
              <a:gd name="f447" fmla="val 2354190"/>
              <a:gd name="f448" fmla="val 370034"/>
              <a:gd name="f449" fmla="val 2321102"/>
              <a:gd name="f450" fmla="val 431798"/>
              <a:gd name="f451" fmla="val 2338750"/>
              <a:gd name="f452" fmla="val 489149"/>
              <a:gd name="f453" fmla="val 2355293"/>
              <a:gd name="f454" fmla="val 495215"/>
              <a:gd name="f455" fmla="val 2331030"/>
              <a:gd name="f456" fmla="val 479775"/>
              <a:gd name="f457" fmla="val 2294082"/>
              <a:gd name="f458" fmla="val 457716"/>
              <a:gd name="f459" fmla="val 2240315"/>
              <a:gd name="f460" fmla="val 482807"/>
              <a:gd name="f461" fmla="val 2198678"/>
              <a:gd name="f462" fmla="val 499903"/>
              <a:gd name="f463" fmla="val 2153458"/>
              <a:gd name="f464" fmla="val 526099"/>
              <a:gd name="f465" fmla="val 2084525"/>
              <a:gd name="f466" fmla="val 515069"/>
              <a:gd name="f467" fmla="val 2050885"/>
              <a:gd name="f468" fmla="val 458544"/>
              <a:gd name="f469" fmla="val 1999599"/>
              <a:gd name="f470" fmla="val 426835"/>
              <a:gd name="f471" fmla="val 1970921"/>
              <a:gd name="f472" fmla="val 392645"/>
              <a:gd name="f473" fmla="val 1946658"/>
              <a:gd name="f474" fmla="val 346596"/>
              <a:gd name="f475" fmla="val 1921843"/>
              <a:gd name="f476" fmla="val 452753"/>
              <a:gd name="f477" fmla="val 1908331"/>
              <a:gd name="f478" fmla="val 341358"/>
              <a:gd name="f479" fmla="val 1862836"/>
              <a:gd name="f480" fmla="val 378857"/>
              <a:gd name="f481" fmla="val 1834435"/>
              <a:gd name="f482" fmla="val 453856"/>
              <a:gd name="f483" fmla="val 1822854"/>
              <a:gd name="f484" fmla="val 1913294"/>
              <a:gd name="f485" fmla="val 617091"/>
              <a:gd name="f486" fmla="val 1887376"/>
              <a:gd name="f487" fmla="val 491080"/>
              <a:gd name="f488" fmla="val 1809066"/>
              <a:gd name="f489" fmla="val 351835"/>
              <a:gd name="f490" fmla="val 1783423"/>
              <a:gd name="f491" fmla="val 260568"/>
              <a:gd name="f492" fmla="val 1679198"/>
              <a:gd name="f493" fmla="val 281523"/>
              <a:gd name="f494" fmla="val 1655484"/>
              <a:gd name="f495" fmla="val 302479"/>
              <a:gd name="f496" fmla="val 1677543"/>
              <a:gd name="f497" fmla="val 320402"/>
              <a:gd name="f498" fmla="val 1668720"/>
              <a:gd name="f499" fmla="val 319850"/>
              <a:gd name="f500" fmla="val 1663205"/>
              <a:gd name="f501" fmla="val 321230"/>
              <a:gd name="f502" fmla="val 1654932"/>
              <a:gd name="f503" fmla="val 317920"/>
              <a:gd name="f504" fmla="val 1652452"/>
              <a:gd name="f505" fmla="val 249815"/>
              <a:gd name="f506" fmla="val 1595650"/>
              <a:gd name="f507" fmla="val 248711"/>
              <a:gd name="f508" fmla="val 1594273"/>
              <a:gd name="f509" fmla="val 321779"/>
              <a:gd name="f510" fmla="val 1552359"/>
              <a:gd name="f511" fmla="val 347424"/>
              <a:gd name="f512" fmla="val 1537746"/>
              <a:gd name="f513" fmla="val 345218"/>
              <a:gd name="f514" fmla="val 1524786"/>
              <a:gd name="f515" fmla="val 331707"/>
              <a:gd name="f516" fmla="val 1506313"/>
              <a:gd name="f517" fmla="val 322055"/>
              <a:gd name="f518" fmla="val 1493353"/>
              <a:gd name="f519" fmla="val 310475"/>
              <a:gd name="f520" fmla="val 1481772"/>
              <a:gd name="f521" fmla="val 315990"/>
              <a:gd name="f522" fmla="val 1453371"/>
              <a:gd name="f523" fmla="val 355971"/>
              <a:gd name="f524" fmla="val 1489769"/>
              <a:gd name="f525" fmla="val 549259"/>
              <a:gd name="f526" fmla="val 1477912"/>
              <a:gd name="f527" fmla="val 583450"/>
              <a:gd name="f528" fmla="val 1474052"/>
              <a:gd name="f529" fmla="val 621777"/>
              <a:gd name="f530" fmla="val 1469917"/>
              <a:gd name="f531" fmla="val 659553"/>
              <a:gd name="f532" fmla="val 1452269"/>
              <a:gd name="f533" fmla="val 699809"/>
              <a:gd name="f534" fmla="val 1461919"/>
              <a:gd name="f535" fmla="val 732070"/>
              <a:gd name="f536" fmla="val 1469641"/>
              <a:gd name="f537" fmla="val 881516"/>
              <a:gd name="f538" fmla="val 1544364"/>
              <a:gd name="f539" fmla="val 902750"/>
              <a:gd name="f540" fmla="val 1458612"/>
              <a:gd name="f541" fmla="val 903853"/>
              <a:gd name="f542" fmla="val 1454475"/>
              <a:gd name="f543" fmla="val 964237"/>
              <a:gd name="f544" fmla="val 1464127"/>
              <a:gd name="f545" fmla="val 996774"/>
              <a:gd name="f546" fmla="val 1468814"/>
              <a:gd name="f547" fmla="val 1025451"/>
              <a:gd name="f548" fmla="val 1472674"/>
              <a:gd name="f549" fmla="val 1057712"/>
              <a:gd name="f550" fmla="val 1077012"/>
              <a:gd name="f551" fmla="val 1455578"/>
              <a:gd name="f552" fmla="val 1088317"/>
              <a:gd name="f553" fmla="val 1435450"/>
              <a:gd name="f554" fmla="val 1041719"/>
              <a:gd name="f555" fmla="val 1396571"/>
              <a:gd name="f556" fmla="val 1000083"/>
              <a:gd name="f557" fmla="val 1393262"/>
              <a:gd name="f558" fmla="val 963961"/>
              <a:gd name="f559" fmla="val 1390229"/>
              <a:gd name="f560" fmla="val 926186"/>
              <a:gd name="f561" fmla="val 1385817"/>
              <a:gd name="f562" fmla="val 891720"/>
              <a:gd name="f563" fmla="val 1394089"/>
              <a:gd name="f564" fmla="val 849258"/>
              <a:gd name="f565" fmla="val 1404017"/>
              <a:gd name="f566" fmla="val 826372"/>
              <a:gd name="f567" fmla="val 1388024"/>
              <a:gd name="f568" fmla="val 814515"/>
              <a:gd name="f569" fmla="val 1353557"/>
              <a:gd name="f570" fmla="val 801280"/>
              <a:gd name="f571" fmla="val 1315506"/>
              <a:gd name="f572" fmla="val 775911"/>
              <a:gd name="f573" fmla="val 1297858"/>
              <a:gd name="f574" fmla="val 740895"/>
              <a:gd name="f575" fmla="val 1280211"/>
              <a:gd name="f576" fmla="val 655967"/>
              <a:gd name="f577" fmla="val 1237474"/>
              <a:gd name="f578" fmla="val 574352"/>
              <a:gd name="f579" fmla="val 1188118"/>
              <a:gd name="f580" fmla="val 481154"/>
              <a:gd name="f581" fmla="val 1163301"/>
              <a:gd name="f582" fmla="val 462679"/>
              <a:gd name="f583" fmla="val 1158337"/>
              <a:gd name="f584" fmla="val 442276"/>
              <a:gd name="f585" fmla="val 1151719"/>
              <a:gd name="f586" fmla="val 433728"/>
              <a:gd name="f587" fmla="val 1118909"/>
              <a:gd name="f588" fmla="val 686023"/>
              <a:gd name="f589" fmla="val 1167987"/>
              <a:gd name="f590" fmla="val 915984"/>
              <a:gd name="f591" fmla="val 1295929"/>
              <a:gd name="f592" fmla="val 1176276"/>
              <a:gd name="f593" fmla="val 1288484"/>
              <a:gd name="f594" fmla="val 1105137"/>
              <a:gd name="f595" fmla="val 1247950"/>
              <a:gd name="f596" fmla="val 1022694"/>
              <a:gd name="f597" fmla="val 1245745"/>
              <a:gd name="f598" fmla="val 946867"/>
              <a:gd name="f599" fmla="val 1000635"/>
              <a:gd name="f600" fmla="val 1196113"/>
              <a:gd name="f601" fmla="val 1051094"/>
              <a:gd name="f602" fmla="val 1218172"/>
              <a:gd name="f603" fmla="val 1102104"/>
              <a:gd name="f604" fmla="val 1230304"/>
              <a:gd name="f605" fmla="val 1144843"/>
              <a:gd name="f606" fmla="val 1240230"/>
              <a:gd name="f607" fmla="val 1183446"/>
              <a:gd name="f608" fmla="val 1241885"/>
              <a:gd name="f609" fmla="val 1188133"/>
              <a:gd name="f610" fmla="val 1182603"/>
              <a:gd name="f611" fmla="val 1186478"/>
              <a:gd name="f612" fmla="val 1178742"/>
              <a:gd name="f613" fmla="val 1186754"/>
              <a:gd name="f614" fmla="val 1173780"/>
              <a:gd name="f615" fmla="val 1187030"/>
              <a:gd name="f616" fmla="val 1169092"/>
              <a:gd name="f617" fmla="val 1172690"/>
              <a:gd name="f618" fmla="val 1144552"/>
              <a:gd name="f619" fmla="val 1150358"/>
              <a:gd name="f620" fmla="val 1131868"/>
              <a:gd name="f621" fmla="val 1123887"/>
              <a:gd name="f622" fmla="val 1124698"/>
              <a:gd name="f623" fmla="val 1107894"/>
              <a:gd name="f624" fmla="val 1120286"/>
              <a:gd name="f625" fmla="val 1086663"/>
              <a:gd name="f626" fmla="val 1113668"/>
              <a:gd name="f627" fmla="val 1086938"/>
              <a:gd name="f628" fmla="val 1096023"/>
              <a:gd name="f629" fmla="val 1087765"/>
              <a:gd name="f630" fmla="val 1030674"/>
              <a:gd name="f631" fmla="val 1036756"/>
              <a:gd name="f632" fmla="val 1011647"/>
              <a:gd name="f633" fmla="val 985744"/>
              <a:gd name="f634" fmla="val 992622"/>
              <a:gd name="f635" fmla="val 1014145"/>
              <a:gd name="f636" fmla="val 960086"/>
              <a:gd name="f637" fmla="val 1036479"/>
              <a:gd name="f638" fmla="val 984074"/>
              <a:gd name="f639" fmla="val 1057987"/>
              <a:gd name="f640" fmla="val 981594"/>
              <a:gd name="f641" fmla="val 1072049"/>
              <a:gd name="f642" fmla="val 979939"/>
              <a:gd name="f643" fmla="val 1084733"/>
              <a:gd name="f644" fmla="val 976906"/>
              <a:gd name="f645" fmla="val 1085008"/>
              <a:gd name="f646" fmla="val 946023"/>
              <a:gd name="f647" fmla="val 1078390"/>
              <a:gd name="f648" fmla="val 930030"/>
              <a:gd name="f649" fmla="val 1064605"/>
              <a:gd name="f650" fmla="val 929756"/>
              <a:gd name="f651" fmla="val 978300"/>
              <a:gd name="f652" fmla="val 927273"/>
              <a:gd name="f653" fmla="val 930599"/>
              <a:gd name="f654" fmla="val 836833"/>
              <a:gd name="f655" fmla="val 840985"/>
              <a:gd name="f656" fmla="val 836558"/>
              <a:gd name="f657" fmla="val 787493"/>
              <a:gd name="f658" fmla="val 868834"/>
              <a:gd name="f659" fmla="val 785547"/>
              <a:gd name="f660" fmla="val 823615"/>
              <a:gd name="f661" fmla="val 764315"/>
              <a:gd name="f662" fmla="val 813687"/>
              <a:gd name="f663" fmla="val 759628"/>
              <a:gd name="f664" fmla="val 849533"/>
              <a:gd name="f665" fmla="val 752460"/>
              <a:gd name="f666" fmla="val 865526"/>
              <a:gd name="f667" fmla="val 753562"/>
              <a:gd name="f668" fmla="val 881242"/>
              <a:gd name="f669" fmla="val 754665"/>
              <a:gd name="f670" fmla="val 895304"/>
              <a:gd name="f671" fmla="val 768175"/>
              <a:gd name="f672" fmla="val 914331"/>
              <a:gd name="f673" fmla="val 758525"/>
              <a:gd name="f674" fmla="val 924808"/>
              <a:gd name="f675" fmla="val 724059"/>
              <a:gd name="f676" fmla="val 897787"/>
              <a:gd name="f677" fmla="val 711375"/>
              <a:gd name="f678" fmla="val 875452"/>
              <a:gd name="f679" fmla="val 701724"/>
              <a:gd name="f680" fmla="val 823889"/>
              <a:gd name="f681" fmla="val 679390"/>
              <a:gd name="f682" fmla="val 773706"/>
              <a:gd name="f683" fmla="val 652369"/>
              <a:gd name="f684" fmla="val 717181"/>
              <a:gd name="f685" fmla="val 644371"/>
              <a:gd name="f686" fmla="val 697053"/>
              <a:gd name="f687" fmla="val 641614"/>
              <a:gd name="f688" fmla="val 746133"/>
              <a:gd name="f689" fmla="val 604666"/>
              <a:gd name="f690" fmla="val 755783"/>
              <a:gd name="f691" fmla="val 591707"/>
              <a:gd name="f692" fmla="val 528304"/>
              <a:gd name="f693" fmla="val 455496"/>
              <a:gd name="f694" fmla="val 254778"/>
              <a:gd name="f695" fmla="val 462388"/>
              <a:gd name="f696" fmla="val 352370"/>
              <a:gd name="f697" fmla="val 56250"/>
              <a:gd name="f698" fmla="val 330864"/>
              <a:gd name="f699" fmla="val 97610"/>
              <a:gd name="f700" fmla="val 346580"/>
              <a:gd name="f701" fmla="val 135937"/>
              <a:gd name="f702" fmla="val 349889"/>
              <a:gd name="f703" fmla="val 231615"/>
              <a:gd name="f704" fmla="val 358160"/>
              <a:gd name="f705" fmla="val 326193"/>
              <a:gd name="f706" fmla="val 375256"/>
              <a:gd name="f707" fmla="val 421595"/>
              <a:gd name="f708" fmla="val 385458"/>
              <a:gd name="f709" fmla="val 468469"/>
              <a:gd name="f710" fmla="val 390421"/>
              <a:gd name="f711" fmla="val 512035"/>
              <a:gd name="f712" fmla="val 409172"/>
              <a:gd name="f713" fmla="val 564424"/>
              <a:gd name="f714" fmla="val 379393"/>
              <a:gd name="f715" fmla="val 599443"/>
              <a:gd name="f716" fmla="val 359540"/>
              <a:gd name="f717" fmla="val 655418"/>
              <a:gd name="f718" fmla="val 381046"/>
              <a:gd name="f719" fmla="val 398694"/>
              <a:gd name="f720" fmla="val 734000"/>
              <a:gd name="f721" fmla="val 413307"/>
              <a:gd name="f722" fmla="val 767916"/>
              <a:gd name="f723" fmla="val 417167"/>
              <a:gd name="f724" fmla="val 815067"/>
              <a:gd name="f725" fmla="val 772328"/>
              <a:gd name="f726" fmla="val 387389"/>
              <a:gd name="f727" fmla="val 739515"/>
              <a:gd name="f728" fmla="val 377463"/>
              <a:gd name="f729" fmla="val 705876"/>
              <a:gd name="f730" fmla="val 370568"/>
              <a:gd name="f731" fmla="val 679130"/>
              <a:gd name="f732" fmla="val 365055"/>
              <a:gd name="f733" fmla="val 742825"/>
              <a:gd name="f734" fmla="val 342719"/>
              <a:gd name="f735" fmla="val 775360"/>
              <a:gd name="f736" fmla="val 345477"/>
              <a:gd name="f737" fmla="val 820857"/>
              <a:gd name="f738" fmla="val 349337"/>
              <a:gd name="f739" fmla="val 795214"/>
              <a:gd name="f740" fmla="val 335000"/>
              <a:gd name="f741" fmla="val 315146"/>
              <a:gd name="f742" fmla="val 779221"/>
              <a:gd name="f743" fmla="val 293915"/>
              <a:gd name="f744" fmla="val 803761"/>
              <a:gd name="f745" fmla="val 287298"/>
              <a:gd name="f746" fmla="val 291709"/>
              <a:gd name="f747" fmla="val 878484"/>
              <a:gd name="f748" fmla="val 309081"/>
              <a:gd name="f749" fmla="val 937491"/>
              <a:gd name="f750" fmla="val 278474"/>
              <a:gd name="f751" fmla="val 998705"/>
              <a:gd name="f752" fmla="val 303291"/>
              <a:gd name="f753" fmla="val 983263"/>
              <a:gd name="f754" fmla="val 242077"/>
              <a:gd name="f755" fmla="val 949899"/>
              <a:gd name="f756" fmla="val 215331"/>
              <a:gd name="f757" fmla="val 880139"/>
              <a:gd name="f758" fmla="val 206783"/>
              <a:gd name="f759" fmla="val 853944"/>
              <a:gd name="f760" fmla="val 203475"/>
              <a:gd name="f761" fmla="val 826647"/>
              <a:gd name="f762" fmla="val 208438"/>
              <a:gd name="f763" fmla="val 804037"/>
              <a:gd name="f764" fmla="val 190790"/>
              <a:gd name="f765" fmla="val 791076"/>
              <a:gd name="f766" fmla="val 180590"/>
              <a:gd name="f767" fmla="val 776463"/>
              <a:gd name="f768" fmla="val 168457"/>
              <a:gd name="f769" fmla="val 786666"/>
              <a:gd name="f770" fmla="val 149707"/>
              <a:gd name="f771" fmla="val 793834"/>
              <a:gd name="f772" fmla="val 136471"/>
              <a:gd name="f773" fmla="val 809276"/>
              <a:gd name="f774" fmla="val 821960"/>
              <a:gd name="f775" fmla="val 140884"/>
              <a:gd name="f776" fmla="val 878761"/>
              <a:gd name="f777" fmla="val 160461"/>
              <a:gd name="f778" fmla="val 938043"/>
              <a:gd name="f779" fmla="val 167630"/>
              <a:gd name="f780" fmla="val 997325"/>
              <a:gd name="f781" fmla="val 174800"/>
              <a:gd name="f782" fmla="val 1006426"/>
              <a:gd name="f783" fmla="val 175902"/>
              <a:gd name="f784" fmla="val 1016626"/>
              <a:gd name="f785" fmla="val 179487"/>
              <a:gd name="f786" fmla="val 1026829"/>
              <a:gd name="f787" fmla="val 161287"/>
              <a:gd name="f788" fmla="val 131783"/>
              <a:gd name="f789" fmla="val 810655"/>
              <a:gd name="f790" fmla="val 89872"/>
              <a:gd name="f791" fmla="val 696777"/>
              <a:gd name="f792" fmla="val 73604"/>
              <a:gd name="f793" fmla="val 65884"/>
              <a:gd name="f794" fmla="val 700086"/>
              <a:gd name="f795" fmla="val 58164"/>
              <a:gd name="f796" fmla="val 701741"/>
              <a:gd name="f797" fmla="val 50444"/>
              <a:gd name="f798" fmla="val 790801"/>
              <a:gd name="f799" fmla="val 61471"/>
              <a:gd name="f800" fmla="val 879864"/>
              <a:gd name="f801" fmla="val 72501"/>
              <a:gd name="f802" fmla="val 992362"/>
              <a:gd name="f803" fmla="val 86289"/>
              <a:gd name="f804" fmla="val 923153"/>
              <a:gd name="f805" fmla="val 42446"/>
              <a:gd name="f806" fmla="val 857805"/>
              <a:gd name="f807" fmla="val 57060"/>
              <a:gd name="f808" fmla="val 806519"/>
              <a:gd name="f809" fmla="val 18183"/>
              <a:gd name="f810" fmla="val 816170"/>
              <a:gd name="f811" fmla="val 3431"/>
              <a:gd name="f812" fmla="val 827820"/>
              <a:gd name="f813" fmla="val -292"/>
              <a:gd name="f814" fmla="+- 0 0 -90"/>
              <a:gd name="f815" fmla="*/ f3 1 5283866"/>
              <a:gd name="f816" fmla="*/ f4 1 4210442"/>
              <a:gd name="f817" fmla="val f5"/>
              <a:gd name="f818" fmla="val f6"/>
              <a:gd name="f819" fmla="val f7"/>
              <a:gd name="f820" fmla="*/ f814 f0 1"/>
              <a:gd name="f821" fmla="+- f819 0 f817"/>
              <a:gd name="f822" fmla="+- f818 0 f817"/>
              <a:gd name="f823" fmla="*/ f820 1 f2"/>
              <a:gd name="f824" fmla="*/ f822 1 5283866"/>
              <a:gd name="f825" fmla="*/ f821 1 4210442"/>
              <a:gd name="f826" fmla="*/ 839883 f822 1"/>
              <a:gd name="f827" fmla="*/ 18 f821 1"/>
              <a:gd name="f828" fmla="*/ 875727 f822 1"/>
              <a:gd name="f829" fmla="*/ 6050 f821 1"/>
              <a:gd name="f830" fmla="*/ 1624617 f822 1"/>
              <a:gd name="f831" fmla="*/ 99799 f821 1"/>
              <a:gd name="f832" fmla="*/ 2328012 f822 1"/>
              <a:gd name="f833" fmla="*/ 148051 f821 1"/>
              <a:gd name="f834" fmla="*/ 3177820 f822 1"/>
              <a:gd name="f835" fmla="*/ 228566 f821 1"/>
              <a:gd name="f836" fmla="*/ 3770646 f822 1"/>
              <a:gd name="f837" fmla="*/ 252831 f821 1"/>
              <a:gd name="f838" fmla="*/ 3800149 f822 1"/>
              <a:gd name="f839" fmla="*/ 251727 f821 1"/>
              <a:gd name="f840" fmla="*/ 4102076 f822 1"/>
              <a:gd name="f841" fmla="*/ 288400 f821 1"/>
              <a:gd name="f842" fmla="*/ 3904377 f822 1"/>
              <a:gd name="f843" fmla="*/ 446120 f821 1"/>
              <a:gd name="f844" fmla="*/ 4188933 f822 1"/>
              <a:gd name="f845" fmla="*/ 520843 f821 1"/>
              <a:gd name="f846" fmla="*/ 4465492 f822 1"/>
              <a:gd name="f847" fmla="*/ 626449 f821 1"/>
              <a:gd name="f848" fmla="*/ 4517606 f822 1"/>
              <a:gd name="f849" fmla="*/ 670015 f821 1"/>
              <a:gd name="f850" fmla="*/ 4948576 f822 1"/>
              <a:gd name="f851" fmla="*/ 954847 f821 1"/>
              <a:gd name="f852" fmla="*/ 4866132 f822 1"/>
              <a:gd name="f853" fmla="*/ 1015233 f821 1"/>
              <a:gd name="f854" fmla="*/ 5019164 f822 1"/>
              <a:gd name="f855" fmla="*/ 1087474 f821 1"/>
              <a:gd name="f856" fmla="*/ 5053630 f822 1"/>
              <a:gd name="f857" fmla="*/ 1117806 f821 1"/>
              <a:gd name="f858" fmla="*/ 5024404 f822 1"/>
              <a:gd name="f859" fmla="*/ 1154202 f821 1"/>
              <a:gd name="f860" fmla="*/ 4960984 f822 1"/>
              <a:gd name="f861" fmla="*/ 1179569 f821 1"/>
              <a:gd name="f862" fmla="*/ 4876887 f822 1"/>
              <a:gd name="f863" fmla="*/ 1243814 f821 1"/>
              <a:gd name="f864" fmla="*/ 4880195 f822 1"/>
              <a:gd name="f865" fmla="*/ 1293998 f821 1"/>
              <a:gd name="f866" fmla="*/ 4930104 f822 1"/>
              <a:gd name="f867" fmla="*/ 1384991 f821 1"/>
              <a:gd name="f868" fmla="*/ 4855103 f822 1"/>
              <a:gd name="f869" fmla="*/ 1480119 f821 1"/>
              <a:gd name="f870" fmla="*/ 4816500 f822 1"/>
              <a:gd name="f871" fmla="*/ 1508242 f821 1"/>
              <a:gd name="f872" fmla="*/ 4890949 f822 1"/>
              <a:gd name="f873" fmla="*/ 1517893 f821 1"/>
              <a:gd name="f874" fmla="*/ 4916868 f822 1"/>
              <a:gd name="f875" fmla="*/ 1557599 f821 1"/>
              <a:gd name="f876" fmla="*/ 4928448 f822 1"/>
              <a:gd name="f877" fmla="*/ 1577453 f821 1"/>
              <a:gd name="f878" fmla="*/ 4998760 f822 1"/>
              <a:gd name="f879" fmla="*/ 1701809 f821 1"/>
              <a:gd name="f880" fmla="*/ 4986903 f822 1"/>
              <a:gd name="f881" fmla="*/ 1736550 f821 1"/>
              <a:gd name="f882" fmla="*/ 4869716 f822 1"/>
              <a:gd name="f883" fmla="*/ 1904472 f821 1"/>
              <a:gd name="f884" fmla="*/ 4994348 f822 1"/>
              <a:gd name="f885" fmla="*/ 1951346 f821 1"/>
              <a:gd name="f886" fmla="*/ 5001792 f822 1"/>
              <a:gd name="f887" fmla="*/ 2030756 f821 1"/>
              <a:gd name="f888" fmla="*/ 5065212 f822 1"/>
              <a:gd name="f889" fmla="*/ 2119543 f821 1"/>
              <a:gd name="f890" fmla="*/ 5204732 f822 1"/>
              <a:gd name="f891" fmla="*/ 2244450 f821 1"/>
              <a:gd name="f892" fmla="*/ 5283866 f822 1"/>
              <a:gd name="f893" fmla="*/ 2328272 f821 1"/>
              <a:gd name="f894" fmla="*/ 5147380 f822 1"/>
              <a:gd name="f895" fmla="*/ 2350606 f821 1"/>
              <a:gd name="f896" fmla="*/ 5126148 f822 1"/>
              <a:gd name="f897" fmla="*/ 2363566 f821 1"/>
              <a:gd name="f898" fmla="*/ 5142417 f822 1"/>
              <a:gd name="f899" fmla="*/ 2407682 f821 1"/>
              <a:gd name="f900" fmla="*/ 5164200 f822 1"/>
              <a:gd name="f901" fmla="*/ 2451526 f821 1"/>
              <a:gd name="f902" fmla="*/ 5149034 f822 1"/>
              <a:gd name="f903" fmla="*/ 2485992 f821 1"/>
              <a:gd name="f904" fmla="*/ 5042601 f822 1"/>
              <a:gd name="f905" fmla="*/ 2635164 f821 1"/>
              <a:gd name="f906" fmla="*/ 4955194 f822 1"/>
              <a:gd name="f907" fmla="*/ 2694445 f821 1"/>
              <a:gd name="f908" fmla="*/ 4756116 f822 1"/>
              <a:gd name="f909" fmla="*/ 2963836 f821 1"/>
              <a:gd name="f910" fmla="*/ 4693523 f822 1"/>
              <a:gd name="f911" fmla="*/ 3051244 f821 1"/>
              <a:gd name="f912" fmla="*/ 4739848 f822 1"/>
              <a:gd name="f913" fmla="*/ 3082125 f821 1"/>
              <a:gd name="f914" fmla="*/ 4651060 f822 1"/>
              <a:gd name="f915" fmla="*/ 3173670 f821 1"/>
              <a:gd name="f916" fmla="*/ 4546556 f822 1"/>
              <a:gd name="f917" fmla="*/ 3275413 f821 1"/>
              <a:gd name="f918" fmla="*/ 4519261 f822 1"/>
              <a:gd name="f919" fmla="*/ 3302437 f821 1"/>
              <a:gd name="f920" fmla="*/ 2364961 f822 1"/>
              <a:gd name="f921" fmla="*/ 4209597 f821 1"/>
              <a:gd name="f922" fmla="*/ 1796951 f822 1"/>
              <a:gd name="f923" fmla="*/ 4075867 f821 1"/>
              <a:gd name="f924" fmla="*/ 1572227 f822 1"/>
              <a:gd name="f925" fmla="*/ 3971917 f821 1"/>
              <a:gd name="f926" fmla="*/ 1284364 f822 1"/>
              <a:gd name="f927" fmla="*/ 3805097 f821 1"/>
              <a:gd name="f928" fmla="*/ 976645 f822 1"/>
              <a:gd name="f929" fmla="*/ 3670815 f821 1"/>
              <a:gd name="f930" fmla="*/ 871866 f822 1"/>
              <a:gd name="f931" fmla="*/ 3547839 f821 1"/>
              <a:gd name="f932" fmla="*/ 835195 f822 1"/>
              <a:gd name="f933" fmla="*/ 3513373 f821 1"/>
              <a:gd name="f934" fmla="*/ 743375 f822 1"/>
              <a:gd name="f935" fmla="*/ 3468427 f821 1"/>
              <a:gd name="f936" fmla="*/ 583175 f822 1"/>
              <a:gd name="f937" fmla="*/ 3371370 f821 1"/>
              <a:gd name="f938" fmla="*/ 641906 f822 1"/>
              <a:gd name="f939" fmla="*/ 3349311 f821 1"/>
              <a:gd name="f940" fmla="*/ 810930 f822 1"/>
              <a:gd name="f941" fmla="*/ 3408042 f821 1"/>
              <a:gd name="f942" fmla="*/ 933908 f822 1"/>
              <a:gd name="f943" fmla="*/ 3423758 f821 1"/>
              <a:gd name="f944" fmla="*/ 760747 f822 1"/>
              <a:gd name="f945" fmla="*/ 3321187 f821 1"/>
              <a:gd name="f946" fmla="*/ 593101 f822 1"/>
              <a:gd name="f947" fmla="*/ 3187731 f821 1"/>
              <a:gd name="f948" fmla="*/ 722419 f822 1"/>
              <a:gd name="f949" fmla="*/ 3213374 f821 1"/>
              <a:gd name="f950" fmla="*/ 727934 f822 1"/>
              <a:gd name="f951" fmla="*/ 3195451 f821 1"/>
              <a:gd name="f952" fmla="*/ 615987 f822 1"/>
              <a:gd name="f953" fmla="*/ 3036630 f821 1"/>
              <a:gd name="f954" fmla="*/ 560564 f822 1"/>
              <a:gd name="f955" fmla="*/ 2972660 f821 1"/>
              <a:gd name="f956" fmla="*/ 311302 f822 1"/>
              <a:gd name="f957" fmla="*/ 2779924 f821 1"/>
              <a:gd name="f958" fmla="*/ 547882 f822 1"/>
              <a:gd name="f959" fmla="*/ 2865952 f821 1"/>
              <a:gd name="f960" fmla="*/ 303582 f822 1"/>
              <a:gd name="f961" fmla="*/ 2678453 f821 1"/>
              <a:gd name="f962" fmla="*/ 185016 f822 1"/>
              <a:gd name="f963" fmla="*/ 2609244 f821 1"/>
              <a:gd name="f964" fmla="*/ 154963 f822 1"/>
              <a:gd name="f965" fmla="*/ 2568435 f821 1"/>
              <a:gd name="f966" fmla="*/ 207627 f822 1"/>
              <a:gd name="f967" fmla="*/ 2559612 f821 1"/>
              <a:gd name="f968" fmla="*/ 369207 f822 1"/>
              <a:gd name="f969" fmla="*/ 2575330 f821 1"/>
              <a:gd name="f970" fmla="*/ 169852 f822 1"/>
              <a:gd name="f971" fmla="*/ 2449319 f821 1"/>
              <a:gd name="f972" fmla="*/ 319299 f822 1"/>
              <a:gd name="f973" fmla="*/ 2468619 f821 1"/>
              <a:gd name="f974" fmla="*/ 362313 f822 1"/>
              <a:gd name="f975" fmla="*/ 2418988 f821 1"/>
              <a:gd name="f976" fmla="*/ 431798 f822 1"/>
              <a:gd name="f977" fmla="*/ 2338750 f821 1"/>
              <a:gd name="f978" fmla="*/ 479775 f822 1"/>
              <a:gd name="f979" fmla="*/ 2294082 f821 1"/>
              <a:gd name="f980" fmla="*/ 499903 f822 1"/>
              <a:gd name="f981" fmla="*/ 2153458 f821 1"/>
              <a:gd name="f982" fmla="*/ 458544 f822 1"/>
              <a:gd name="f983" fmla="*/ 1999599 f821 1"/>
              <a:gd name="f984" fmla="*/ 346596 f822 1"/>
              <a:gd name="f985" fmla="*/ 1921843 f821 1"/>
              <a:gd name="f986" fmla="*/ 378857 f822 1"/>
              <a:gd name="f987" fmla="*/ 1834435 f821 1"/>
              <a:gd name="f988" fmla="*/ 617091 f822 1"/>
              <a:gd name="f989" fmla="*/ 1887376 f821 1"/>
              <a:gd name="f990" fmla="*/ 260568 f822 1"/>
              <a:gd name="f991" fmla="*/ 1679198 f821 1"/>
              <a:gd name="f992" fmla="*/ 320402 f822 1"/>
              <a:gd name="f993" fmla="*/ 1668720 f821 1"/>
              <a:gd name="f994" fmla="*/ 317920 f822 1"/>
              <a:gd name="f995" fmla="*/ 1652452 f821 1"/>
              <a:gd name="f996" fmla="*/ 321779 f822 1"/>
              <a:gd name="f997" fmla="*/ 1552359 f821 1"/>
              <a:gd name="f998" fmla="*/ 331707 f822 1"/>
              <a:gd name="f999" fmla="*/ 1506313 f821 1"/>
              <a:gd name="f1000" fmla="*/ 315990 f822 1"/>
              <a:gd name="f1001" fmla="*/ 1453371 f821 1"/>
              <a:gd name="f1002" fmla="*/ 583450 f822 1"/>
              <a:gd name="f1003" fmla="*/ 1474052 f821 1"/>
              <a:gd name="f1004" fmla="*/ 699809 f822 1"/>
              <a:gd name="f1005" fmla="*/ 1461919 f821 1"/>
              <a:gd name="f1006" fmla="*/ 902750 f822 1"/>
              <a:gd name="f1007" fmla="*/ 1458612 f821 1"/>
              <a:gd name="f1008" fmla="*/ 996774 f822 1"/>
              <a:gd name="f1009" fmla="*/ 1468814 f821 1"/>
              <a:gd name="f1010" fmla="*/ 1077012 f822 1"/>
              <a:gd name="f1011" fmla="*/ 1455578 f821 1"/>
              <a:gd name="f1012" fmla="*/ 1000083 f822 1"/>
              <a:gd name="f1013" fmla="*/ 1393262 f821 1"/>
              <a:gd name="f1014" fmla="*/ 891720 f822 1"/>
              <a:gd name="f1015" fmla="*/ 1394089 f821 1"/>
              <a:gd name="f1016" fmla="*/ 814515 f822 1"/>
              <a:gd name="f1017" fmla="*/ 1353557 f821 1"/>
              <a:gd name="f1018" fmla="*/ 740895 f822 1"/>
              <a:gd name="f1019" fmla="*/ 1280211 f821 1"/>
              <a:gd name="f1020" fmla="*/ 481154 f822 1"/>
              <a:gd name="f1021" fmla="*/ 1163301 f821 1"/>
              <a:gd name="f1022" fmla="*/ 433728 f822 1"/>
              <a:gd name="f1023" fmla="*/ 1118909 f821 1"/>
              <a:gd name="f1024" fmla="*/ 1176276 f822 1"/>
              <a:gd name="f1025" fmla="*/ 1288484 f821 1"/>
              <a:gd name="f1026" fmla="*/ 946867 f822 1"/>
              <a:gd name="f1027" fmla="*/ 1217344 f821 1"/>
              <a:gd name="f1028" fmla="*/ 1102104 f822 1"/>
              <a:gd name="f1029" fmla="*/ 1230304 f821 1"/>
              <a:gd name="f1030" fmla="*/ 1188133 f822 1"/>
              <a:gd name="f1031" fmla="*/ 1182603 f821 1"/>
              <a:gd name="f1032" fmla="*/ 1187030 f822 1"/>
              <a:gd name="f1033" fmla="*/ 1169092 f821 1"/>
              <a:gd name="f1034" fmla="*/ 1123887 f822 1"/>
              <a:gd name="f1035" fmla="*/ 1124698 f821 1"/>
              <a:gd name="f1036" fmla="*/ 1086938 f822 1"/>
              <a:gd name="f1037" fmla="*/ 1096023 f821 1"/>
              <a:gd name="f1038" fmla="*/ 985744 f822 1"/>
              <a:gd name="f1039" fmla="*/ 992622 f821 1"/>
              <a:gd name="f1040" fmla="*/ 1057987 f822 1"/>
              <a:gd name="f1041" fmla="*/ 981594 f821 1"/>
              <a:gd name="f1042" fmla="*/ 1084733 f822 1"/>
              <a:gd name="f1043" fmla="*/ 960086 f821 1"/>
              <a:gd name="f1044" fmla="*/ 1064605 f822 1"/>
              <a:gd name="f1045" fmla="*/ 929756 f821 1"/>
              <a:gd name="f1046" fmla="*/ 840985 f822 1"/>
              <a:gd name="f1047" fmla="*/ 836558 f821 1"/>
              <a:gd name="f1048" fmla="*/ 823615 f822 1"/>
              <a:gd name="f1049" fmla="*/ 764315 f821 1"/>
              <a:gd name="f1050" fmla="*/ 865526 f822 1"/>
              <a:gd name="f1051" fmla="*/ 753562 f821 1"/>
              <a:gd name="f1052" fmla="*/ 914331 f822 1"/>
              <a:gd name="f1053" fmla="*/ 758525 f821 1"/>
              <a:gd name="f1054" fmla="*/ 875452 f822 1"/>
              <a:gd name="f1055" fmla="*/ 701724 f821 1"/>
              <a:gd name="f1056" fmla="*/ 717181 f822 1"/>
              <a:gd name="f1057" fmla="*/ 644371 f821 1"/>
              <a:gd name="f1058" fmla="*/ 755783 f822 1"/>
              <a:gd name="f1059" fmla="*/ 591707 f821 1"/>
              <a:gd name="f1060" fmla="*/ 0 f822 1"/>
              <a:gd name="f1061" fmla="*/ 352370 f821 1"/>
              <a:gd name="f1062" fmla="*/ 135937 f822 1"/>
              <a:gd name="f1063" fmla="*/ 349889 f821 1"/>
              <a:gd name="f1064" fmla="*/ 421595 f822 1"/>
              <a:gd name="f1065" fmla="*/ 385458 f821 1"/>
              <a:gd name="f1066" fmla="*/ 564424 f822 1"/>
              <a:gd name="f1067" fmla="*/ 379393 f821 1"/>
              <a:gd name="f1068" fmla="*/ 698432 f822 1"/>
              <a:gd name="f1069" fmla="*/ 398694 f821 1"/>
              <a:gd name="f1070" fmla="*/ 815067 f822 1"/>
              <a:gd name="f1071" fmla="*/ 705876 f822 1"/>
              <a:gd name="f1072" fmla="*/ 370568 f821 1"/>
              <a:gd name="f1073" fmla="*/ 775360 f822 1"/>
              <a:gd name="f1074" fmla="*/ 345477 f821 1"/>
              <a:gd name="f1075" fmla="*/ 787493 f822 1"/>
              <a:gd name="f1076" fmla="*/ 315146 f821 1"/>
              <a:gd name="f1077" fmla="*/ 819202 f822 1"/>
              <a:gd name="f1078" fmla="*/ 291709 f821 1"/>
              <a:gd name="f1079" fmla="*/ 998705 f822 1"/>
              <a:gd name="f1080" fmla="*/ 303291 f821 1"/>
              <a:gd name="f1081" fmla="*/ 880139 f822 1"/>
              <a:gd name="f1082" fmla="*/ 206783 f821 1"/>
              <a:gd name="f1083" fmla="*/ 804037 f822 1"/>
              <a:gd name="f1084" fmla="*/ 190790 f821 1"/>
              <a:gd name="f1085" fmla="*/ 786666 f822 1"/>
              <a:gd name="f1086" fmla="*/ 149707 f821 1"/>
              <a:gd name="f1087" fmla="*/ 821960 f822 1"/>
              <a:gd name="f1088" fmla="*/ 140884 f821 1"/>
              <a:gd name="f1089" fmla="*/ 997325 f822 1"/>
              <a:gd name="f1090" fmla="*/ 174800 f821 1"/>
              <a:gd name="f1091" fmla="*/ 1026829 f822 1"/>
              <a:gd name="f1092" fmla="*/ 161287 f821 1"/>
              <a:gd name="f1093" fmla="*/ 696777 f822 1"/>
              <a:gd name="f1094" fmla="*/ 73604 f821 1"/>
              <a:gd name="f1095" fmla="*/ 701741 f822 1"/>
              <a:gd name="f1096" fmla="*/ 50444 f821 1"/>
              <a:gd name="f1097" fmla="*/ 992362 f822 1"/>
              <a:gd name="f1098" fmla="*/ 86289 f821 1"/>
              <a:gd name="f1099" fmla="*/ 806519 f822 1"/>
              <a:gd name="f1100" fmla="*/ 18183 f821 1"/>
              <a:gd name="f1101" fmla="+- f823 0 f1"/>
              <a:gd name="f1102" fmla="*/ f826 1 5283866"/>
              <a:gd name="f1103" fmla="*/ f827 1 4210442"/>
              <a:gd name="f1104" fmla="*/ f828 1 5283866"/>
              <a:gd name="f1105" fmla="*/ f829 1 4210442"/>
              <a:gd name="f1106" fmla="*/ f830 1 5283866"/>
              <a:gd name="f1107" fmla="*/ f831 1 4210442"/>
              <a:gd name="f1108" fmla="*/ f832 1 5283866"/>
              <a:gd name="f1109" fmla="*/ f833 1 4210442"/>
              <a:gd name="f1110" fmla="*/ f834 1 5283866"/>
              <a:gd name="f1111" fmla="*/ f835 1 4210442"/>
              <a:gd name="f1112" fmla="*/ f836 1 5283866"/>
              <a:gd name="f1113" fmla="*/ f837 1 4210442"/>
              <a:gd name="f1114" fmla="*/ f838 1 5283866"/>
              <a:gd name="f1115" fmla="*/ f839 1 4210442"/>
              <a:gd name="f1116" fmla="*/ f840 1 5283866"/>
              <a:gd name="f1117" fmla="*/ f841 1 4210442"/>
              <a:gd name="f1118" fmla="*/ f842 1 5283866"/>
              <a:gd name="f1119" fmla="*/ f843 1 4210442"/>
              <a:gd name="f1120" fmla="*/ f844 1 5283866"/>
              <a:gd name="f1121" fmla="*/ f845 1 4210442"/>
              <a:gd name="f1122" fmla="*/ f846 1 5283866"/>
              <a:gd name="f1123" fmla="*/ f847 1 4210442"/>
              <a:gd name="f1124" fmla="*/ f848 1 5283866"/>
              <a:gd name="f1125" fmla="*/ f849 1 4210442"/>
              <a:gd name="f1126" fmla="*/ f850 1 5283866"/>
              <a:gd name="f1127" fmla="*/ f851 1 4210442"/>
              <a:gd name="f1128" fmla="*/ f852 1 5283866"/>
              <a:gd name="f1129" fmla="*/ f853 1 4210442"/>
              <a:gd name="f1130" fmla="*/ f854 1 5283866"/>
              <a:gd name="f1131" fmla="*/ f855 1 4210442"/>
              <a:gd name="f1132" fmla="*/ f856 1 5283866"/>
              <a:gd name="f1133" fmla="*/ f857 1 4210442"/>
              <a:gd name="f1134" fmla="*/ f858 1 5283866"/>
              <a:gd name="f1135" fmla="*/ f859 1 4210442"/>
              <a:gd name="f1136" fmla="*/ f860 1 5283866"/>
              <a:gd name="f1137" fmla="*/ f861 1 4210442"/>
              <a:gd name="f1138" fmla="*/ f862 1 5283866"/>
              <a:gd name="f1139" fmla="*/ f863 1 4210442"/>
              <a:gd name="f1140" fmla="*/ f864 1 5283866"/>
              <a:gd name="f1141" fmla="*/ f865 1 4210442"/>
              <a:gd name="f1142" fmla="*/ f866 1 5283866"/>
              <a:gd name="f1143" fmla="*/ f867 1 4210442"/>
              <a:gd name="f1144" fmla="*/ f868 1 5283866"/>
              <a:gd name="f1145" fmla="*/ f869 1 4210442"/>
              <a:gd name="f1146" fmla="*/ f870 1 5283866"/>
              <a:gd name="f1147" fmla="*/ f871 1 4210442"/>
              <a:gd name="f1148" fmla="*/ f872 1 5283866"/>
              <a:gd name="f1149" fmla="*/ f873 1 4210442"/>
              <a:gd name="f1150" fmla="*/ f874 1 5283866"/>
              <a:gd name="f1151" fmla="*/ f875 1 4210442"/>
              <a:gd name="f1152" fmla="*/ f876 1 5283866"/>
              <a:gd name="f1153" fmla="*/ f877 1 4210442"/>
              <a:gd name="f1154" fmla="*/ f878 1 5283866"/>
              <a:gd name="f1155" fmla="*/ f879 1 4210442"/>
              <a:gd name="f1156" fmla="*/ f880 1 5283866"/>
              <a:gd name="f1157" fmla="*/ f881 1 4210442"/>
              <a:gd name="f1158" fmla="*/ f882 1 5283866"/>
              <a:gd name="f1159" fmla="*/ f883 1 4210442"/>
              <a:gd name="f1160" fmla="*/ f884 1 5283866"/>
              <a:gd name="f1161" fmla="*/ f885 1 4210442"/>
              <a:gd name="f1162" fmla="*/ f886 1 5283866"/>
              <a:gd name="f1163" fmla="*/ f887 1 4210442"/>
              <a:gd name="f1164" fmla="*/ f888 1 5283866"/>
              <a:gd name="f1165" fmla="*/ f889 1 4210442"/>
              <a:gd name="f1166" fmla="*/ f890 1 5283866"/>
              <a:gd name="f1167" fmla="*/ f891 1 4210442"/>
              <a:gd name="f1168" fmla="*/ f892 1 5283866"/>
              <a:gd name="f1169" fmla="*/ f893 1 4210442"/>
              <a:gd name="f1170" fmla="*/ f894 1 5283866"/>
              <a:gd name="f1171" fmla="*/ f895 1 4210442"/>
              <a:gd name="f1172" fmla="*/ f896 1 5283866"/>
              <a:gd name="f1173" fmla="*/ f897 1 4210442"/>
              <a:gd name="f1174" fmla="*/ f898 1 5283866"/>
              <a:gd name="f1175" fmla="*/ f899 1 4210442"/>
              <a:gd name="f1176" fmla="*/ f900 1 5283866"/>
              <a:gd name="f1177" fmla="*/ f901 1 4210442"/>
              <a:gd name="f1178" fmla="*/ f902 1 5283866"/>
              <a:gd name="f1179" fmla="*/ f903 1 4210442"/>
              <a:gd name="f1180" fmla="*/ f904 1 5283866"/>
              <a:gd name="f1181" fmla="*/ f905 1 4210442"/>
              <a:gd name="f1182" fmla="*/ f906 1 5283866"/>
              <a:gd name="f1183" fmla="*/ f907 1 4210442"/>
              <a:gd name="f1184" fmla="*/ f908 1 5283866"/>
              <a:gd name="f1185" fmla="*/ f909 1 4210442"/>
              <a:gd name="f1186" fmla="*/ f910 1 5283866"/>
              <a:gd name="f1187" fmla="*/ f911 1 4210442"/>
              <a:gd name="f1188" fmla="*/ f912 1 5283866"/>
              <a:gd name="f1189" fmla="*/ f913 1 4210442"/>
              <a:gd name="f1190" fmla="*/ f914 1 5283866"/>
              <a:gd name="f1191" fmla="*/ f915 1 4210442"/>
              <a:gd name="f1192" fmla="*/ f916 1 5283866"/>
              <a:gd name="f1193" fmla="*/ f917 1 4210442"/>
              <a:gd name="f1194" fmla="*/ f918 1 5283866"/>
              <a:gd name="f1195" fmla="*/ f919 1 4210442"/>
              <a:gd name="f1196" fmla="*/ f920 1 5283866"/>
              <a:gd name="f1197" fmla="*/ f921 1 4210442"/>
              <a:gd name="f1198" fmla="*/ f922 1 5283866"/>
              <a:gd name="f1199" fmla="*/ f923 1 4210442"/>
              <a:gd name="f1200" fmla="*/ f924 1 5283866"/>
              <a:gd name="f1201" fmla="*/ f925 1 4210442"/>
              <a:gd name="f1202" fmla="*/ f926 1 5283866"/>
              <a:gd name="f1203" fmla="*/ f927 1 4210442"/>
              <a:gd name="f1204" fmla="*/ f928 1 5283866"/>
              <a:gd name="f1205" fmla="*/ f929 1 4210442"/>
              <a:gd name="f1206" fmla="*/ f930 1 5283866"/>
              <a:gd name="f1207" fmla="*/ f931 1 4210442"/>
              <a:gd name="f1208" fmla="*/ f932 1 5283866"/>
              <a:gd name="f1209" fmla="*/ f933 1 4210442"/>
              <a:gd name="f1210" fmla="*/ f934 1 5283866"/>
              <a:gd name="f1211" fmla="*/ f935 1 4210442"/>
              <a:gd name="f1212" fmla="*/ f936 1 5283866"/>
              <a:gd name="f1213" fmla="*/ f937 1 4210442"/>
              <a:gd name="f1214" fmla="*/ f938 1 5283866"/>
              <a:gd name="f1215" fmla="*/ f939 1 4210442"/>
              <a:gd name="f1216" fmla="*/ f940 1 5283866"/>
              <a:gd name="f1217" fmla="*/ f941 1 4210442"/>
              <a:gd name="f1218" fmla="*/ f942 1 5283866"/>
              <a:gd name="f1219" fmla="*/ f943 1 4210442"/>
              <a:gd name="f1220" fmla="*/ f944 1 5283866"/>
              <a:gd name="f1221" fmla="*/ f945 1 4210442"/>
              <a:gd name="f1222" fmla="*/ f946 1 5283866"/>
              <a:gd name="f1223" fmla="*/ f947 1 4210442"/>
              <a:gd name="f1224" fmla="*/ f948 1 5283866"/>
              <a:gd name="f1225" fmla="*/ f949 1 4210442"/>
              <a:gd name="f1226" fmla="*/ f950 1 5283866"/>
              <a:gd name="f1227" fmla="*/ f951 1 4210442"/>
              <a:gd name="f1228" fmla="*/ f952 1 5283866"/>
              <a:gd name="f1229" fmla="*/ f953 1 4210442"/>
              <a:gd name="f1230" fmla="*/ f954 1 5283866"/>
              <a:gd name="f1231" fmla="*/ f955 1 4210442"/>
              <a:gd name="f1232" fmla="*/ f956 1 5283866"/>
              <a:gd name="f1233" fmla="*/ f957 1 4210442"/>
              <a:gd name="f1234" fmla="*/ f958 1 5283866"/>
              <a:gd name="f1235" fmla="*/ f959 1 4210442"/>
              <a:gd name="f1236" fmla="*/ f960 1 5283866"/>
              <a:gd name="f1237" fmla="*/ f961 1 4210442"/>
              <a:gd name="f1238" fmla="*/ f962 1 5283866"/>
              <a:gd name="f1239" fmla="*/ f963 1 4210442"/>
              <a:gd name="f1240" fmla="*/ f964 1 5283866"/>
              <a:gd name="f1241" fmla="*/ f965 1 4210442"/>
              <a:gd name="f1242" fmla="*/ f966 1 5283866"/>
              <a:gd name="f1243" fmla="*/ f967 1 4210442"/>
              <a:gd name="f1244" fmla="*/ f968 1 5283866"/>
              <a:gd name="f1245" fmla="*/ f969 1 4210442"/>
              <a:gd name="f1246" fmla="*/ f970 1 5283866"/>
              <a:gd name="f1247" fmla="*/ f971 1 4210442"/>
              <a:gd name="f1248" fmla="*/ f972 1 5283866"/>
              <a:gd name="f1249" fmla="*/ f973 1 4210442"/>
              <a:gd name="f1250" fmla="*/ f974 1 5283866"/>
              <a:gd name="f1251" fmla="*/ f975 1 4210442"/>
              <a:gd name="f1252" fmla="*/ f976 1 5283866"/>
              <a:gd name="f1253" fmla="*/ f977 1 4210442"/>
              <a:gd name="f1254" fmla="*/ f978 1 5283866"/>
              <a:gd name="f1255" fmla="*/ f979 1 4210442"/>
              <a:gd name="f1256" fmla="*/ f980 1 5283866"/>
              <a:gd name="f1257" fmla="*/ f981 1 4210442"/>
              <a:gd name="f1258" fmla="*/ f982 1 5283866"/>
              <a:gd name="f1259" fmla="*/ f983 1 4210442"/>
              <a:gd name="f1260" fmla="*/ f984 1 5283866"/>
              <a:gd name="f1261" fmla="*/ f985 1 4210442"/>
              <a:gd name="f1262" fmla="*/ f986 1 5283866"/>
              <a:gd name="f1263" fmla="*/ f987 1 4210442"/>
              <a:gd name="f1264" fmla="*/ f988 1 5283866"/>
              <a:gd name="f1265" fmla="*/ f989 1 4210442"/>
              <a:gd name="f1266" fmla="*/ f990 1 5283866"/>
              <a:gd name="f1267" fmla="*/ f991 1 4210442"/>
              <a:gd name="f1268" fmla="*/ f992 1 5283866"/>
              <a:gd name="f1269" fmla="*/ f993 1 4210442"/>
              <a:gd name="f1270" fmla="*/ f994 1 5283866"/>
              <a:gd name="f1271" fmla="*/ f995 1 4210442"/>
              <a:gd name="f1272" fmla="*/ f996 1 5283866"/>
              <a:gd name="f1273" fmla="*/ f997 1 4210442"/>
              <a:gd name="f1274" fmla="*/ f998 1 5283866"/>
              <a:gd name="f1275" fmla="*/ f999 1 4210442"/>
              <a:gd name="f1276" fmla="*/ f1000 1 5283866"/>
              <a:gd name="f1277" fmla="*/ f1001 1 4210442"/>
              <a:gd name="f1278" fmla="*/ f1002 1 5283866"/>
              <a:gd name="f1279" fmla="*/ f1003 1 4210442"/>
              <a:gd name="f1280" fmla="*/ f1004 1 5283866"/>
              <a:gd name="f1281" fmla="*/ f1005 1 4210442"/>
              <a:gd name="f1282" fmla="*/ f1006 1 5283866"/>
              <a:gd name="f1283" fmla="*/ f1007 1 4210442"/>
              <a:gd name="f1284" fmla="*/ f1008 1 5283866"/>
              <a:gd name="f1285" fmla="*/ f1009 1 4210442"/>
              <a:gd name="f1286" fmla="*/ f1010 1 5283866"/>
              <a:gd name="f1287" fmla="*/ f1011 1 4210442"/>
              <a:gd name="f1288" fmla="*/ f1012 1 5283866"/>
              <a:gd name="f1289" fmla="*/ f1013 1 4210442"/>
              <a:gd name="f1290" fmla="*/ f1014 1 5283866"/>
              <a:gd name="f1291" fmla="*/ f1015 1 4210442"/>
              <a:gd name="f1292" fmla="*/ f1016 1 5283866"/>
              <a:gd name="f1293" fmla="*/ f1017 1 4210442"/>
              <a:gd name="f1294" fmla="*/ f1018 1 5283866"/>
              <a:gd name="f1295" fmla="*/ f1019 1 4210442"/>
              <a:gd name="f1296" fmla="*/ f1020 1 5283866"/>
              <a:gd name="f1297" fmla="*/ f1021 1 4210442"/>
              <a:gd name="f1298" fmla="*/ f1022 1 5283866"/>
              <a:gd name="f1299" fmla="*/ f1023 1 4210442"/>
              <a:gd name="f1300" fmla="*/ f1024 1 5283866"/>
              <a:gd name="f1301" fmla="*/ f1025 1 4210442"/>
              <a:gd name="f1302" fmla="*/ f1026 1 5283866"/>
              <a:gd name="f1303" fmla="*/ f1027 1 4210442"/>
              <a:gd name="f1304" fmla="*/ f1028 1 5283866"/>
              <a:gd name="f1305" fmla="*/ f1029 1 4210442"/>
              <a:gd name="f1306" fmla="*/ f1030 1 5283866"/>
              <a:gd name="f1307" fmla="*/ f1031 1 4210442"/>
              <a:gd name="f1308" fmla="*/ f1032 1 5283866"/>
              <a:gd name="f1309" fmla="*/ f1033 1 4210442"/>
              <a:gd name="f1310" fmla="*/ f1034 1 5283866"/>
              <a:gd name="f1311" fmla="*/ f1035 1 4210442"/>
              <a:gd name="f1312" fmla="*/ f1036 1 5283866"/>
              <a:gd name="f1313" fmla="*/ f1037 1 4210442"/>
              <a:gd name="f1314" fmla="*/ f1038 1 5283866"/>
              <a:gd name="f1315" fmla="*/ f1039 1 4210442"/>
              <a:gd name="f1316" fmla="*/ f1040 1 5283866"/>
              <a:gd name="f1317" fmla="*/ f1041 1 4210442"/>
              <a:gd name="f1318" fmla="*/ f1042 1 5283866"/>
              <a:gd name="f1319" fmla="*/ f1043 1 4210442"/>
              <a:gd name="f1320" fmla="*/ f1044 1 5283866"/>
              <a:gd name="f1321" fmla="*/ f1045 1 4210442"/>
              <a:gd name="f1322" fmla="*/ f1046 1 5283866"/>
              <a:gd name="f1323" fmla="*/ f1047 1 4210442"/>
              <a:gd name="f1324" fmla="*/ f1048 1 5283866"/>
              <a:gd name="f1325" fmla="*/ f1049 1 4210442"/>
              <a:gd name="f1326" fmla="*/ f1050 1 5283866"/>
              <a:gd name="f1327" fmla="*/ f1051 1 4210442"/>
              <a:gd name="f1328" fmla="*/ f1052 1 5283866"/>
              <a:gd name="f1329" fmla="*/ f1053 1 4210442"/>
              <a:gd name="f1330" fmla="*/ f1054 1 5283866"/>
              <a:gd name="f1331" fmla="*/ f1055 1 4210442"/>
              <a:gd name="f1332" fmla="*/ f1056 1 5283866"/>
              <a:gd name="f1333" fmla="*/ f1057 1 4210442"/>
              <a:gd name="f1334" fmla="*/ f1058 1 5283866"/>
              <a:gd name="f1335" fmla="*/ f1059 1 4210442"/>
              <a:gd name="f1336" fmla="*/ f1060 1 5283866"/>
              <a:gd name="f1337" fmla="*/ f1061 1 4210442"/>
              <a:gd name="f1338" fmla="*/ f1062 1 5283866"/>
              <a:gd name="f1339" fmla="*/ f1063 1 4210442"/>
              <a:gd name="f1340" fmla="*/ f1064 1 5283866"/>
              <a:gd name="f1341" fmla="*/ f1065 1 4210442"/>
              <a:gd name="f1342" fmla="*/ f1066 1 5283866"/>
              <a:gd name="f1343" fmla="*/ f1067 1 4210442"/>
              <a:gd name="f1344" fmla="*/ f1068 1 5283866"/>
              <a:gd name="f1345" fmla="*/ f1069 1 4210442"/>
              <a:gd name="f1346" fmla="*/ f1070 1 5283866"/>
              <a:gd name="f1347" fmla="*/ f1071 1 5283866"/>
              <a:gd name="f1348" fmla="*/ f1072 1 4210442"/>
              <a:gd name="f1349" fmla="*/ f1073 1 5283866"/>
              <a:gd name="f1350" fmla="*/ f1074 1 4210442"/>
              <a:gd name="f1351" fmla="*/ f1075 1 5283866"/>
              <a:gd name="f1352" fmla="*/ f1076 1 4210442"/>
              <a:gd name="f1353" fmla="*/ f1077 1 5283866"/>
              <a:gd name="f1354" fmla="*/ f1078 1 4210442"/>
              <a:gd name="f1355" fmla="*/ f1079 1 5283866"/>
              <a:gd name="f1356" fmla="*/ f1080 1 4210442"/>
              <a:gd name="f1357" fmla="*/ f1081 1 5283866"/>
              <a:gd name="f1358" fmla="*/ f1082 1 4210442"/>
              <a:gd name="f1359" fmla="*/ f1083 1 5283866"/>
              <a:gd name="f1360" fmla="*/ f1084 1 4210442"/>
              <a:gd name="f1361" fmla="*/ f1085 1 5283866"/>
              <a:gd name="f1362" fmla="*/ f1086 1 4210442"/>
              <a:gd name="f1363" fmla="*/ f1087 1 5283866"/>
              <a:gd name="f1364" fmla="*/ f1088 1 4210442"/>
              <a:gd name="f1365" fmla="*/ f1089 1 5283866"/>
              <a:gd name="f1366" fmla="*/ f1090 1 4210442"/>
              <a:gd name="f1367" fmla="*/ f1091 1 5283866"/>
              <a:gd name="f1368" fmla="*/ f1092 1 4210442"/>
              <a:gd name="f1369" fmla="*/ f1093 1 5283866"/>
              <a:gd name="f1370" fmla="*/ f1094 1 4210442"/>
              <a:gd name="f1371" fmla="*/ f1095 1 5283866"/>
              <a:gd name="f1372" fmla="*/ f1096 1 4210442"/>
              <a:gd name="f1373" fmla="*/ f1097 1 5283866"/>
              <a:gd name="f1374" fmla="*/ f1098 1 4210442"/>
              <a:gd name="f1375" fmla="*/ f1099 1 5283866"/>
              <a:gd name="f1376" fmla="*/ f1100 1 4210442"/>
              <a:gd name="f1377" fmla="*/ f817 1 f824"/>
              <a:gd name="f1378" fmla="*/ f818 1 f824"/>
              <a:gd name="f1379" fmla="*/ f817 1 f825"/>
              <a:gd name="f1380" fmla="*/ f819 1 f825"/>
              <a:gd name="f1381" fmla="*/ f1102 1 f824"/>
              <a:gd name="f1382" fmla="*/ f1103 1 f825"/>
              <a:gd name="f1383" fmla="*/ f1104 1 f824"/>
              <a:gd name="f1384" fmla="*/ f1105 1 f825"/>
              <a:gd name="f1385" fmla="*/ f1106 1 f824"/>
              <a:gd name="f1386" fmla="*/ f1107 1 f825"/>
              <a:gd name="f1387" fmla="*/ f1108 1 f824"/>
              <a:gd name="f1388" fmla="*/ f1109 1 f825"/>
              <a:gd name="f1389" fmla="*/ f1110 1 f824"/>
              <a:gd name="f1390" fmla="*/ f1111 1 f825"/>
              <a:gd name="f1391" fmla="*/ f1112 1 f824"/>
              <a:gd name="f1392" fmla="*/ f1113 1 f825"/>
              <a:gd name="f1393" fmla="*/ f1114 1 f824"/>
              <a:gd name="f1394" fmla="*/ f1115 1 f825"/>
              <a:gd name="f1395" fmla="*/ f1116 1 f824"/>
              <a:gd name="f1396" fmla="*/ f1117 1 f825"/>
              <a:gd name="f1397" fmla="*/ f1118 1 f824"/>
              <a:gd name="f1398" fmla="*/ f1119 1 f825"/>
              <a:gd name="f1399" fmla="*/ f1120 1 f824"/>
              <a:gd name="f1400" fmla="*/ f1121 1 f825"/>
              <a:gd name="f1401" fmla="*/ f1122 1 f824"/>
              <a:gd name="f1402" fmla="*/ f1123 1 f825"/>
              <a:gd name="f1403" fmla="*/ f1124 1 f824"/>
              <a:gd name="f1404" fmla="*/ f1125 1 f825"/>
              <a:gd name="f1405" fmla="*/ f1126 1 f824"/>
              <a:gd name="f1406" fmla="*/ f1127 1 f825"/>
              <a:gd name="f1407" fmla="*/ f1128 1 f824"/>
              <a:gd name="f1408" fmla="*/ f1129 1 f825"/>
              <a:gd name="f1409" fmla="*/ f1130 1 f824"/>
              <a:gd name="f1410" fmla="*/ f1131 1 f825"/>
              <a:gd name="f1411" fmla="*/ f1132 1 f824"/>
              <a:gd name="f1412" fmla="*/ f1133 1 f825"/>
              <a:gd name="f1413" fmla="*/ f1134 1 f824"/>
              <a:gd name="f1414" fmla="*/ f1135 1 f825"/>
              <a:gd name="f1415" fmla="*/ f1136 1 f824"/>
              <a:gd name="f1416" fmla="*/ f1137 1 f825"/>
              <a:gd name="f1417" fmla="*/ f1138 1 f824"/>
              <a:gd name="f1418" fmla="*/ f1139 1 f825"/>
              <a:gd name="f1419" fmla="*/ f1140 1 f824"/>
              <a:gd name="f1420" fmla="*/ f1141 1 f825"/>
              <a:gd name="f1421" fmla="*/ f1142 1 f824"/>
              <a:gd name="f1422" fmla="*/ f1143 1 f825"/>
              <a:gd name="f1423" fmla="*/ f1144 1 f824"/>
              <a:gd name="f1424" fmla="*/ f1145 1 f825"/>
              <a:gd name="f1425" fmla="*/ f1146 1 f824"/>
              <a:gd name="f1426" fmla="*/ f1147 1 f825"/>
              <a:gd name="f1427" fmla="*/ f1148 1 f824"/>
              <a:gd name="f1428" fmla="*/ f1149 1 f825"/>
              <a:gd name="f1429" fmla="*/ f1150 1 f824"/>
              <a:gd name="f1430" fmla="*/ f1151 1 f825"/>
              <a:gd name="f1431" fmla="*/ f1152 1 f824"/>
              <a:gd name="f1432" fmla="*/ f1153 1 f825"/>
              <a:gd name="f1433" fmla="*/ f1154 1 f824"/>
              <a:gd name="f1434" fmla="*/ f1155 1 f825"/>
              <a:gd name="f1435" fmla="*/ f1156 1 f824"/>
              <a:gd name="f1436" fmla="*/ f1157 1 f825"/>
              <a:gd name="f1437" fmla="*/ f1158 1 f824"/>
              <a:gd name="f1438" fmla="*/ f1159 1 f825"/>
              <a:gd name="f1439" fmla="*/ f1160 1 f824"/>
              <a:gd name="f1440" fmla="*/ f1161 1 f825"/>
              <a:gd name="f1441" fmla="*/ f1162 1 f824"/>
              <a:gd name="f1442" fmla="*/ f1163 1 f825"/>
              <a:gd name="f1443" fmla="*/ f1164 1 f824"/>
              <a:gd name="f1444" fmla="*/ f1165 1 f825"/>
              <a:gd name="f1445" fmla="*/ f1166 1 f824"/>
              <a:gd name="f1446" fmla="*/ f1167 1 f825"/>
              <a:gd name="f1447" fmla="*/ f1168 1 f824"/>
              <a:gd name="f1448" fmla="*/ f1169 1 f825"/>
              <a:gd name="f1449" fmla="*/ f1170 1 f824"/>
              <a:gd name="f1450" fmla="*/ f1171 1 f825"/>
              <a:gd name="f1451" fmla="*/ f1172 1 f824"/>
              <a:gd name="f1452" fmla="*/ f1173 1 f825"/>
              <a:gd name="f1453" fmla="*/ f1174 1 f824"/>
              <a:gd name="f1454" fmla="*/ f1175 1 f825"/>
              <a:gd name="f1455" fmla="*/ f1176 1 f824"/>
              <a:gd name="f1456" fmla="*/ f1177 1 f825"/>
              <a:gd name="f1457" fmla="*/ f1178 1 f824"/>
              <a:gd name="f1458" fmla="*/ f1179 1 f825"/>
              <a:gd name="f1459" fmla="*/ f1180 1 f824"/>
              <a:gd name="f1460" fmla="*/ f1181 1 f825"/>
              <a:gd name="f1461" fmla="*/ f1182 1 f824"/>
              <a:gd name="f1462" fmla="*/ f1183 1 f825"/>
              <a:gd name="f1463" fmla="*/ f1184 1 f824"/>
              <a:gd name="f1464" fmla="*/ f1185 1 f825"/>
              <a:gd name="f1465" fmla="*/ f1186 1 f824"/>
              <a:gd name="f1466" fmla="*/ f1187 1 f825"/>
              <a:gd name="f1467" fmla="*/ f1188 1 f824"/>
              <a:gd name="f1468" fmla="*/ f1189 1 f825"/>
              <a:gd name="f1469" fmla="*/ f1190 1 f824"/>
              <a:gd name="f1470" fmla="*/ f1191 1 f825"/>
              <a:gd name="f1471" fmla="*/ f1192 1 f824"/>
              <a:gd name="f1472" fmla="*/ f1193 1 f825"/>
              <a:gd name="f1473" fmla="*/ f1194 1 f824"/>
              <a:gd name="f1474" fmla="*/ f1195 1 f825"/>
              <a:gd name="f1475" fmla="*/ f1196 1 f824"/>
              <a:gd name="f1476" fmla="*/ f1197 1 f825"/>
              <a:gd name="f1477" fmla="*/ f1198 1 f824"/>
              <a:gd name="f1478" fmla="*/ f1199 1 f825"/>
              <a:gd name="f1479" fmla="*/ f1200 1 f824"/>
              <a:gd name="f1480" fmla="*/ f1201 1 f825"/>
              <a:gd name="f1481" fmla="*/ f1202 1 f824"/>
              <a:gd name="f1482" fmla="*/ f1203 1 f825"/>
              <a:gd name="f1483" fmla="*/ f1204 1 f824"/>
              <a:gd name="f1484" fmla="*/ f1205 1 f825"/>
              <a:gd name="f1485" fmla="*/ f1206 1 f824"/>
              <a:gd name="f1486" fmla="*/ f1207 1 f825"/>
              <a:gd name="f1487" fmla="*/ f1208 1 f824"/>
              <a:gd name="f1488" fmla="*/ f1209 1 f825"/>
              <a:gd name="f1489" fmla="*/ f1210 1 f824"/>
              <a:gd name="f1490" fmla="*/ f1211 1 f825"/>
              <a:gd name="f1491" fmla="*/ f1212 1 f824"/>
              <a:gd name="f1492" fmla="*/ f1213 1 f825"/>
              <a:gd name="f1493" fmla="*/ f1214 1 f824"/>
              <a:gd name="f1494" fmla="*/ f1215 1 f825"/>
              <a:gd name="f1495" fmla="*/ f1216 1 f824"/>
              <a:gd name="f1496" fmla="*/ f1217 1 f825"/>
              <a:gd name="f1497" fmla="*/ f1218 1 f824"/>
              <a:gd name="f1498" fmla="*/ f1219 1 f825"/>
              <a:gd name="f1499" fmla="*/ f1220 1 f824"/>
              <a:gd name="f1500" fmla="*/ f1221 1 f825"/>
              <a:gd name="f1501" fmla="*/ f1222 1 f824"/>
              <a:gd name="f1502" fmla="*/ f1223 1 f825"/>
              <a:gd name="f1503" fmla="*/ f1224 1 f824"/>
              <a:gd name="f1504" fmla="*/ f1225 1 f825"/>
              <a:gd name="f1505" fmla="*/ f1226 1 f824"/>
              <a:gd name="f1506" fmla="*/ f1227 1 f825"/>
              <a:gd name="f1507" fmla="*/ f1228 1 f824"/>
              <a:gd name="f1508" fmla="*/ f1229 1 f825"/>
              <a:gd name="f1509" fmla="*/ f1230 1 f824"/>
              <a:gd name="f1510" fmla="*/ f1231 1 f825"/>
              <a:gd name="f1511" fmla="*/ f1232 1 f824"/>
              <a:gd name="f1512" fmla="*/ f1233 1 f825"/>
              <a:gd name="f1513" fmla="*/ f1234 1 f824"/>
              <a:gd name="f1514" fmla="*/ f1235 1 f825"/>
              <a:gd name="f1515" fmla="*/ f1236 1 f824"/>
              <a:gd name="f1516" fmla="*/ f1237 1 f825"/>
              <a:gd name="f1517" fmla="*/ f1238 1 f824"/>
              <a:gd name="f1518" fmla="*/ f1239 1 f825"/>
              <a:gd name="f1519" fmla="*/ f1240 1 f824"/>
              <a:gd name="f1520" fmla="*/ f1241 1 f825"/>
              <a:gd name="f1521" fmla="*/ f1242 1 f824"/>
              <a:gd name="f1522" fmla="*/ f1243 1 f825"/>
              <a:gd name="f1523" fmla="*/ f1244 1 f824"/>
              <a:gd name="f1524" fmla="*/ f1245 1 f825"/>
              <a:gd name="f1525" fmla="*/ f1246 1 f824"/>
              <a:gd name="f1526" fmla="*/ f1247 1 f825"/>
              <a:gd name="f1527" fmla="*/ f1248 1 f824"/>
              <a:gd name="f1528" fmla="*/ f1249 1 f825"/>
              <a:gd name="f1529" fmla="*/ f1250 1 f824"/>
              <a:gd name="f1530" fmla="*/ f1251 1 f825"/>
              <a:gd name="f1531" fmla="*/ f1252 1 f824"/>
              <a:gd name="f1532" fmla="*/ f1253 1 f825"/>
              <a:gd name="f1533" fmla="*/ f1254 1 f824"/>
              <a:gd name="f1534" fmla="*/ f1255 1 f825"/>
              <a:gd name="f1535" fmla="*/ f1256 1 f824"/>
              <a:gd name="f1536" fmla="*/ f1257 1 f825"/>
              <a:gd name="f1537" fmla="*/ f1258 1 f824"/>
              <a:gd name="f1538" fmla="*/ f1259 1 f825"/>
              <a:gd name="f1539" fmla="*/ f1260 1 f824"/>
              <a:gd name="f1540" fmla="*/ f1261 1 f825"/>
              <a:gd name="f1541" fmla="*/ f1262 1 f824"/>
              <a:gd name="f1542" fmla="*/ f1263 1 f825"/>
              <a:gd name="f1543" fmla="*/ f1264 1 f824"/>
              <a:gd name="f1544" fmla="*/ f1265 1 f825"/>
              <a:gd name="f1545" fmla="*/ f1266 1 f824"/>
              <a:gd name="f1546" fmla="*/ f1267 1 f825"/>
              <a:gd name="f1547" fmla="*/ f1268 1 f824"/>
              <a:gd name="f1548" fmla="*/ f1269 1 f825"/>
              <a:gd name="f1549" fmla="*/ f1270 1 f824"/>
              <a:gd name="f1550" fmla="*/ f1271 1 f825"/>
              <a:gd name="f1551" fmla="*/ f1272 1 f824"/>
              <a:gd name="f1552" fmla="*/ f1273 1 f825"/>
              <a:gd name="f1553" fmla="*/ f1274 1 f824"/>
              <a:gd name="f1554" fmla="*/ f1275 1 f825"/>
              <a:gd name="f1555" fmla="*/ f1276 1 f824"/>
              <a:gd name="f1556" fmla="*/ f1277 1 f825"/>
              <a:gd name="f1557" fmla="*/ f1278 1 f824"/>
              <a:gd name="f1558" fmla="*/ f1279 1 f825"/>
              <a:gd name="f1559" fmla="*/ f1280 1 f824"/>
              <a:gd name="f1560" fmla="*/ f1281 1 f825"/>
              <a:gd name="f1561" fmla="*/ f1282 1 f824"/>
              <a:gd name="f1562" fmla="*/ f1283 1 f825"/>
              <a:gd name="f1563" fmla="*/ f1284 1 f824"/>
              <a:gd name="f1564" fmla="*/ f1285 1 f825"/>
              <a:gd name="f1565" fmla="*/ f1286 1 f824"/>
              <a:gd name="f1566" fmla="*/ f1287 1 f825"/>
              <a:gd name="f1567" fmla="*/ f1288 1 f824"/>
              <a:gd name="f1568" fmla="*/ f1289 1 f825"/>
              <a:gd name="f1569" fmla="*/ f1290 1 f824"/>
              <a:gd name="f1570" fmla="*/ f1291 1 f825"/>
              <a:gd name="f1571" fmla="*/ f1292 1 f824"/>
              <a:gd name="f1572" fmla="*/ f1293 1 f825"/>
              <a:gd name="f1573" fmla="*/ f1294 1 f824"/>
              <a:gd name="f1574" fmla="*/ f1295 1 f825"/>
              <a:gd name="f1575" fmla="*/ f1296 1 f824"/>
              <a:gd name="f1576" fmla="*/ f1297 1 f825"/>
              <a:gd name="f1577" fmla="*/ f1298 1 f824"/>
              <a:gd name="f1578" fmla="*/ f1299 1 f825"/>
              <a:gd name="f1579" fmla="*/ f1300 1 f824"/>
              <a:gd name="f1580" fmla="*/ f1301 1 f825"/>
              <a:gd name="f1581" fmla="*/ f1302 1 f824"/>
              <a:gd name="f1582" fmla="*/ f1303 1 f825"/>
              <a:gd name="f1583" fmla="*/ f1304 1 f824"/>
              <a:gd name="f1584" fmla="*/ f1305 1 f825"/>
              <a:gd name="f1585" fmla="*/ f1306 1 f824"/>
              <a:gd name="f1586" fmla="*/ f1307 1 f825"/>
              <a:gd name="f1587" fmla="*/ f1308 1 f824"/>
              <a:gd name="f1588" fmla="*/ f1309 1 f825"/>
              <a:gd name="f1589" fmla="*/ f1310 1 f824"/>
              <a:gd name="f1590" fmla="*/ f1311 1 f825"/>
              <a:gd name="f1591" fmla="*/ f1312 1 f824"/>
              <a:gd name="f1592" fmla="*/ f1313 1 f825"/>
              <a:gd name="f1593" fmla="*/ f1314 1 f824"/>
              <a:gd name="f1594" fmla="*/ f1315 1 f825"/>
              <a:gd name="f1595" fmla="*/ f1316 1 f824"/>
              <a:gd name="f1596" fmla="*/ f1317 1 f825"/>
              <a:gd name="f1597" fmla="*/ f1318 1 f824"/>
              <a:gd name="f1598" fmla="*/ f1319 1 f825"/>
              <a:gd name="f1599" fmla="*/ f1320 1 f824"/>
              <a:gd name="f1600" fmla="*/ f1321 1 f825"/>
              <a:gd name="f1601" fmla="*/ f1322 1 f824"/>
              <a:gd name="f1602" fmla="*/ f1323 1 f825"/>
              <a:gd name="f1603" fmla="*/ f1324 1 f824"/>
              <a:gd name="f1604" fmla="*/ f1325 1 f825"/>
              <a:gd name="f1605" fmla="*/ f1326 1 f824"/>
              <a:gd name="f1606" fmla="*/ f1327 1 f825"/>
              <a:gd name="f1607" fmla="*/ f1328 1 f824"/>
              <a:gd name="f1608" fmla="*/ f1329 1 f825"/>
              <a:gd name="f1609" fmla="*/ f1330 1 f824"/>
              <a:gd name="f1610" fmla="*/ f1331 1 f825"/>
              <a:gd name="f1611" fmla="*/ f1332 1 f824"/>
              <a:gd name="f1612" fmla="*/ f1333 1 f825"/>
              <a:gd name="f1613" fmla="*/ f1334 1 f824"/>
              <a:gd name="f1614" fmla="*/ f1335 1 f825"/>
              <a:gd name="f1615" fmla="*/ f1336 1 f824"/>
              <a:gd name="f1616" fmla="*/ f1337 1 f825"/>
              <a:gd name="f1617" fmla="*/ f1338 1 f824"/>
              <a:gd name="f1618" fmla="*/ f1339 1 f825"/>
              <a:gd name="f1619" fmla="*/ f1340 1 f824"/>
              <a:gd name="f1620" fmla="*/ f1341 1 f825"/>
              <a:gd name="f1621" fmla="*/ f1342 1 f824"/>
              <a:gd name="f1622" fmla="*/ f1343 1 f825"/>
              <a:gd name="f1623" fmla="*/ f1344 1 f824"/>
              <a:gd name="f1624" fmla="*/ f1345 1 f825"/>
              <a:gd name="f1625" fmla="*/ f1346 1 f824"/>
              <a:gd name="f1626" fmla="*/ f1347 1 f824"/>
              <a:gd name="f1627" fmla="*/ f1348 1 f825"/>
              <a:gd name="f1628" fmla="*/ f1349 1 f824"/>
              <a:gd name="f1629" fmla="*/ f1350 1 f825"/>
              <a:gd name="f1630" fmla="*/ f1351 1 f824"/>
              <a:gd name="f1631" fmla="*/ f1352 1 f825"/>
              <a:gd name="f1632" fmla="*/ f1353 1 f824"/>
              <a:gd name="f1633" fmla="*/ f1354 1 f825"/>
              <a:gd name="f1634" fmla="*/ f1355 1 f824"/>
              <a:gd name="f1635" fmla="*/ f1356 1 f825"/>
              <a:gd name="f1636" fmla="*/ f1357 1 f824"/>
              <a:gd name="f1637" fmla="*/ f1358 1 f825"/>
              <a:gd name="f1638" fmla="*/ f1359 1 f824"/>
              <a:gd name="f1639" fmla="*/ f1360 1 f825"/>
              <a:gd name="f1640" fmla="*/ f1361 1 f824"/>
              <a:gd name="f1641" fmla="*/ f1362 1 f825"/>
              <a:gd name="f1642" fmla="*/ f1363 1 f824"/>
              <a:gd name="f1643" fmla="*/ f1364 1 f825"/>
              <a:gd name="f1644" fmla="*/ f1365 1 f824"/>
              <a:gd name="f1645" fmla="*/ f1366 1 f825"/>
              <a:gd name="f1646" fmla="*/ f1367 1 f824"/>
              <a:gd name="f1647" fmla="*/ f1368 1 f825"/>
              <a:gd name="f1648" fmla="*/ f1369 1 f824"/>
              <a:gd name="f1649" fmla="*/ f1370 1 f825"/>
              <a:gd name="f1650" fmla="*/ f1371 1 f824"/>
              <a:gd name="f1651" fmla="*/ f1372 1 f825"/>
              <a:gd name="f1652" fmla="*/ f1373 1 f824"/>
              <a:gd name="f1653" fmla="*/ f1374 1 f825"/>
              <a:gd name="f1654" fmla="*/ f1375 1 f824"/>
              <a:gd name="f1655" fmla="*/ f1376 1 f825"/>
              <a:gd name="f1656" fmla="*/ f1377 f815 1"/>
              <a:gd name="f1657" fmla="*/ f1378 f815 1"/>
              <a:gd name="f1658" fmla="*/ f1380 f816 1"/>
              <a:gd name="f1659" fmla="*/ f1379 f816 1"/>
              <a:gd name="f1660" fmla="*/ f1381 f815 1"/>
              <a:gd name="f1661" fmla="*/ f1382 f816 1"/>
              <a:gd name="f1662" fmla="*/ f1383 f815 1"/>
              <a:gd name="f1663" fmla="*/ f1384 f816 1"/>
              <a:gd name="f1664" fmla="*/ f1385 f815 1"/>
              <a:gd name="f1665" fmla="*/ f1386 f816 1"/>
              <a:gd name="f1666" fmla="*/ f1387 f815 1"/>
              <a:gd name="f1667" fmla="*/ f1388 f816 1"/>
              <a:gd name="f1668" fmla="*/ f1389 f815 1"/>
              <a:gd name="f1669" fmla="*/ f1390 f816 1"/>
              <a:gd name="f1670" fmla="*/ f1391 f815 1"/>
              <a:gd name="f1671" fmla="*/ f1392 f816 1"/>
              <a:gd name="f1672" fmla="*/ f1393 f815 1"/>
              <a:gd name="f1673" fmla="*/ f1394 f816 1"/>
              <a:gd name="f1674" fmla="*/ f1395 f815 1"/>
              <a:gd name="f1675" fmla="*/ f1396 f816 1"/>
              <a:gd name="f1676" fmla="*/ f1397 f815 1"/>
              <a:gd name="f1677" fmla="*/ f1398 f816 1"/>
              <a:gd name="f1678" fmla="*/ f1399 f815 1"/>
              <a:gd name="f1679" fmla="*/ f1400 f816 1"/>
              <a:gd name="f1680" fmla="*/ f1401 f815 1"/>
              <a:gd name="f1681" fmla="*/ f1402 f816 1"/>
              <a:gd name="f1682" fmla="*/ f1403 f815 1"/>
              <a:gd name="f1683" fmla="*/ f1404 f816 1"/>
              <a:gd name="f1684" fmla="*/ f1405 f815 1"/>
              <a:gd name="f1685" fmla="*/ f1406 f816 1"/>
              <a:gd name="f1686" fmla="*/ f1407 f815 1"/>
              <a:gd name="f1687" fmla="*/ f1408 f816 1"/>
              <a:gd name="f1688" fmla="*/ f1409 f815 1"/>
              <a:gd name="f1689" fmla="*/ f1410 f816 1"/>
              <a:gd name="f1690" fmla="*/ f1411 f815 1"/>
              <a:gd name="f1691" fmla="*/ f1412 f816 1"/>
              <a:gd name="f1692" fmla="*/ f1413 f815 1"/>
              <a:gd name="f1693" fmla="*/ f1414 f816 1"/>
              <a:gd name="f1694" fmla="*/ f1415 f815 1"/>
              <a:gd name="f1695" fmla="*/ f1416 f816 1"/>
              <a:gd name="f1696" fmla="*/ f1417 f815 1"/>
              <a:gd name="f1697" fmla="*/ f1418 f816 1"/>
              <a:gd name="f1698" fmla="*/ f1419 f815 1"/>
              <a:gd name="f1699" fmla="*/ f1420 f816 1"/>
              <a:gd name="f1700" fmla="*/ f1421 f815 1"/>
              <a:gd name="f1701" fmla="*/ f1422 f816 1"/>
              <a:gd name="f1702" fmla="*/ f1423 f815 1"/>
              <a:gd name="f1703" fmla="*/ f1424 f816 1"/>
              <a:gd name="f1704" fmla="*/ f1425 f815 1"/>
              <a:gd name="f1705" fmla="*/ f1426 f816 1"/>
              <a:gd name="f1706" fmla="*/ f1427 f815 1"/>
              <a:gd name="f1707" fmla="*/ f1428 f816 1"/>
              <a:gd name="f1708" fmla="*/ f1429 f815 1"/>
              <a:gd name="f1709" fmla="*/ f1430 f816 1"/>
              <a:gd name="f1710" fmla="*/ f1431 f815 1"/>
              <a:gd name="f1711" fmla="*/ f1432 f816 1"/>
              <a:gd name="f1712" fmla="*/ f1433 f815 1"/>
              <a:gd name="f1713" fmla="*/ f1434 f816 1"/>
              <a:gd name="f1714" fmla="*/ f1435 f815 1"/>
              <a:gd name="f1715" fmla="*/ f1436 f816 1"/>
              <a:gd name="f1716" fmla="*/ f1437 f815 1"/>
              <a:gd name="f1717" fmla="*/ f1438 f816 1"/>
              <a:gd name="f1718" fmla="*/ f1439 f815 1"/>
              <a:gd name="f1719" fmla="*/ f1440 f816 1"/>
              <a:gd name="f1720" fmla="*/ f1441 f815 1"/>
              <a:gd name="f1721" fmla="*/ f1442 f816 1"/>
              <a:gd name="f1722" fmla="*/ f1443 f815 1"/>
              <a:gd name="f1723" fmla="*/ f1444 f816 1"/>
              <a:gd name="f1724" fmla="*/ f1445 f815 1"/>
              <a:gd name="f1725" fmla="*/ f1446 f816 1"/>
              <a:gd name="f1726" fmla="*/ f1447 f815 1"/>
              <a:gd name="f1727" fmla="*/ f1448 f816 1"/>
              <a:gd name="f1728" fmla="*/ f1449 f815 1"/>
              <a:gd name="f1729" fmla="*/ f1450 f816 1"/>
              <a:gd name="f1730" fmla="*/ f1451 f815 1"/>
              <a:gd name="f1731" fmla="*/ f1452 f816 1"/>
              <a:gd name="f1732" fmla="*/ f1453 f815 1"/>
              <a:gd name="f1733" fmla="*/ f1454 f816 1"/>
              <a:gd name="f1734" fmla="*/ f1455 f815 1"/>
              <a:gd name="f1735" fmla="*/ f1456 f816 1"/>
              <a:gd name="f1736" fmla="*/ f1457 f815 1"/>
              <a:gd name="f1737" fmla="*/ f1458 f816 1"/>
              <a:gd name="f1738" fmla="*/ f1459 f815 1"/>
              <a:gd name="f1739" fmla="*/ f1460 f816 1"/>
              <a:gd name="f1740" fmla="*/ f1461 f815 1"/>
              <a:gd name="f1741" fmla="*/ f1462 f816 1"/>
              <a:gd name="f1742" fmla="*/ f1463 f815 1"/>
              <a:gd name="f1743" fmla="*/ f1464 f816 1"/>
              <a:gd name="f1744" fmla="*/ f1465 f815 1"/>
              <a:gd name="f1745" fmla="*/ f1466 f816 1"/>
              <a:gd name="f1746" fmla="*/ f1467 f815 1"/>
              <a:gd name="f1747" fmla="*/ f1468 f816 1"/>
              <a:gd name="f1748" fmla="*/ f1469 f815 1"/>
              <a:gd name="f1749" fmla="*/ f1470 f816 1"/>
              <a:gd name="f1750" fmla="*/ f1471 f815 1"/>
              <a:gd name="f1751" fmla="*/ f1472 f816 1"/>
              <a:gd name="f1752" fmla="*/ f1473 f815 1"/>
              <a:gd name="f1753" fmla="*/ f1474 f816 1"/>
              <a:gd name="f1754" fmla="*/ f1475 f815 1"/>
              <a:gd name="f1755" fmla="*/ f1476 f816 1"/>
              <a:gd name="f1756" fmla="*/ f1477 f815 1"/>
              <a:gd name="f1757" fmla="*/ f1478 f816 1"/>
              <a:gd name="f1758" fmla="*/ f1479 f815 1"/>
              <a:gd name="f1759" fmla="*/ f1480 f816 1"/>
              <a:gd name="f1760" fmla="*/ f1481 f815 1"/>
              <a:gd name="f1761" fmla="*/ f1482 f816 1"/>
              <a:gd name="f1762" fmla="*/ f1483 f815 1"/>
              <a:gd name="f1763" fmla="*/ f1484 f816 1"/>
              <a:gd name="f1764" fmla="*/ f1485 f815 1"/>
              <a:gd name="f1765" fmla="*/ f1486 f816 1"/>
              <a:gd name="f1766" fmla="*/ f1487 f815 1"/>
              <a:gd name="f1767" fmla="*/ f1488 f816 1"/>
              <a:gd name="f1768" fmla="*/ f1489 f815 1"/>
              <a:gd name="f1769" fmla="*/ f1490 f816 1"/>
              <a:gd name="f1770" fmla="*/ f1491 f815 1"/>
              <a:gd name="f1771" fmla="*/ f1492 f816 1"/>
              <a:gd name="f1772" fmla="*/ f1493 f815 1"/>
              <a:gd name="f1773" fmla="*/ f1494 f816 1"/>
              <a:gd name="f1774" fmla="*/ f1495 f815 1"/>
              <a:gd name="f1775" fmla="*/ f1496 f816 1"/>
              <a:gd name="f1776" fmla="*/ f1497 f815 1"/>
              <a:gd name="f1777" fmla="*/ f1498 f816 1"/>
              <a:gd name="f1778" fmla="*/ f1499 f815 1"/>
              <a:gd name="f1779" fmla="*/ f1500 f816 1"/>
              <a:gd name="f1780" fmla="*/ f1501 f815 1"/>
              <a:gd name="f1781" fmla="*/ f1502 f816 1"/>
              <a:gd name="f1782" fmla="*/ f1503 f815 1"/>
              <a:gd name="f1783" fmla="*/ f1504 f816 1"/>
              <a:gd name="f1784" fmla="*/ f1505 f815 1"/>
              <a:gd name="f1785" fmla="*/ f1506 f816 1"/>
              <a:gd name="f1786" fmla="*/ f1507 f815 1"/>
              <a:gd name="f1787" fmla="*/ f1508 f816 1"/>
              <a:gd name="f1788" fmla="*/ f1509 f815 1"/>
              <a:gd name="f1789" fmla="*/ f1510 f816 1"/>
              <a:gd name="f1790" fmla="*/ f1511 f815 1"/>
              <a:gd name="f1791" fmla="*/ f1512 f816 1"/>
              <a:gd name="f1792" fmla="*/ f1513 f815 1"/>
              <a:gd name="f1793" fmla="*/ f1514 f816 1"/>
              <a:gd name="f1794" fmla="*/ f1515 f815 1"/>
              <a:gd name="f1795" fmla="*/ f1516 f816 1"/>
              <a:gd name="f1796" fmla="*/ f1517 f815 1"/>
              <a:gd name="f1797" fmla="*/ f1518 f816 1"/>
              <a:gd name="f1798" fmla="*/ f1519 f815 1"/>
              <a:gd name="f1799" fmla="*/ f1520 f816 1"/>
              <a:gd name="f1800" fmla="*/ f1521 f815 1"/>
              <a:gd name="f1801" fmla="*/ f1522 f816 1"/>
              <a:gd name="f1802" fmla="*/ f1523 f815 1"/>
              <a:gd name="f1803" fmla="*/ f1524 f816 1"/>
              <a:gd name="f1804" fmla="*/ f1525 f815 1"/>
              <a:gd name="f1805" fmla="*/ f1526 f816 1"/>
              <a:gd name="f1806" fmla="*/ f1527 f815 1"/>
              <a:gd name="f1807" fmla="*/ f1528 f816 1"/>
              <a:gd name="f1808" fmla="*/ f1529 f815 1"/>
              <a:gd name="f1809" fmla="*/ f1530 f816 1"/>
              <a:gd name="f1810" fmla="*/ f1531 f815 1"/>
              <a:gd name="f1811" fmla="*/ f1532 f816 1"/>
              <a:gd name="f1812" fmla="*/ f1533 f815 1"/>
              <a:gd name="f1813" fmla="*/ f1534 f816 1"/>
              <a:gd name="f1814" fmla="*/ f1535 f815 1"/>
              <a:gd name="f1815" fmla="*/ f1536 f816 1"/>
              <a:gd name="f1816" fmla="*/ f1537 f815 1"/>
              <a:gd name="f1817" fmla="*/ f1538 f816 1"/>
              <a:gd name="f1818" fmla="*/ f1539 f815 1"/>
              <a:gd name="f1819" fmla="*/ f1540 f816 1"/>
              <a:gd name="f1820" fmla="*/ f1541 f815 1"/>
              <a:gd name="f1821" fmla="*/ f1542 f816 1"/>
              <a:gd name="f1822" fmla="*/ f1543 f815 1"/>
              <a:gd name="f1823" fmla="*/ f1544 f816 1"/>
              <a:gd name="f1824" fmla="*/ f1545 f815 1"/>
              <a:gd name="f1825" fmla="*/ f1546 f816 1"/>
              <a:gd name="f1826" fmla="*/ f1547 f815 1"/>
              <a:gd name="f1827" fmla="*/ f1548 f816 1"/>
              <a:gd name="f1828" fmla="*/ f1549 f815 1"/>
              <a:gd name="f1829" fmla="*/ f1550 f816 1"/>
              <a:gd name="f1830" fmla="*/ f1551 f815 1"/>
              <a:gd name="f1831" fmla="*/ f1552 f816 1"/>
              <a:gd name="f1832" fmla="*/ f1553 f815 1"/>
              <a:gd name="f1833" fmla="*/ f1554 f816 1"/>
              <a:gd name="f1834" fmla="*/ f1555 f815 1"/>
              <a:gd name="f1835" fmla="*/ f1556 f816 1"/>
              <a:gd name="f1836" fmla="*/ f1557 f815 1"/>
              <a:gd name="f1837" fmla="*/ f1558 f816 1"/>
              <a:gd name="f1838" fmla="*/ f1559 f815 1"/>
              <a:gd name="f1839" fmla="*/ f1560 f816 1"/>
              <a:gd name="f1840" fmla="*/ f1561 f815 1"/>
              <a:gd name="f1841" fmla="*/ f1562 f816 1"/>
              <a:gd name="f1842" fmla="*/ f1563 f815 1"/>
              <a:gd name="f1843" fmla="*/ f1564 f816 1"/>
              <a:gd name="f1844" fmla="*/ f1565 f815 1"/>
              <a:gd name="f1845" fmla="*/ f1566 f816 1"/>
              <a:gd name="f1846" fmla="*/ f1567 f815 1"/>
              <a:gd name="f1847" fmla="*/ f1568 f816 1"/>
              <a:gd name="f1848" fmla="*/ f1569 f815 1"/>
              <a:gd name="f1849" fmla="*/ f1570 f816 1"/>
              <a:gd name="f1850" fmla="*/ f1571 f815 1"/>
              <a:gd name="f1851" fmla="*/ f1572 f816 1"/>
              <a:gd name="f1852" fmla="*/ f1573 f815 1"/>
              <a:gd name="f1853" fmla="*/ f1574 f816 1"/>
              <a:gd name="f1854" fmla="*/ f1575 f815 1"/>
              <a:gd name="f1855" fmla="*/ f1576 f816 1"/>
              <a:gd name="f1856" fmla="*/ f1577 f815 1"/>
              <a:gd name="f1857" fmla="*/ f1578 f816 1"/>
              <a:gd name="f1858" fmla="*/ f1579 f815 1"/>
              <a:gd name="f1859" fmla="*/ f1580 f816 1"/>
              <a:gd name="f1860" fmla="*/ f1581 f815 1"/>
              <a:gd name="f1861" fmla="*/ f1582 f816 1"/>
              <a:gd name="f1862" fmla="*/ f1583 f815 1"/>
              <a:gd name="f1863" fmla="*/ f1584 f816 1"/>
              <a:gd name="f1864" fmla="*/ f1585 f815 1"/>
              <a:gd name="f1865" fmla="*/ f1586 f816 1"/>
              <a:gd name="f1866" fmla="*/ f1587 f815 1"/>
              <a:gd name="f1867" fmla="*/ f1588 f816 1"/>
              <a:gd name="f1868" fmla="*/ f1589 f815 1"/>
              <a:gd name="f1869" fmla="*/ f1590 f816 1"/>
              <a:gd name="f1870" fmla="*/ f1591 f815 1"/>
              <a:gd name="f1871" fmla="*/ f1592 f816 1"/>
              <a:gd name="f1872" fmla="*/ f1593 f815 1"/>
              <a:gd name="f1873" fmla="*/ f1594 f816 1"/>
              <a:gd name="f1874" fmla="*/ f1595 f815 1"/>
              <a:gd name="f1875" fmla="*/ f1596 f816 1"/>
              <a:gd name="f1876" fmla="*/ f1597 f815 1"/>
              <a:gd name="f1877" fmla="*/ f1598 f816 1"/>
              <a:gd name="f1878" fmla="*/ f1599 f815 1"/>
              <a:gd name="f1879" fmla="*/ f1600 f816 1"/>
              <a:gd name="f1880" fmla="*/ f1601 f815 1"/>
              <a:gd name="f1881" fmla="*/ f1602 f816 1"/>
              <a:gd name="f1882" fmla="*/ f1603 f815 1"/>
              <a:gd name="f1883" fmla="*/ f1604 f816 1"/>
              <a:gd name="f1884" fmla="*/ f1605 f815 1"/>
              <a:gd name="f1885" fmla="*/ f1606 f816 1"/>
              <a:gd name="f1886" fmla="*/ f1607 f815 1"/>
              <a:gd name="f1887" fmla="*/ f1608 f816 1"/>
              <a:gd name="f1888" fmla="*/ f1609 f815 1"/>
              <a:gd name="f1889" fmla="*/ f1610 f816 1"/>
              <a:gd name="f1890" fmla="*/ f1611 f815 1"/>
              <a:gd name="f1891" fmla="*/ f1612 f816 1"/>
              <a:gd name="f1892" fmla="*/ f1613 f815 1"/>
              <a:gd name="f1893" fmla="*/ f1614 f816 1"/>
              <a:gd name="f1894" fmla="*/ f1615 f815 1"/>
              <a:gd name="f1895" fmla="*/ f1616 f816 1"/>
              <a:gd name="f1896" fmla="*/ f1617 f815 1"/>
              <a:gd name="f1897" fmla="*/ f1618 f816 1"/>
              <a:gd name="f1898" fmla="*/ f1619 f815 1"/>
              <a:gd name="f1899" fmla="*/ f1620 f816 1"/>
              <a:gd name="f1900" fmla="*/ f1621 f815 1"/>
              <a:gd name="f1901" fmla="*/ f1622 f816 1"/>
              <a:gd name="f1902" fmla="*/ f1623 f815 1"/>
              <a:gd name="f1903" fmla="*/ f1624 f816 1"/>
              <a:gd name="f1904" fmla="*/ f1625 f815 1"/>
              <a:gd name="f1905" fmla="*/ f1626 f815 1"/>
              <a:gd name="f1906" fmla="*/ f1627 f816 1"/>
              <a:gd name="f1907" fmla="*/ f1628 f815 1"/>
              <a:gd name="f1908" fmla="*/ f1629 f816 1"/>
              <a:gd name="f1909" fmla="*/ f1630 f815 1"/>
              <a:gd name="f1910" fmla="*/ f1631 f816 1"/>
              <a:gd name="f1911" fmla="*/ f1632 f815 1"/>
              <a:gd name="f1912" fmla="*/ f1633 f816 1"/>
              <a:gd name="f1913" fmla="*/ f1634 f815 1"/>
              <a:gd name="f1914" fmla="*/ f1635 f816 1"/>
              <a:gd name="f1915" fmla="*/ f1636 f815 1"/>
              <a:gd name="f1916" fmla="*/ f1637 f816 1"/>
              <a:gd name="f1917" fmla="*/ f1638 f815 1"/>
              <a:gd name="f1918" fmla="*/ f1639 f816 1"/>
              <a:gd name="f1919" fmla="*/ f1640 f815 1"/>
              <a:gd name="f1920" fmla="*/ f1641 f816 1"/>
              <a:gd name="f1921" fmla="*/ f1642 f815 1"/>
              <a:gd name="f1922" fmla="*/ f1643 f816 1"/>
              <a:gd name="f1923" fmla="*/ f1644 f815 1"/>
              <a:gd name="f1924" fmla="*/ f1645 f816 1"/>
              <a:gd name="f1925" fmla="*/ f1646 f815 1"/>
              <a:gd name="f1926" fmla="*/ f1647 f816 1"/>
              <a:gd name="f1927" fmla="*/ f1648 f815 1"/>
              <a:gd name="f1928" fmla="*/ f1649 f816 1"/>
              <a:gd name="f1929" fmla="*/ f1650 f815 1"/>
              <a:gd name="f1930" fmla="*/ f1651 f816 1"/>
              <a:gd name="f1931" fmla="*/ f1652 f815 1"/>
              <a:gd name="f1932" fmla="*/ f1653 f816 1"/>
              <a:gd name="f1933" fmla="*/ f1654 f815 1"/>
              <a:gd name="f1934" fmla="*/ f1655 f816 1"/>
            </a:gdLst>
            <a:ahLst/>
            <a:cxnLst>
              <a:cxn ang="3cd4">
                <a:pos x="hc" y="t"/>
              </a:cxn>
              <a:cxn ang="0">
                <a:pos x="r" y="vc"/>
              </a:cxn>
              <a:cxn ang="cd4">
                <a:pos x="hc" y="b"/>
              </a:cxn>
              <a:cxn ang="cd2">
                <a:pos x="l" y="vc"/>
              </a:cxn>
              <a:cxn ang="f1101">
                <a:pos x="f1660" y="f1661"/>
              </a:cxn>
              <a:cxn ang="f1101">
                <a:pos x="f1662" y="f1663"/>
              </a:cxn>
              <a:cxn ang="f1101">
                <a:pos x="f1664" y="f1665"/>
              </a:cxn>
              <a:cxn ang="f1101">
                <a:pos x="f1666" y="f1667"/>
              </a:cxn>
              <a:cxn ang="f1101">
                <a:pos x="f1668" y="f1669"/>
              </a:cxn>
              <a:cxn ang="f1101">
                <a:pos x="f1670" y="f1671"/>
              </a:cxn>
              <a:cxn ang="f1101">
                <a:pos x="f1672" y="f1673"/>
              </a:cxn>
              <a:cxn ang="f1101">
                <a:pos x="f1674" y="f1675"/>
              </a:cxn>
              <a:cxn ang="f1101">
                <a:pos x="f1676" y="f1677"/>
              </a:cxn>
              <a:cxn ang="f1101">
                <a:pos x="f1678" y="f1679"/>
              </a:cxn>
              <a:cxn ang="f1101">
                <a:pos x="f1680" y="f1681"/>
              </a:cxn>
              <a:cxn ang="f1101">
                <a:pos x="f1682" y="f1683"/>
              </a:cxn>
              <a:cxn ang="f1101">
                <a:pos x="f1684" y="f1685"/>
              </a:cxn>
              <a:cxn ang="f1101">
                <a:pos x="f1686" y="f1687"/>
              </a:cxn>
              <a:cxn ang="f1101">
                <a:pos x="f1688" y="f1689"/>
              </a:cxn>
              <a:cxn ang="f1101">
                <a:pos x="f1690" y="f1691"/>
              </a:cxn>
              <a:cxn ang="f1101">
                <a:pos x="f1692" y="f1693"/>
              </a:cxn>
              <a:cxn ang="f1101">
                <a:pos x="f1694" y="f1695"/>
              </a:cxn>
              <a:cxn ang="f1101">
                <a:pos x="f1696" y="f1697"/>
              </a:cxn>
              <a:cxn ang="f1101">
                <a:pos x="f1698" y="f1699"/>
              </a:cxn>
              <a:cxn ang="f1101">
                <a:pos x="f1700" y="f1701"/>
              </a:cxn>
              <a:cxn ang="f1101">
                <a:pos x="f1702" y="f1703"/>
              </a:cxn>
              <a:cxn ang="f1101">
                <a:pos x="f1704" y="f1705"/>
              </a:cxn>
              <a:cxn ang="f1101">
                <a:pos x="f1706" y="f1707"/>
              </a:cxn>
              <a:cxn ang="f1101">
                <a:pos x="f1708" y="f1709"/>
              </a:cxn>
              <a:cxn ang="f1101">
                <a:pos x="f1710" y="f1711"/>
              </a:cxn>
              <a:cxn ang="f1101">
                <a:pos x="f1712" y="f1713"/>
              </a:cxn>
              <a:cxn ang="f1101">
                <a:pos x="f1714" y="f1715"/>
              </a:cxn>
              <a:cxn ang="f1101">
                <a:pos x="f1716" y="f1717"/>
              </a:cxn>
              <a:cxn ang="f1101">
                <a:pos x="f1718" y="f1719"/>
              </a:cxn>
              <a:cxn ang="f1101">
                <a:pos x="f1720" y="f1721"/>
              </a:cxn>
              <a:cxn ang="f1101">
                <a:pos x="f1722" y="f1723"/>
              </a:cxn>
              <a:cxn ang="f1101">
                <a:pos x="f1724" y="f1725"/>
              </a:cxn>
              <a:cxn ang="f1101">
                <a:pos x="f1726" y="f1727"/>
              </a:cxn>
              <a:cxn ang="f1101">
                <a:pos x="f1728" y="f1729"/>
              </a:cxn>
              <a:cxn ang="f1101">
                <a:pos x="f1730" y="f1731"/>
              </a:cxn>
              <a:cxn ang="f1101">
                <a:pos x="f1732" y="f1733"/>
              </a:cxn>
              <a:cxn ang="f1101">
                <a:pos x="f1734" y="f1735"/>
              </a:cxn>
              <a:cxn ang="f1101">
                <a:pos x="f1736" y="f1737"/>
              </a:cxn>
              <a:cxn ang="f1101">
                <a:pos x="f1738" y="f1739"/>
              </a:cxn>
              <a:cxn ang="f1101">
                <a:pos x="f1740" y="f1741"/>
              </a:cxn>
              <a:cxn ang="f1101">
                <a:pos x="f1742" y="f1743"/>
              </a:cxn>
              <a:cxn ang="f1101">
                <a:pos x="f1744" y="f1745"/>
              </a:cxn>
              <a:cxn ang="f1101">
                <a:pos x="f1746" y="f1747"/>
              </a:cxn>
              <a:cxn ang="f1101">
                <a:pos x="f1748" y="f1749"/>
              </a:cxn>
              <a:cxn ang="f1101">
                <a:pos x="f1750" y="f1751"/>
              </a:cxn>
              <a:cxn ang="f1101">
                <a:pos x="f1752" y="f1753"/>
              </a:cxn>
              <a:cxn ang="f1101">
                <a:pos x="f1754" y="f1755"/>
              </a:cxn>
              <a:cxn ang="f1101">
                <a:pos x="f1756" y="f1757"/>
              </a:cxn>
              <a:cxn ang="f1101">
                <a:pos x="f1758" y="f1759"/>
              </a:cxn>
              <a:cxn ang="f1101">
                <a:pos x="f1760" y="f1761"/>
              </a:cxn>
              <a:cxn ang="f1101">
                <a:pos x="f1762" y="f1763"/>
              </a:cxn>
              <a:cxn ang="f1101">
                <a:pos x="f1764" y="f1765"/>
              </a:cxn>
              <a:cxn ang="f1101">
                <a:pos x="f1766" y="f1767"/>
              </a:cxn>
              <a:cxn ang="f1101">
                <a:pos x="f1768" y="f1769"/>
              </a:cxn>
              <a:cxn ang="f1101">
                <a:pos x="f1770" y="f1771"/>
              </a:cxn>
              <a:cxn ang="f1101">
                <a:pos x="f1772" y="f1773"/>
              </a:cxn>
              <a:cxn ang="f1101">
                <a:pos x="f1774" y="f1775"/>
              </a:cxn>
              <a:cxn ang="f1101">
                <a:pos x="f1776" y="f1777"/>
              </a:cxn>
              <a:cxn ang="f1101">
                <a:pos x="f1778" y="f1779"/>
              </a:cxn>
              <a:cxn ang="f1101">
                <a:pos x="f1780" y="f1781"/>
              </a:cxn>
              <a:cxn ang="f1101">
                <a:pos x="f1782" y="f1783"/>
              </a:cxn>
              <a:cxn ang="f1101">
                <a:pos x="f1784" y="f1785"/>
              </a:cxn>
              <a:cxn ang="f1101">
                <a:pos x="f1786" y="f1787"/>
              </a:cxn>
              <a:cxn ang="f1101">
                <a:pos x="f1788" y="f1789"/>
              </a:cxn>
              <a:cxn ang="f1101">
                <a:pos x="f1790" y="f1791"/>
              </a:cxn>
              <a:cxn ang="f1101">
                <a:pos x="f1792" y="f1793"/>
              </a:cxn>
              <a:cxn ang="f1101">
                <a:pos x="f1794" y="f1795"/>
              </a:cxn>
              <a:cxn ang="f1101">
                <a:pos x="f1796" y="f1797"/>
              </a:cxn>
              <a:cxn ang="f1101">
                <a:pos x="f1798" y="f1799"/>
              </a:cxn>
              <a:cxn ang="f1101">
                <a:pos x="f1800" y="f1801"/>
              </a:cxn>
              <a:cxn ang="f1101">
                <a:pos x="f1802" y="f1803"/>
              </a:cxn>
              <a:cxn ang="f1101">
                <a:pos x="f1804" y="f1805"/>
              </a:cxn>
              <a:cxn ang="f1101">
                <a:pos x="f1806" y="f1807"/>
              </a:cxn>
              <a:cxn ang="f1101">
                <a:pos x="f1808" y="f1809"/>
              </a:cxn>
              <a:cxn ang="f1101">
                <a:pos x="f1810" y="f1811"/>
              </a:cxn>
              <a:cxn ang="f1101">
                <a:pos x="f1812" y="f1813"/>
              </a:cxn>
              <a:cxn ang="f1101">
                <a:pos x="f1814" y="f1815"/>
              </a:cxn>
              <a:cxn ang="f1101">
                <a:pos x="f1816" y="f1817"/>
              </a:cxn>
              <a:cxn ang="f1101">
                <a:pos x="f1818" y="f1819"/>
              </a:cxn>
              <a:cxn ang="f1101">
                <a:pos x="f1820" y="f1821"/>
              </a:cxn>
              <a:cxn ang="f1101">
                <a:pos x="f1822" y="f1823"/>
              </a:cxn>
              <a:cxn ang="f1101">
                <a:pos x="f1824" y="f1825"/>
              </a:cxn>
              <a:cxn ang="f1101">
                <a:pos x="f1826" y="f1827"/>
              </a:cxn>
              <a:cxn ang="f1101">
                <a:pos x="f1828" y="f1829"/>
              </a:cxn>
              <a:cxn ang="f1101">
                <a:pos x="f1830" y="f1831"/>
              </a:cxn>
              <a:cxn ang="f1101">
                <a:pos x="f1832" y="f1833"/>
              </a:cxn>
              <a:cxn ang="f1101">
                <a:pos x="f1834" y="f1835"/>
              </a:cxn>
              <a:cxn ang="f1101">
                <a:pos x="f1836" y="f1837"/>
              </a:cxn>
              <a:cxn ang="f1101">
                <a:pos x="f1838" y="f1839"/>
              </a:cxn>
              <a:cxn ang="f1101">
                <a:pos x="f1840" y="f1841"/>
              </a:cxn>
              <a:cxn ang="f1101">
                <a:pos x="f1842" y="f1843"/>
              </a:cxn>
              <a:cxn ang="f1101">
                <a:pos x="f1844" y="f1845"/>
              </a:cxn>
              <a:cxn ang="f1101">
                <a:pos x="f1846" y="f1847"/>
              </a:cxn>
              <a:cxn ang="f1101">
                <a:pos x="f1848" y="f1849"/>
              </a:cxn>
              <a:cxn ang="f1101">
                <a:pos x="f1850" y="f1851"/>
              </a:cxn>
              <a:cxn ang="f1101">
                <a:pos x="f1852" y="f1853"/>
              </a:cxn>
              <a:cxn ang="f1101">
                <a:pos x="f1854" y="f1855"/>
              </a:cxn>
              <a:cxn ang="f1101">
                <a:pos x="f1856" y="f1857"/>
              </a:cxn>
              <a:cxn ang="f1101">
                <a:pos x="f1858" y="f1859"/>
              </a:cxn>
              <a:cxn ang="f1101">
                <a:pos x="f1860" y="f1861"/>
              </a:cxn>
              <a:cxn ang="f1101">
                <a:pos x="f1862" y="f1863"/>
              </a:cxn>
              <a:cxn ang="f1101">
                <a:pos x="f1864" y="f1865"/>
              </a:cxn>
              <a:cxn ang="f1101">
                <a:pos x="f1866" y="f1867"/>
              </a:cxn>
              <a:cxn ang="f1101">
                <a:pos x="f1868" y="f1869"/>
              </a:cxn>
              <a:cxn ang="f1101">
                <a:pos x="f1870" y="f1871"/>
              </a:cxn>
              <a:cxn ang="f1101">
                <a:pos x="f1872" y="f1873"/>
              </a:cxn>
              <a:cxn ang="f1101">
                <a:pos x="f1874" y="f1875"/>
              </a:cxn>
              <a:cxn ang="f1101">
                <a:pos x="f1876" y="f1877"/>
              </a:cxn>
              <a:cxn ang="f1101">
                <a:pos x="f1878" y="f1879"/>
              </a:cxn>
              <a:cxn ang="f1101">
                <a:pos x="f1880" y="f1881"/>
              </a:cxn>
              <a:cxn ang="f1101">
                <a:pos x="f1882" y="f1883"/>
              </a:cxn>
              <a:cxn ang="f1101">
                <a:pos x="f1884" y="f1885"/>
              </a:cxn>
              <a:cxn ang="f1101">
                <a:pos x="f1886" y="f1887"/>
              </a:cxn>
              <a:cxn ang="f1101">
                <a:pos x="f1888" y="f1889"/>
              </a:cxn>
              <a:cxn ang="f1101">
                <a:pos x="f1890" y="f1891"/>
              </a:cxn>
              <a:cxn ang="f1101">
                <a:pos x="f1892" y="f1893"/>
              </a:cxn>
              <a:cxn ang="f1101">
                <a:pos x="f1894" y="f1895"/>
              </a:cxn>
              <a:cxn ang="f1101">
                <a:pos x="f1896" y="f1897"/>
              </a:cxn>
              <a:cxn ang="f1101">
                <a:pos x="f1898" y="f1899"/>
              </a:cxn>
              <a:cxn ang="f1101">
                <a:pos x="f1900" y="f1901"/>
              </a:cxn>
              <a:cxn ang="f1101">
                <a:pos x="f1902" y="f1903"/>
              </a:cxn>
              <a:cxn ang="f1101">
                <a:pos x="f1904" y="f1903"/>
              </a:cxn>
              <a:cxn ang="f1101">
                <a:pos x="f1905" y="f1906"/>
              </a:cxn>
              <a:cxn ang="f1101">
                <a:pos x="f1907" y="f1908"/>
              </a:cxn>
              <a:cxn ang="f1101">
                <a:pos x="f1909" y="f1910"/>
              </a:cxn>
              <a:cxn ang="f1101">
                <a:pos x="f1911" y="f1912"/>
              </a:cxn>
              <a:cxn ang="f1101">
                <a:pos x="f1913" y="f1914"/>
              </a:cxn>
              <a:cxn ang="f1101">
                <a:pos x="f1915" y="f1916"/>
              </a:cxn>
              <a:cxn ang="f1101">
                <a:pos x="f1917" y="f1918"/>
              </a:cxn>
              <a:cxn ang="f1101">
                <a:pos x="f1919" y="f1920"/>
              </a:cxn>
              <a:cxn ang="f1101">
                <a:pos x="f1921" y="f1922"/>
              </a:cxn>
              <a:cxn ang="f1101">
                <a:pos x="f1923" y="f1924"/>
              </a:cxn>
              <a:cxn ang="f1101">
                <a:pos x="f1925" y="f1926"/>
              </a:cxn>
              <a:cxn ang="f1101">
                <a:pos x="f1927" y="f1928"/>
              </a:cxn>
              <a:cxn ang="f1101">
                <a:pos x="f1929" y="f1930"/>
              </a:cxn>
              <a:cxn ang="f1101">
                <a:pos x="f1931" y="f1932"/>
              </a:cxn>
              <a:cxn ang="f1101">
                <a:pos x="f1933" y="f1934"/>
              </a:cxn>
              <a:cxn ang="f1101">
                <a:pos x="f1660" y="f1661"/>
              </a:cxn>
            </a:cxnLst>
            <a:rect l="f1656" t="f1659" r="f1657" b="f1658"/>
            <a:pathLst>
              <a:path w="5283866" h="4210442">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1"/>
                </a:cubicBezTo>
                <a:cubicBezTo>
                  <a:pt x="f45" y="f46"/>
                  <a:pt x="f47" y="f48"/>
                  <a:pt x="f49" y="f50"/>
                </a:cubicBezTo>
                <a:cubicBezTo>
                  <a:pt x="f51" y="f52"/>
                  <a:pt x="f53" y="f54"/>
                  <a:pt x="f55" y="f56"/>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81" y="f82"/>
                  <a:pt x="f83" y="f84"/>
                  <a:pt x="f85" y="f86"/>
                </a:cubicBezTo>
                <a:cubicBezTo>
                  <a:pt x="f87" y="f88"/>
                  <a:pt x="f89" y="f90"/>
                  <a:pt x="f91" y="f92"/>
                </a:cubicBezTo>
                <a:cubicBezTo>
                  <a:pt x="f93" y="f94"/>
                  <a:pt x="f95" y="f96"/>
                  <a:pt x="f97" y="f98"/>
                </a:cubicBezTo>
                <a:cubicBezTo>
                  <a:pt x="f99" y="f100"/>
                  <a:pt x="f101" y="f102"/>
                  <a:pt x="f103" y="f104"/>
                </a:cubicBezTo>
                <a:cubicBezTo>
                  <a:pt x="f105" y="f106"/>
                  <a:pt x="f107" y="f108"/>
                  <a:pt x="f109" y="f110"/>
                </a:cubicBez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146"/>
                </a:cubicBezTo>
                <a:cubicBezTo>
                  <a:pt x="f147" y="f148"/>
                  <a:pt x="f149" y="f150"/>
                  <a:pt x="f151" y="f152"/>
                </a:cubicBezTo>
                <a:cubicBezTo>
                  <a:pt x="f153" y="f154"/>
                  <a:pt x="f155" y="f156"/>
                  <a:pt x="f157" y="f158"/>
                </a:cubicBezTo>
                <a:cubicBezTo>
                  <a:pt x="f159" y="f160"/>
                  <a:pt x="f161" y="f162"/>
                  <a:pt x="f163" y="f164"/>
                </a:cubicBezTo>
                <a:cubicBezTo>
                  <a:pt x="f165" y="f166"/>
                  <a:pt x="f167" y="f168"/>
                  <a:pt x="f169" y="f170"/>
                </a:cubicBezTo>
                <a:cubicBezTo>
                  <a:pt x="f171" y="f172"/>
                  <a:pt x="f173" y="f174"/>
                  <a:pt x="f175" y="f176"/>
                </a:cubicBezTo>
                <a:cubicBezTo>
                  <a:pt x="f177" y="f178"/>
                  <a:pt x="f179" y="f180"/>
                  <a:pt x="f181" y="f182"/>
                </a:cubicBezTo>
                <a:cubicBezTo>
                  <a:pt x="f183" y="f184"/>
                  <a:pt x="f183" y="f185"/>
                  <a:pt x="f186" y="f187"/>
                </a:cubicBezTo>
                <a:cubicBezTo>
                  <a:pt x="f188" y="f189"/>
                  <a:pt x="f188" y="f189"/>
                  <a:pt x="f190" y="f191"/>
                </a:cubicBezTo>
                <a:cubicBezTo>
                  <a:pt x="f192" y="f193"/>
                  <a:pt x="f194" y="f195"/>
                  <a:pt x="f196" y="f197"/>
                </a:cubicBezTo>
                <a:cubicBezTo>
                  <a:pt x="f198" y="f199"/>
                  <a:pt x="f200" y="f201"/>
                  <a:pt x="f6" y="f202"/>
                </a:cubicBezTo>
                <a:cubicBezTo>
                  <a:pt x="f203" y="f204"/>
                  <a:pt x="f205" y="f206"/>
                  <a:pt x="f207" y="f208"/>
                </a:cubicBezTo>
                <a:cubicBezTo>
                  <a:pt x="f209" y="f210"/>
                  <a:pt x="f211" y="f212"/>
                  <a:pt x="f213" y="f214"/>
                </a:cubicBezTo>
                <a:cubicBezTo>
                  <a:pt x="f215" y="f216"/>
                  <a:pt x="f217" y="f218"/>
                  <a:pt x="f219" y="f220"/>
                </a:cubicBezTo>
                <a:cubicBezTo>
                  <a:pt x="f221" y="f222"/>
                  <a:pt x="f223" y="f224"/>
                  <a:pt x="f225" y="f226"/>
                </a:cubicBezTo>
                <a:cubicBezTo>
                  <a:pt x="f227" y="f228"/>
                  <a:pt x="f229" y="f230"/>
                  <a:pt x="f231" y="f232"/>
                </a:cubicBezTo>
                <a:cubicBezTo>
                  <a:pt x="f233" y="f234"/>
                  <a:pt x="f235" y="f236"/>
                  <a:pt x="f237" y="f238"/>
                </a:cubicBezTo>
                <a:cubicBezTo>
                  <a:pt x="f77" y="f239"/>
                  <a:pt x="f240" y="f241"/>
                  <a:pt x="f242" y="f243"/>
                </a:cubicBezTo>
                <a:cubicBezTo>
                  <a:pt x="f244" y="f245"/>
                  <a:pt x="f246" y="f247"/>
                  <a:pt x="f248" y="f249"/>
                </a:cubicBezTo>
                <a:cubicBezTo>
                  <a:pt x="f250" y="f251"/>
                  <a:pt x="f252" y="f253"/>
                  <a:pt x="f254" y="f255"/>
                </a:cubicBezTo>
                <a:cubicBezTo>
                  <a:pt x="f256" y="f257"/>
                  <a:pt x="f258" y="f259"/>
                  <a:pt x="f260" y="f261"/>
                </a:cubicBezTo>
                <a:cubicBezTo>
                  <a:pt x="f262" y="f263"/>
                  <a:pt x="f264" y="f265"/>
                  <a:pt x="f266" y="f267"/>
                </a:cubicBezTo>
                <a:cubicBezTo>
                  <a:pt x="f268" y="f269"/>
                  <a:pt x="f270" y="f271"/>
                  <a:pt x="f272" y="f273"/>
                </a:cubicBezTo>
                <a:cubicBezTo>
                  <a:pt x="f274" y="f275"/>
                  <a:pt x="f276" y="f277"/>
                  <a:pt x="f278" y="f279"/>
                </a:cubicBezTo>
                <a:cubicBezTo>
                  <a:pt x="f280" y="f281"/>
                  <a:pt x="f282" y="f283"/>
                  <a:pt x="f284" y="f285"/>
                </a:cubicBezTo>
                <a:cubicBezTo>
                  <a:pt x="f286" y="f287"/>
                  <a:pt x="f288" y="f289"/>
                  <a:pt x="f290" y="f291"/>
                </a:cubicBezTo>
                <a:cubicBezTo>
                  <a:pt x="f292" y="f293"/>
                  <a:pt x="f294" y="f295"/>
                  <a:pt x="f296" y="f297"/>
                </a:cubicBezTo>
                <a:cubicBezTo>
                  <a:pt x="f298" y="f299"/>
                  <a:pt x="f300" y="f301"/>
                  <a:pt x="f302" y="f303"/>
                </a:cubicBezTo>
                <a:cubicBezTo>
                  <a:pt x="f304" y="f305"/>
                  <a:pt x="f306" y="f307"/>
                  <a:pt x="f308" y="f309"/>
                </a:cubicBezTo>
                <a:cubicBezTo>
                  <a:pt x="f310" y="f311"/>
                  <a:pt x="f312" y="f313"/>
                  <a:pt x="f314" y="f315"/>
                </a:cubicBezTo>
                <a:cubicBezTo>
                  <a:pt x="f316" y="f317"/>
                  <a:pt x="f318" y="f319"/>
                  <a:pt x="f320" y="f321"/>
                </a:cubicBezTo>
                <a:cubicBezTo>
                  <a:pt x="f322" y="f323"/>
                  <a:pt x="f324" y="f325"/>
                  <a:pt x="f326" y="f327"/>
                </a:cubicBezTo>
                <a:cubicBezTo>
                  <a:pt x="f328" y="f329"/>
                  <a:pt x="f330" y="f331"/>
                  <a:pt x="f332" y="f333"/>
                </a:cubicBezTo>
                <a:cubicBezTo>
                  <a:pt x="f334" y="f335"/>
                  <a:pt x="f336" y="f337"/>
                  <a:pt x="f338" y="f339"/>
                </a:cubicBezTo>
                <a:cubicBezTo>
                  <a:pt x="f340" y="f341"/>
                  <a:pt x="f342" y="f343"/>
                  <a:pt x="f344" y="f345"/>
                </a:cubicBezTo>
                <a:cubicBezTo>
                  <a:pt x="f346" y="f347"/>
                  <a:pt x="f348" y="f349"/>
                  <a:pt x="f350" y="f351"/>
                </a:cubicBezTo>
                <a:cubicBezTo>
                  <a:pt x="f352" y="f353"/>
                  <a:pt x="f354" y="f355"/>
                  <a:pt x="f356" y="f357"/>
                </a:cubicBezTo>
                <a:cubicBezTo>
                  <a:pt x="f358" y="f359"/>
                  <a:pt x="f360" y="f361"/>
                  <a:pt x="f362" y="f363"/>
                </a:cubicBezTo>
                <a:cubicBezTo>
                  <a:pt x="f364" y="f365"/>
                  <a:pt x="f366" y="f367"/>
                  <a:pt x="f368" y="f369"/>
                </a:cubicBezTo>
                <a:cubicBezTo>
                  <a:pt x="f370" y="f371"/>
                  <a:pt x="f372" y="f373"/>
                  <a:pt x="f374" y="f375"/>
                </a:cubicBezTo>
                <a:cubicBezTo>
                  <a:pt x="f376" y="f377"/>
                  <a:pt x="f378" y="f379"/>
                  <a:pt x="f380" y="f381"/>
                </a:cubicBezTo>
                <a:cubicBezTo>
                  <a:pt x="f382" y="f383"/>
                  <a:pt x="f384" y="f385"/>
                  <a:pt x="f386" y="f387"/>
                </a:cubicBezTo>
                <a:cubicBezTo>
                  <a:pt x="f388" y="f389"/>
                  <a:pt x="f390" y="f391"/>
                  <a:pt x="f392" y="f393"/>
                </a:cubicBezTo>
                <a:cubicBezTo>
                  <a:pt x="f394" y="f395"/>
                  <a:pt x="f396" y="f397"/>
                  <a:pt x="f398" y="f399"/>
                </a:cubicBezTo>
                <a:cubicBezTo>
                  <a:pt x="f400" y="f401"/>
                  <a:pt x="f402" y="f403"/>
                  <a:pt x="f404" y="f405"/>
                </a:cubicBezTo>
                <a:cubicBezTo>
                  <a:pt x="f406" y="f407"/>
                  <a:pt x="f408" y="f409"/>
                  <a:pt x="f410" y="f411"/>
                </a:cubicBezTo>
                <a:cubicBezTo>
                  <a:pt x="f412" y="f413"/>
                  <a:pt x="f414" y="f415"/>
                  <a:pt x="f416" y="f417"/>
                </a:cubicBezTo>
                <a:cubicBezTo>
                  <a:pt x="f418" y="f419"/>
                  <a:pt x="f420" y="f421"/>
                  <a:pt x="f422" y="f423"/>
                </a:cubicBezTo>
                <a:cubicBezTo>
                  <a:pt x="f424" y="f425"/>
                  <a:pt x="f426" y="f427"/>
                  <a:pt x="f428" y="f425"/>
                </a:cubicBezTo>
                <a:cubicBezTo>
                  <a:pt x="f429" y="f430"/>
                  <a:pt x="f431" y="f432"/>
                  <a:pt x="f433" y="f434"/>
                </a:cubicBezTo>
                <a:cubicBezTo>
                  <a:pt x="f435" y="f224"/>
                  <a:pt x="f436" y="f437"/>
                  <a:pt x="f438" y="f439"/>
                </a:cubicBezTo>
                <a:cubicBezTo>
                  <a:pt x="f440" y="f441"/>
                  <a:pt x="f442" y="f443"/>
                  <a:pt x="f444" y="f445"/>
                </a:cubicBezTo>
                <a:cubicBezTo>
                  <a:pt x="f446" y="f447"/>
                  <a:pt x="f448" y="f449"/>
                  <a:pt x="f450" y="f451"/>
                </a:cubicBezTo>
                <a:cubicBezTo>
                  <a:pt x="f452" y="f453"/>
                  <a:pt x="f454" y="f455"/>
                  <a:pt x="f456" y="f457"/>
                </a:cubicBezTo>
                <a:cubicBezTo>
                  <a:pt x="f458" y="f459"/>
                  <a:pt x="f460" y="f461"/>
                  <a:pt x="f462" y="f463"/>
                </a:cubicBezTo>
                <a:cubicBezTo>
                  <a:pt x="f464" y="f465"/>
                  <a:pt x="f466" y="f467"/>
                  <a:pt x="f468" y="f469"/>
                </a:cubicBezTo>
                <a:cubicBezTo>
                  <a:pt x="f470" y="f471"/>
                  <a:pt x="f472" y="f473"/>
                  <a:pt x="f474" y="f475"/>
                </a:cubicBezTo>
                <a:cubicBezTo>
                  <a:pt x="f476" y="f477"/>
                  <a:pt x="f478" y="f479"/>
                  <a:pt x="f480" y="f481"/>
                </a:cubicBezTo>
                <a:cubicBezTo>
                  <a:pt x="f482" y="f483"/>
                  <a:pt x="f466" y="f484"/>
                  <a:pt x="f485" y="f486"/>
                </a:cubicBezTo>
                <a:cubicBezTo>
                  <a:pt x="f487" y="f488"/>
                  <a:pt x="f489" y="f490"/>
                  <a:pt x="f491" y="f492"/>
                </a:cubicBezTo>
                <a:cubicBezTo>
                  <a:pt x="f493" y="f494"/>
                  <a:pt x="f495" y="f496"/>
                  <a:pt x="f497" y="f498"/>
                </a:cubicBezTo>
                <a:cubicBezTo>
                  <a:pt x="f499" y="f500"/>
                  <a:pt x="f501" y="f502"/>
                  <a:pt x="f503" y="f504"/>
                </a:cubicBezTo>
                <a:cubicBezTo>
                  <a:pt x="f505" y="f506"/>
                  <a:pt x="f507" y="f508"/>
                  <a:pt x="f509" y="f510"/>
                </a:cubicBezTo>
                <a:cubicBezTo>
                  <a:pt x="f511" y="f512"/>
                  <a:pt x="f513" y="f514"/>
                  <a:pt x="f515" y="f516"/>
                </a:cubicBezTo>
                <a:cubicBezTo>
                  <a:pt x="f517" y="f518"/>
                  <a:pt x="f519" y="f520"/>
                  <a:pt x="f521" y="f522"/>
                </a:cubicBezTo>
                <a:cubicBezTo>
                  <a:pt x="f523" y="f524"/>
                  <a:pt x="f525" y="f526"/>
                  <a:pt x="f527" y="f528"/>
                </a:cubicBezTo>
                <a:cubicBezTo>
                  <a:pt x="f529" y="f530"/>
                  <a:pt x="f531" y="f532"/>
                  <a:pt x="f533" y="f534"/>
                </a:cubicBezTo>
                <a:cubicBezTo>
                  <a:pt x="f535" y="f536"/>
                  <a:pt x="f537" y="f538"/>
                  <a:pt x="f539" y="f540"/>
                </a:cubicBezTo>
                <a:cubicBezTo>
                  <a:pt x="f541" y="f542"/>
                  <a:pt x="f543" y="f544"/>
                  <a:pt x="f545" y="f546"/>
                </a:cubicBezTo>
                <a:cubicBezTo>
                  <a:pt x="f547" y="f548"/>
                  <a:pt x="f549" y="f524"/>
                  <a:pt x="f550" y="f551"/>
                </a:cubicBezTo>
                <a:cubicBezTo>
                  <a:pt x="f552" y="f553"/>
                  <a:pt x="f554" y="f555"/>
                  <a:pt x="f556" y="f557"/>
                </a:cubicBezTo>
                <a:cubicBezTo>
                  <a:pt x="f558" y="f559"/>
                  <a:pt x="f560" y="f561"/>
                  <a:pt x="f562" y="f563"/>
                </a:cubicBezTo>
                <a:cubicBezTo>
                  <a:pt x="f564" y="f565"/>
                  <a:pt x="f566" y="f567"/>
                  <a:pt x="f568" y="f569"/>
                </a:cubicBezTo>
                <a:cubicBezTo>
                  <a:pt x="f570" y="f571"/>
                  <a:pt x="f572" y="f573"/>
                  <a:pt x="f574" y="f575"/>
                </a:cubicBezTo>
                <a:cubicBezTo>
                  <a:pt x="f576" y="f577"/>
                  <a:pt x="f578" y="f579"/>
                  <a:pt x="f580" y="f581"/>
                </a:cubicBezTo>
                <a:cubicBezTo>
                  <a:pt x="f582" y="f583"/>
                  <a:pt x="f584" y="f585"/>
                  <a:pt x="f586" y="f587"/>
                </a:cubicBezTo>
                <a:cubicBezTo>
                  <a:pt x="f588" y="f589"/>
                  <a:pt x="f590" y="f591"/>
                  <a:pt x="f592" y="f593"/>
                </a:cubicBezTo>
                <a:cubicBezTo>
                  <a:pt x="f594" y="f595"/>
                  <a:pt x="f596" y="f597"/>
                  <a:pt x="f598" y="f114"/>
                </a:cubicBezTo>
                <a:cubicBezTo>
                  <a:pt x="f599" y="f600"/>
                  <a:pt x="f601" y="f602"/>
                  <a:pt x="f603" y="f604"/>
                </a:cubicBezTo>
                <a:cubicBezTo>
                  <a:pt x="f605" y="f606"/>
                  <a:pt x="f607" y="f608"/>
                  <a:pt x="f609" y="f610"/>
                </a:cubicBezTo>
                <a:cubicBezTo>
                  <a:pt x="f611" y="f612"/>
                  <a:pt x="f613" y="f614"/>
                  <a:pt x="f615" y="f616"/>
                </a:cubicBezTo>
                <a:cubicBezTo>
                  <a:pt x="f617" y="f618"/>
                  <a:pt x="f619" y="f620"/>
                  <a:pt x="f621" y="f622"/>
                </a:cubicBezTo>
                <a:cubicBezTo>
                  <a:pt x="f623" y="f624"/>
                  <a:pt x="f625" y="f626"/>
                  <a:pt x="f627" y="f628"/>
                </a:cubicBezTo>
                <a:cubicBezTo>
                  <a:pt x="f629" y="f630"/>
                  <a:pt x="f631" y="f632"/>
                  <a:pt x="f633" y="f634"/>
                </a:cubicBezTo>
                <a:cubicBezTo>
                  <a:pt x="f635" y="f636"/>
                  <a:pt x="f637" y="f638"/>
                  <a:pt x="f639" y="f640"/>
                </a:cubicBezTo>
                <a:cubicBezTo>
                  <a:pt x="f641" y="f642"/>
                  <a:pt x="f643" y="f644"/>
                  <a:pt x="f643" y="f636"/>
                </a:cubicBezTo>
                <a:cubicBezTo>
                  <a:pt x="f645" y="f646"/>
                  <a:pt x="f647" y="f648"/>
                  <a:pt x="f649" y="f650"/>
                </a:cubicBezTo>
                <a:cubicBezTo>
                  <a:pt x="f651" y="f652"/>
                  <a:pt x="f653" y="f654"/>
                  <a:pt x="f655" y="f656"/>
                </a:cubicBezTo>
                <a:cubicBezTo>
                  <a:pt x="f657" y="f656"/>
                  <a:pt x="f658" y="f659"/>
                  <a:pt x="f660" y="f661"/>
                </a:cubicBezTo>
                <a:cubicBezTo>
                  <a:pt x="f662" y="f663"/>
                  <a:pt x="f664" y="f665"/>
                  <a:pt x="f666" y="f667"/>
                </a:cubicBezTo>
                <a:cubicBezTo>
                  <a:pt x="f668" y="f669"/>
                  <a:pt x="f670" y="f671"/>
                  <a:pt x="f672" y="f673"/>
                </a:cubicBezTo>
                <a:cubicBezTo>
                  <a:pt x="f674" y="f675"/>
                  <a:pt x="f676" y="f677"/>
                  <a:pt x="f678" y="f679"/>
                </a:cubicBezTo>
                <a:cubicBezTo>
                  <a:pt x="f680" y="f681"/>
                  <a:pt x="f682" y="f683"/>
                  <a:pt x="f684" y="f685"/>
                </a:cubicBezTo>
                <a:cubicBezTo>
                  <a:pt x="f686" y="f687"/>
                  <a:pt x="f688" y="f689"/>
                  <a:pt x="f690" y="f691"/>
                </a:cubicBezTo>
                <a:cubicBezTo>
                  <a:pt x="f692" y="f693"/>
                  <a:pt x="f694" y="f695"/>
                  <a:pt x="f5" y="f696"/>
                </a:cubicBezTo>
                <a:cubicBezTo>
                  <a:pt x="f697" y="f698"/>
                  <a:pt x="f699" y="f700"/>
                  <a:pt x="f701" y="f702"/>
                </a:cubicBezTo>
                <a:cubicBezTo>
                  <a:pt x="f703" y="f704"/>
                  <a:pt x="f705" y="f706"/>
                  <a:pt x="f707" y="f708"/>
                </a:cubicBezTo>
                <a:cubicBezTo>
                  <a:pt x="f709" y="f710"/>
                  <a:pt x="f711" y="f712"/>
                  <a:pt x="f713" y="f714"/>
                </a:cubicBezTo>
                <a:cubicBezTo>
                  <a:pt x="f715" y="f716"/>
                  <a:pt x="f717" y="f718"/>
                  <a:pt x="f340" y="f719"/>
                </a:cubicBezTo>
                <a:cubicBezTo>
                  <a:pt x="f720" y="f721"/>
                  <a:pt x="f722" y="f723"/>
                  <a:pt x="f724" y="f719"/>
                </a:cubicBezTo>
                <a:cubicBezTo>
                  <a:pt x="f725" y="f726"/>
                  <a:pt x="f727" y="f728"/>
                  <a:pt x="f729" y="f730"/>
                </a:cubicBezTo>
                <a:cubicBezTo>
                  <a:pt x="f731" y="f732"/>
                  <a:pt x="f733" y="f734"/>
                  <a:pt x="f735" y="f736"/>
                </a:cubicBezTo>
                <a:cubicBezTo>
                  <a:pt x="f737" y="f738"/>
                  <a:pt x="f739" y="f740"/>
                  <a:pt x="f657" y="f741"/>
                </a:cubicBezTo>
                <a:cubicBezTo>
                  <a:pt x="f742" y="f743"/>
                  <a:pt x="f744" y="f745"/>
                  <a:pt x="f354" y="f746"/>
                </a:cubicBezTo>
                <a:cubicBezTo>
                  <a:pt x="f747" y="f748"/>
                  <a:pt x="f749" y="f750"/>
                  <a:pt x="f751" y="f752"/>
                </a:cubicBezTo>
                <a:cubicBezTo>
                  <a:pt x="f753" y="f754"/>
                  <a:pt x="f755" y="f756"/>
                  <a:pt x="f757" y="f758"/>
                </a:cubicBezTo>
                <a:cubicBezTo>
                  <a:pt x="f759" y="f760"/>
                  <a:pt x="f761" y="f762"/>
                  <a:pt x="f763" y="f764"/>
                </a:cubicBezTo>
                <a:cubicBezTo>
                  <a:pt x="f765" y="f766"/>
                  <a:pt x="f767" y="f768"/>
                  <a:pt x="f769" y="f770"/>
                </a:cubicBezTo>
                <a:cubicBezTo>
                  <a:pt x="f771" y="f772"/>
                  <a:pt x="f773" y="f772"/>
                  <a:pt x="f774" y="f775"/>
                </a:cubicBezTo>
                <a:cubicBezTo>
                  <a:pt x="f776" y="f777"/>
                  <a:pt x="f778" y="f779"/>
                  <a:pt x="f780" y="f781"/>
                </a:cubicBezTo>
                <a:cubicBezTo>
                  <a:pt x="f782" y="f783"/>
                  <a:pt x="f784" y="f785"/>
                  <a:pt x="f786" y="f787"/>
                </a:cubicBezTo>
                <a:cubicBezTo>
                  <a:pt x="f590" y="f788"/>
                  <a:pt x="f789" y="f790"/>
                  <a:pt x="f791" y="f792"/>
                </a:cubicBezTo>
                <a:cubicBezTo>
                  <a:pt x="f340" y="f793"/>
                  <a:pt x="f794" y="f795"/>
                  <a:pt x="f796" y="f797"/>
                </a:cubicBezTo>
                <a:cubicBezTo>
                  <a:pt x="f798" y="f799"/>
                  <a:pt x="f800" y="f801"/>
                  <a:pt x="f802" y="f803"/>
                </a:cubicBezTo>
                <a:cubicBezTo>
                  <a:pt x="f804" y="f805"/>
                  <a:pt x="f806" y="f807"/>
                  <a:pt x="f808" y="f809"/>
                </a:cubicBezTo>
                <a:cubicBezTo>
                  <a:pt x="f810" y="f811"/>
                  <a:pt x="f812" y="f813"/>
                  <a:pt x="f8" y="f9"/>
                </a:cubicBezTo>
                <a:close/>
              </a:path>
            </a:pathLst>
          </a:custGeom>
          <a:solidFill>
            <a:srgbClr val="E7E6E6">
              <a:alpha val="50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pic>
        <p:nvPicPr>
          <p:cNvPr id="6" name="Picture 9">
            <a:extLst>
              <a:ext uri="{FF2B5EF4-FFF2-40B4-BE49-F238E27FC236}">
                <a16:creationId xmlns:a16="http://schemas.microsoft.com/office/drawing/2014/main" id="{215F505A-DDA3-4362-34C3-A3A829C52F5C}"/>
              </a:ext>
            </a:extLst>
          </p:cNvPr>
          <p:cNvPicPr>
            <a:picLocks noChangeAspect="1"/>
          </p:cNvPicPr>
          <p:nvPr/>
        </p:nvPicPr>
        <p:blipFill>
          <a:blip r:embed="rId2"/>
          <a:stretch>
            <a:fillRect/>
          </a:stretch>
        </p:blipFill>
        <p:spPr>
          <a:xfrm>
            <a:off x="11069305" y="-9"/>
            <a:ext cx="1122691" cy="584201"/>
          </a:xfrm>
          <a:prstGeom prst="rect">
            <a:avLst/>
          </a:prstGeom>
          <a:noFill/>
          <a:ln cap="flat">
            <a:noFill/>
          </a:ln>
        </p:spPr>
      </p:pic>
      <p:pic>
        <p:nvPicPr>
          <p:cNvPr id="7" name="Picture 17" descr="Logo&#10;&#10;Description automatically generated">
            <a:extLst>
              <a:ext uri="{FF2B5EF4-FFF2-40B4-BE49-F238E27FC236}">
                <a16:creationId xmlns:a16="http://schemas.microsoft.com/office/drawing/2014/main" id="{1AB3DE4A-598B-BDBC-53F8-56839E074541}"/>
              </a:ext>
            </a:extLst>
          </p:cNvPr>
          <p:cNvPicPr>
            <a:picLocks noChangeAspect="1"/>
          </p:cNvPicPr>
          <p:nvPr/>
        </p:nvPicPr>
        <p:blipFill>
          <a:blip r:embed="rId3"/>
          <a:stretch>
            <a:fillRect/>
          </a:stretch>
        </p:blipFill>
        <p:spPr>
          <a:xfrm>
            <a:off x="11282050" y="6465768"/>
            <a:ext cx="909946" cy="390302"/>
          </a:xfrm>
          <a:prstGeom prst="rect">
            <a:avLst/>
          </a:prstGeom>
          <a:noFill/>
          <a:ln cap="flat">
            <a:noFill/>
          </a:ln>
        </p:spPr>
      </p:pic>
      <p:pic>
        <p:nvPicPr>
          <p:cNvPr id="8" name="Picture 6" descr="C:\2002\JJ\presentation\_elips\icon\10.png">
            <a:extLst>
              <a:ext uri="{FF2B5EF4-FFF2-40B4-BE49-F238E27FC236}">
                <a16:creationId xmlns:a16="http://schemas.microsoft.com/office/drawing/2014/main" id="{40D95EE2-5019-5190-6003-324D95EEAB41}"/>
              </a:ext>
            </a:extLst>
          </p:cNvPr>
          <p:cNvPicPr>
            <a:picLocks noChangeAspect="1"/>
          </p:cNvPicPr>
          <p:nvPr/>
        </p:nvPicPr>
        <p:blipFill>
          <a:blip r:embed="rId4"/>
          <a:stretch>
            <a:fillRect/>
          </a:stretch>
        </p:blipFill>
        <p:spPr>
          <a:xfrm>
            <a:off x="7833363" y="3512777"/>
            <a:ext cx="1995641" cy="1259750"/>
          </a:xfrm>
          <a:prstGeom prst="rect">
            <a:avLst/>
          </a:prstGeom>
          <a:noFill/>
          <a:ln cap="flat">
            <a:noFill/>
          </a:ln>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name="Slide1183">
    <p:bg>
      <p:bgPr>
        <a:solidFill>
          <a:srgbClr val="FFFFFF"/>
        </a:solidFill>
        <a:effectLst/>
      </p:bgPr>
    </p:bg>
    <p:spTree>
      <p:nvGrpSpPr>
        <p:cNvPr id="1" name=""/>
        <p:cNvGrpSpPr/>
        <p:nvPr/>
      </p:nvGrpSpPr>
      <p:grpSpPr>
        <a:xfrm>
          <a:off x="0" y="0"/>
          <a:ext cx="0" cy="0"/>
          <a:chOff x="0" y="0"/>
          <a:chExt cx="0" cy="0"/>
        </a:xfrm>
      </p:grpSpPr>
      <p:sp>
        <p:nvSpPr>
          <p:cNvPr id="2" name="Rectangle 15">
            <a:extLst>
              <a:ext uri="{FF2B5EF4-FFF2-40B4-BE49-F238E27FC236}">
                <a16:creationId xmlns:a16="http://schemas.microsoft.com/office/drawing/2014/main" id="{CFF16760-EBC9-483D-2AD2-698E94A58DC5}"/>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itle 1">
            <a:extLst>
              <a:ext uri="{FF2B5EF4-FFF2-40B4-BE49-F238E27FC236}">
                <a16:creationId xmlns:a16="http://schemas.microsoft.com/office/drawing/2014/main" id="{A12C8F0F-DBFF-AD5A-E342-2FA42E056263}"/>
              </a:ext>
            </a:extLst>
          </p:cNvPr>
          <p:cNvSpPr txBox="1">
            <a:spLocks noGrp="1"/>
          </p:cNvSpPr>
          <p:nvPr>
            <p:ph type="title"/>
          </p:nvPr>
        </p:nvSpPr>
        <p:spPr>
          <a:xfrm>
            <a:off x="411480" y="991447"/>
            <a:ext cx="4443151" cy="1087815"/>
          </a:xfrm>
        </p:spPr>
        <p:txBody>
          <a:bodyPr anchor="b"/>
          <a:lstStyle/>
          <a:p>
            <a:pPr lvl="0"/>
            <a:r>
              <a:rPr lang="en-US" sz="3400"/>
              <a:t>Our company</a:t>
            </a:r>
          </a:p>
        </p:txBody>
      </p:sp>
      <p:sp>
        <p:nvSpPr>
          <p:cNvPr id="4" name="Rectangle 17">
            <a:extLst>
              <a:ext uri="{FF2B5EF4-FFF2-40B4-BE49-F238E27FC236}">
                <a16:creationId xmlns:a16="http://schemas.microsoft.com/office/drawing/2014/main" id="{39457069-BFC8-05CC-B532-210D48AB905E}"/>
              </a:ext>
            </a:extLst>
          </p:cNvPr>
          <p:cNvSpPr>
            <a:spLocks noMove="1" noResize="1"/>
          </p:cNvSpPr>
          <p:nvPr/>
        </p:nvSpPr>
        <p:spPr>
          <a:xfrm rot="5400013">
            <a:off x="649224" y="387943"/>
            <a:ext cx="73152" cy="548640"/>
          </a:xfrm>
          <a:prstGeom prst="rect">
            <a:avLst/>
          </a:prstGeom>
          <a:solidFill>
            <a:srgbClr val="ED7D3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Rectangle 19">
            <a:extLst>
              <a:ext uri="{FF2B5EF4-FFF2-40B4-BE49-F238E27FC236}">
                <a16:creationId xmlns:a16="http://schemas.microsoft.com/office/drawing/2014/main" id="{C373F1C8-1D2D-6958-107C-1DE062ED6254}"/>
              </a:ext>
            </a:extLst>
          </p:cNvPr>
          <p:cNvSpPr>
            <a:spLocks noMove="1" noResize="1"/>
          </p:cNvSpPr>
          <p:nvPr/>
        </p:nvSpPr>
        <p:spPr>
          <a:xfrm>
            <a:off x="411480" y="2285542"/>
            <a:ext cx="4389120" cy="18288"/>
          </a:xfrm>
          <a:prstGeom prst="rect">
            <a:avLst/>
          </a:prstGeom>
          <a:solidFill>
            <a:srgbClr val="D5D5D5"/>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6" name="Content Placeholder 2">
            <a:extLst>
              <a:ext uri="{FF2B5EF4-FFF2-40B4-BE49-F238E27FC236}">
                <a16:creationId xmlns:a16="http://schemas.microsoft.com/office/drawing/2014/main" id="{F3A5108F-FD3F-BC19-E44C-1606A78FEF8E}"/>
              </a:ext>
            </a:extLst>
          </p:cNvPr>
          <p:cNvSpPr txBox="1">
            <a:spLocks noGrp="1"/>
          </p:cNvSpPr>
          <p:nvPr>
            <p:ph type="body" idx="4294967295"/>
          </p:nvPr>
        </p:nvSpPr>
        <p:spPr>
          <a:xfrm>
            <a:off x="411480" y="2684093"/>
            <a:ext cx="4443151" cy="3492870"/>
          </a:xfrm>
        </p:spPr>
        <p:txBody>
          <a:bodyPr/>
          <a:lstStyle/>
          <a:p>
            <a:pPr lvl="0"/>
            <a:r>
              <a:rPr lang="en-US" sz="1800"/>
              <a:t>How is our context analysis, stakeholder analysis and SWOT?</a:t>
            </a:r>
          </a:p>
          <a:p>
            <a:pPr lvl="1"/>
            <a:r>
              <a:rPr lang="en-US" sz="1800"/>
              <a:t>Same for the TACCP and VACCP study</a:t>
            </a:r>
          </a:p>
          <a:p>
            <a:pPr lvl="1"/>
            <a:r>
              <a:rPr lang="en-US" sz="1800"/>
              <a:t>How is our procedure for Food Defense and Food Fraud?</a:t>
            </a:r>
          </a:p>
        </p:txBody>
      </p:sp>
      <p:pic>
        <p:nvPicPr>
          <p:cNvPr id="7" name="Picture 4">
            <a:extLst>
              <a:ext uri="{FF2B5EF4-FFF2-40B4-BE49-F238E27FC236}">
                <a16:creationId xmlns:a16="http://schemas.microsoft.com/office/drawing/2014/main" id="{E9C26C3B-86ED-69F1-1929-4ECF42F943AA}"/>
              </a:ext>
            </a:extLst>
          </p:cNvPr>
          <p:cNvPicPr>
            <a:picLocks noChangeAspect="1"/>
          </p:cNvPicPr>
          <p:nvPr/>
        </p:nvPicPr>
        <p:blipFill>
          <a:blip r:embed="rId2"/>
          <a:stretch>
            <a:fillRect/>
          </a:stretch>
        </p:blipFill>
        <p:spPr>
          <a:xfrm>
            <a:off x="7879165" y="5176299"/>
            <a:ext cx="3700192" cy="1265145"/>
          </a:xfrm>
          <a:prstGeom prst="rect">
            <a:avLst/>
          </a:prstGeom>
          <a:noFill/>
          <a:ln cap="flat">
            <a:noFill/>
          </a:ln>
        </p:spPr>
      </p:pic>
      <p:pic>
        <p:nvPicPr>
          <p:cNvPr id="8" name="Picture 8">
            <a:extLst>
              <a:ext uri="{FF2B5EF4-FFF2-40B4-BE49-F238E27FC236}">
                <a16:creationId xmlns:a16="http://schemas.microsoft.com/office/drawing/2014/main" id="{04EA2835-0D59-C679-8D38-FE32163618CF}"/>
              </a:ext>
            </a:extLst>
          </p:cNvPr>
          <p:cNvPicPr>
            <a:picLocks noChangeAspect="1"/>
          </p:cNvPicPr>
          <p:nvPr/>
        </p:nvPicPr>
        <p:blipFill>
          <a:blip r:embed="rId3"/>
          <a:stretch>
            <a:fillRect/>
          </a:stretch>
        </p:blipFill>
        <p:spPr>
          <a:xfrm>
            <a:off x="11069305" y="-9"/>
            <a:ext cx="1122691" cy="584201"/>
          </a:xfrm>
          <a:prstGeom prst="rect">
            <a:avLst/>
          </a:prstGeom>
          <a:noFill/>
          <a:ln cap="flat">
            <a:noFill/>
          </a:ln>
        </p:spPr>
      </p:pic>
      <p:pic>
        <p:nvPicPr>
          <p:cNvPr id="9" name="Picture 17" descr="Logo&#10;&#10;Description automatically generated">
            <a:extLst>
              <a:ext uri="{FF2B5EF4-FFF2-40B4-BE49-F238E27FC236}">
                <a16:creationId xmlns:a16="http://schemas.microsoft.com/office/drawing/2014/main" id="{2E68B272-2643-82D3-308D-8AE7B5CE6297}"/>
              </a:ext>
            </a:extLst>
          </p:cNvPr>
          <p:cNvPicPr>
            <a:picLocks noChangeAspect="1"/>
          </p:cNvPicPr>
          <p:nvPr/>
        </p:nvPicPr>
        <p:blipFill>
          <a:blip r:embed="rId4"/>
          <a:stretch>
            <a:fillRect/>
          </a:stretch>
        </p:blipFill>
        <p:spPr>
          <a:xfrm>
            <a:off x="11282050" y="6465768"/>
            <a:ext cx="909946" cy="390302"/>
          </a:xfrm>
          <a:prstGeom prst="rect">
            <a:avLst/>
          </a:prstGeom>
          <a:noFill/>
          <a:ln cap="flat">
            <a:noFill/>
          </a:ln>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name="Slide1199">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5C06715E-3A60-7BA9-38F1-DA10119E11F9}"/>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Rectangle 11">
            <a:extLst>
              <a:ext uri="{FF2B5EF4-FFF2-40B4-BE49-F238E27FC236}">
                <a16:creationId xmlns:a16="http://schemas.microsoft.com/office/drawing/2014/main" id="{5F8E5861-20FD-DFD8-D0B6-4B2D1C5F8734}"/>
              </a:ext>
            </a:extLst>
          </p:cNvPr>
          <p:cNvSpPr>
            <a:spLocks noMove="1" noResize="1"/>
          </p:cNvSpPr>
          <p:nvPr/>
        </p:nvSpPr>
        <p:spPr>
          <a:xfrm>
            <a:off x="558204" y="0"/>
            <a:ext cx="11167448" cy="2018803"/>
          </a:xfrm>
          <a:prstGeom prst="rect">
            <a:avLst/>
          </a:prstGeom>
          <a:solidFill>
            <a:srgbClr val="FFFFFF"/>
          </a:solidFill>
          <a:ln w="9528" cap="flat">
            <a:solidFill>
              <a:srgbClr val="E1E1E1"/>
            </a:solidFill>
            <a:prstDash val="solid"/>
            <a:miter/>
          </a:ln>
          <a:effectLst>
            <a:outerShdw dist="38096" dir="2700000" algn="tl">
              <a:srgbClr val="D9D9D9">
                <a:alpha val="50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Rectangle 13">
            <a:extLst>
              <a:ext uri="{FF2B5EF4-FFF2-40B4-BE49-F238E27FC236}">
                <a16:creationId xmlns:a16="http://schemas.microsoft.com/office/drawing/2014/main" id="{5E4AD72B-F360-0356-32FE-EF4EEC1EC0F7}"/>
              </a:ext>
            </a:extLst>
          </p:cNvPr>
          <p:cNvSpPr>
            <a:spLocks noMove="1" noResize="1"/>
          </p:cNvSpPr>
          <p:nvPr/>
        </p:nvSpPr>
        <p:spPr>
          <a:xfrm>
            <a:off x="566928" y="0"/>
            <a:ext cx="11155680" cy="201168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Rectangle 2">
            <a:extLst>
              <a:ext uri="{FF2B5EF4-FFF2-40B4-BE49-F238E27FC236}">
                <a16:creationId xmlns:a16="http://schemas.microsoft.com/office/drawing/2014/main" id="{136975AE-CDDC-82C6-3C68-C5B12C996BD0}"/>
              </a:ext>
            </a:extLst>
          </p:cNvPr>
          <p:cNvSpPr txBox="1">
            <a:spLocks noGrp="1"/>
          </p:cNvSpPr>
          <p:nvPr>
            <p:ph type="title"/>
          </p:nvPr>
        </p:nvSpPr>
        <p:spPr>
          <a:xfrm>
            <a:off x="1115568" y="548640"/>
            <a:ext cx="10168128" cy="1179576"/>
          </a:xfrm>
        </p:spPr>
        <p:txBody>
          <a:bodyPr/>
          <a:lstStyle/>
          <a:p>
            <a:pPr lvl="0"/>
            <a:r>
              <a:rPr lang="en-US" sz="4000"/>
              <a:t>Contents</a:t>
            </a:r>
          </a:p>
        </p:txBody>
      </p:sp>
      <p:sp>
        <p:nvSpPr>
          <p:cNvPr id="6" name="Rectangle 15">
            <a:extLst>
              <a:ext uri="{FF2B5EF4-FFF2-40B4-BE49-F238E27FC236}">
                <a16:creationId xmlns:a16="http://schemas.microsoft.com/office/drawing/2014/main" id="{7C65162C-1229-2D10-8452-F336BDE3857D}"/>
              </a:ext>
            </a:extLst>
          </p:cNvPr>
          <p:cNvSpPr>
            <a:spLocks noMove="1" noResize="1"/>
          </p:cNvSpPr>
          <p:nvPr/>
        </p:nvSpPr>
        <p:spPr>
          <a:xfrm>
            <a:off x="498832" y="758952"/>
            <a:ext cx="128016" cy="704088"/>
          </a:xfrm>
          <a:prstGeom prst="rect">
            <a:avLst/>
          </a:prstGeom>
          <a:solidFill>
            <a:srgbClr val="ED7D3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 name="Rectangle 3">
            <a:extLst>
              <a:ext uri="{FF2B5EF4-FFF2-40B4-BE49-F238E27FC236}">
                <a16:creationId xmlns:a16="http://schemas.microsoft.com/office/drawing/2014/main" id="{150CB4E7-3ED9-138E-0E02-9EF5E97E6AC3}"/>
              </a:ext>
            </a:extLst>
          </p:cNvPr>
          <p:cNvSpPr txBox="1">
            <a:spLocks noGrp="1"/>
          </p:cNvSpPr>
          <p:nvPr>
            <p:ph type="body" idx="4294967295"/>
          </p:nvPr>
        </p:nvSpPr>
        <p:spPr>
          <a:xfrm>
            <a:off x="1115568" y="2481946"/>
            <a:ext cx="10168128" cy="3695017"/>
          </a:xfrm>
        </p:spPr>
        <p:txBody>
          <a:bodyPr/>
          <a:lstStyle/>
          <a:p>
            <a:pPr lvl="0"/>
            <a:r>
              <a:rPr lang="en-US" sz="1800"/>
              <a:t>Food Safety Compliance</a:t>
            </a:r>
          </a:p>
          <a:p>
            <a:pPr lvl="0"/>
            <a:r>
              <a:rPr lang="en-US" sz="1800"/>
              <a:t>FSSC22000</a:t>
            </a:r>
          </a:p>
          <a:p>
            <a:pPr lvl="0"/>
            <a:r>
              <a:rPr lang="en-US" sz="1800"/>
              <a:t>What should you pay attention to?</a:t>
            </a:r>
          </a:p>
          <a:p>
            <a:pPr lvl="0"/>
            <a:r>
              <a:rPr lang="en-US" sz="1800"/>
              <a:t>FSSC22000, version 5 HLS</a:t>
            </a:r>
          </a:p>
          <a:p>
            <a:pPr lvl="0"/>
            <a:r>
              <a:rPr lang="en-US" sz="1800" b="1"/>
              <a:t>QESH standards</a:t>
            </a:r>
          </a:p>
          <a:p>
            <a:pPr lvl="0"/>
            <a:r>
              <a:rPr lang="en-US" sz="1800"/>
              <a:t>HACCP team: tasks</a:t>
            </a:r>
          </a:p>
          <a:p>
            <a:pPr lvl="0"/>
            <a:r>
              <a:rPr lang="en-US" sz="1800"/>
              <a:t>HACCP team: annual reports</a:t>
            </a:r>
          </a:p>
          <a:p>
            <a:pPr marL="838203" lvl="0" indent="-457200">
              <a:buFont typeface="Calibri Light"/>
              <a:buAutoNum type="arabicPeriod"/>
            </a:pPr>
            <a:endParaRPr lang="en-US" sz="1800"/>
          </a:p>
        </p:txBody>
      </p:sp>
      <p:pic>
        <p:nvPicPr>
          <p:cNvPr id="8" name="Picture 12">
            <a:extLst>
              <a:ext uri="{FF2B5EF4-FFF2-40B4-BE49-F238E27FC236}">
                <a16:creationId xmlns:a16="http://schemas.microsoft.com/office/drawing/2014/main" id="{DCAC5786-0C6F-5461-37D2-D0BA08E4BC3D}"/>
              </a:ext>
            </a:extLst>
          </p:cNvPr>
          <p:cNvPicPr>
            <a:picLocks noChangeAspect="1"/>
          </p:cNvPicPr>
          <p:nvPr/>
        </p:nvPicPr>
        <p:blipFill>
          <a:blip r:embed="rId3"/>
          <a:stretch>
            <a:fillRect/>
          </a:stretch>
        </p:blipFill>
        <p:spPr>
          <a:xfrm>
            <a:off x="11069305" y="-9"/>
            <a:ext cx="1122691" cy="584201"/>
          </a:xfrm>
          <a:prstGeom prst="rect">
            <a:avLst/>
          </a:prstGeom>
          <a:noFill/>
          <a:ln cap="flat">
            <a:noFill/>
          </a:ln>
        </p:spPr>
      </p:pic>
      <p:pic>
        <p:nvPicPr>
          <p:cNvPr id="9" name="Picture 17" descr="Logo&#10;&#10;Description automatically generated">
            <a:extLst>
              <a:ext uri="{FF2B5EF4-FFF2-40B4-BE49-F238E27FC236}">
                <a16:creationId xmlns:a16="http://schemas.microsoft.com/office/drawing/2014/main" id="{8B706B7E-953D-5605-BC9C-8744DF46A204}"/>
              </a:ext>
            </a:extLst>
          </p:cNvPr>
          <p:cNvPicPr>
            <a:picLocks noChangeAspect="1"/>
          </p:cNvPicPr>
          <p:nvPr/>
        </p:nvPicPr>
        <p:blipFill>
          <a:blip r:embed="rId4"/>
          <a:stretch>
            <a:fillRect/>
          </a:stretch>
        </p:blipFill>
        <p:spPr>
          <a:xfrm>
            <a:off x="11282050" y="6465768"/>
            <a:ext cx="909946" cy="390302"/>
          </a:xfrm>
          <a:prstGeom prst="rect">
            <a:avLst/>
          </a:prstGeom>
          <a:noFill/>
          <a:ln cap="flat">
            <a:noFill/>
          </a:ln>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name="Slide1185">
    <p:spTree>
      <p:nvGrpSpPr>
        <p:cNvPr id="1" name=""/>
        <p:cNvGrpSpPr/>
        <p:nvPr/>
      </p:nvGrpSpPr>
      <p:grpSpPr>
        <a:xfrm>
          <a:off x="0" y="0"/>
          <a:ext cx="0" cy="0"/>
          <a:chOff x="0" y="0"/>
          <a:chExt cx="0" cy="0"/>
        </a:xfrm>
      </p:grpSpPr>
      <p:sp>
        <p:nvSpPr>
          <p:cNvPr id="2" name="Rectangle 71">
            <a:extLst>
              <a:ext uri="{FF2B5EF4-FFF2-40B4-BE49-F238E27FC236}">
                <a16:creationId xmlns:a16="http://schemas.microsoft.com/office/drawing/2014/main" id="{60DB1EF5-19FE-4E64-0B23-51BCE9B6C31A}"/>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Freeform: Shape 73">
            <a:extLst>
              <a:ext uri="{FF2B5EF4-FFF2-40B4-BE49-F238E27FC236}">
                <a16:creationId xmlns:a16="http://schemas.microsoft.com/office/drawing/2014/main" id="{EB6E7CFD-2CDC-CD82-56B1-2FC6B94AB2F6}"/>
              </a:ext>
            </a:extLst>
          </p:cNvPr>
          <p:cNvSpPr>
            <a:spLocks noMove="1" noResize="1"/>
          </p:cNvSpPr>
          <p:nvPr/>
        </p:nvSpPr>
        <p:spPr>
          <a:xfrm>
            <a:off x="0" y="0"/>
            <a:ext cx="4959047" cy="6858000"/>
          </a:xfrm>
          <a:custGeom>
            <a:avLst/>
            <a:gdLst>
              <a:gd name="f0" fmla="val 10800000"/>
              <a:gd name="f1" fmla="val 5400000"/>
              <a:gd name="f2" fmla="val 180"/>
              <a:gd name="f3" fmla="val w"/>
              <a:gd name="f4" fmla="val h"/>
              <a:gd name="f5" fmla="val 0"/>
              <a:gd name="f6" fmla="val 4959047"/>
              <a:gd name="f7" fmla="val 6858000"/>
              <a:gd name="f8" fmla="val 4110127"/>
              <a:gd name="f9" fmla="val 4179024"/>
              <a:gd name="f10" fmla="val 123368"/>
              <a:gd name="f11" fmla="val 4668929"/>
              <a:gd name="f12" fmla="val 1045156"/>
              <a:gd name="f13" fmla="val 2189404"/>
              <a:gd name="f14" fmla="val 3429000"/>
              <a:gd name="f15" fmla="val 4668597"/>
              <a:gd name="f16" fmla="val 5812845"/>
              <a:gd name="f17" fmla="val 6734633"/>
              <a:gd name="f18" fmla="+- 0 0 -90"/>
              <a:gd name="f19" fmla="*/ f3 1 4959047"/>
              <a:gd name="f20" fmla="*/ f4 1 6858000"/>
              <a:gd name="f21" fmla="+- f7 0 f5"/>
              <a:gd name="f22" fmla="+- f6 0 f5"/>
              <a:gd name="f23" fmla="*/ f18 f0 1"/>
              <a:gd name="f24" fmla="*/ f22 1 4959047"/>
              <a:gd name="f25" fmla="*/ f21 1 6858000"/>
              <a:gd name="f26" fmla="*/ 0 f22 1"/>
              <a:gd name="f27" fmla="*/ 0 f21 1"/>
              <a:gd name="f28" fmla="*/ 4110127 f22 1"/>
              <a:gd name="f29" fmla="*/ 4179024 f22 1"/>
              <a:gd name="f30" fmla="*/ 123368 f21 1"/>
              <a:gd name="f31" fmla="*/ 4959047 f22 1"/>
              <a:gd name="f32" fmla="*/ 3429000 f21 1"/>
              <a:gd name="f33" fmla="*/ 6734633 f21 1"/>
              <a:gd name="f34" fmla="*/ 6858000 f21 1"/>
              <a:gd name="f35" fmla="*/ f23 1 f2"/>
              <a:gd name="f36" fmla="*/ f26 1 4959047"/>
              <a:gd name="f37" fmla="*/ f27 1 6858000"/>
              <a:gd name="f38" fmla="*/ f28 1 4959047"/>
              <a:gd name="f39" fmla="*/ f29 1 4959047"/>
              <a:gd name="f40" fmla="*/ f30 1 6858000"/>
              <a:gd name="f41" fmla="*/ f31 1 4959047"/>
              <a:gd name="f42" fmla="*/ f32 1 6858000"/>
              <a:gd name="f43" fmla="*/ f33 1 6858000"/>
              <a:gd name="f44" fmla="*/ f34 1 6858000"/>
              <a:gd name="f45" fmla="*/ f5 1 f24"/>
              <a:gd name="f46" fmla="*/ f6 1 f24"/>
              <a:gd name="f47" fmla="*/ f5 1 f25"/>
              <a:gd name="f48" fmla="*/ f7 1 f25"/>
              <a:gd name="f49" fmla="+- f35 0 f1"/>
              <a:gd name="f50" fmla="*/ f36 1 f24"/>
              <a:gd name="f51" fmla="*/ f37 1 f25"/>
              <a:gd name="f52" fmla="*/ f38 1 f24"/>
              <a:gd name="f53" fmla="*/ f39 1 f24"/>
              <a:gd name="f54" fmla="*/ f40 1 f25"/>
              <a:gd name="f55" fmla="*/ f41 1 f24"/>
              <a:gd name="f56" fmla="*/ f42 1 f25"/>
              <a:gd name="f57" fmla="*/ f43 1 f25"/>
              <a:gd name="f58" fmla="*/ f44 1 f25"/>
              <a:gd name="f59" fmla="*/ f45 f19 1"/>
              <a:gd name="f60" fmla="*/ f46 f19 1"/>
              <a:gd name="f61" fmla="*/ f48 f20 1"/>
              <a:gd name="f62" fmla="*/ f47 f20 1"/>
              <a:gd name="f63" fmla="*/ f50 f19 1"/>
              <a:gd name="f64" fmla="*/ f51 f20 1"/>
              <a:gd name="f65" fmla="*/ f52 f19 1"/>
              <a:gd name="f66" fmla="*/ f53 f19 1"/>
              <a:gd name="f67" fmla="*/ f54 f20 1"/>
              <a:gd name="f68" fmla="*/ f55 f19 1"/>
              <a:gd name="f69" fmla="*/ f56 f20 1"/>
              <a:gd name="f70" fmla="*/ f57 f20 1"/>
              <a:gd name="f71" fmla="*/ f58 f20 1"/>
            </a:gdLst>
            <a:ahLst/>
            <a:cxnLst>
              <a:cxn ang="3cd4">
                <a:pos x="hc" y="t"/>
              </a:cxn>
              <a:cxn ang="0">
                <a:pos x="r" y="vc"/>
              </a:cxn>
              <a:cxn ang="cd4">
                <a:pos x="hc" y="b"/>
              </a:cxn>
              <a:cxn ang="cd2">
                <a:pos x="l" y="vc"/>
              </a:cxn>
              <a:cxn ang="f49">
                <a:pos x="f63" y="f64"/>
              </a:cxn>
              <a:cxn ang="f49">
                <a:pos x="f65" y="f64"/>
              </a:cxn>
              <a:cxn ang="f49">
                <a:pos x="f66" y="f67"/>
              </a:cxn>
              <a:cxn ang="f49">
                <a:pos x="f68" y="f69"/>
              </a:cxn>
              <a:cxn ang="f49">
                <a:pos x="f66" y="f70"/>
              </a:cxn>
              <a:cxn ang="f49">
                <a:pos x="f65" y="f71"/>
              </a:cxn>
              <a:cxn ang="f49">
                <a:pos x="f63" y="f71"/>
              </a:cxn>
            </a:cxnLst>
            <a:rect l="f59" t="f62" r="f60" b="f61"/>
            <a:pathLst>
              <a:path w="4959047" h="6858000">
                <a:moveTo>
                  <a:pt x="f5" y="f5"/>
                </a:moveTo>
                <a:lnTo>
                  <a:pt x="f8" y="f5"/>
                </a:lnTo>
                <a:lnTo>
                  <a:pt x="f9" y="f10"/>
                </a:lnTo>
                <a:cubicBezTo>
                  <a:pt x="f11" y="f12"/>
                  <a:pt x="f6" y="f13"/>
                  <a:pt x="f6" y="f14"/>
                </a:cubicBezTo>
                <a:cubicBezTo>
                  <a:pt x="f6" y="f15"/>
                  <a:pt x="f11" y="f16"/>
                  <a:pt x="f9" y="f17"/>
                </a:cubicBezTo>
                <a:lnTo>
                  <a:pt x="f8" y="f7"/>
                </a:lnTo>
                <a:lnTo>
                  <a:pt x="f5" y="f7"/>
                </a:lnTo>
                <a:close/>
              </a:path>
            </a:pathLst>
          </a:custGeom>
          <a:solidFill>
            <a:srgbClr val="FFFFFF"/>
          </a:solidFill>
          <a:ln w="9528" cap="flat">
            <a:solidFill>
              <a:srgbClr val="E6E6E6"/>
            </a:solidFill>
            <a:prstDash val="solid"/>
            <a:miter/>
          </a:ln>
          <a:effectLst>
            <a:outerShdw dist="38103" algn="tl">
              <a:srgbClr val="D9D9D9">
                <a:alpha val="50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Freeform: Shape 75">
            <a:extLst>
              <a:ext uri="{FF2B5EF4-FFF2-40B4-BE49-F238E27FC236}">
                <a16:creationId xmlns:a16="http://schemas.microsoft.com/office/drawing/2014/main" id="{92EEBDC9-A302-6E9C-2BE4-59C02D832721}"/>
              </a:ext>
            </a:extLst>
          </p:cNvPr>
          <p:cNvSpPr>
            <a:spLocks noMove="1" noResize="1"/>
          </p:cNvSpPr>
          <p:nvPr/>
        </p:nvSpPr>
        <p:spPr>
          <a:xfrm>
            <a:off x="0" y="0"/>
            <a:ext cx="4948888" cy="6858000"/>
          </a:xfrm>
          <a:custGeom>
            <a:avLst/>
            <a:gdLst>
              <a:gd name="f0" fmla="val 10800000"/>
              <a:gd name="f1" fmla="val 5400000"/>
              <a:gd name="f2" fmla="val 180"/>
              <a:gd name="f3" fmla="val w"/>
              <a:gd name="f4" fmla="val h"/>
              <a:gd name="f5" fmla="val 0"/>
              <a:gd name="f6" fmla="val 4948887"/>
              <a:gd name="f7" fmla="val 6858000"/>
              <a:gd name="f8" fmla="val 4099967"/>
              <a:gd name="f9" fmla="val 4168864"/>
              <a:gd name="f10" fmla="val 123368"/>
              <a:gd name="f11" fmla="val 4658769"/>
              <a:gd name="f12" fmla="val 1045156"/>
              <a:gd name="f13" fmla="val 2189404"/>
              <a:gd name="f14" fmla="val 3429000"/>
              <a:gd name="f15" fmla="val 4668597"/>
              <a:gd name="f16" fmla="val 5812845"/>
              <a:gd name="f17" fmla="val 6734633"/>
              <a:gd name="f18" fmla="+- 0 0 -90"/>
              <a:gd name="f19" fmla="*/ f3 1 4948887"/>
              <a:gd name="f20" fmla="*/ f4 1 6858000"/>
              <a:gd name="f21" fmla="+- f7 0 f5"/>
              <a:gd name="f22" fmla="+- f6 0 f5"/>
              <a:gd name="f23" fmla="*/ f18 f0 1"/>
              <a:gd name="f24" fmla="*/ f22 1 4948887"/>
              <a:gd name="f25" fmla="*/ f21 1 6858000"/>
              <a:gd name="f26" fmla="*/ 0 f22 1"/>
              <a:gd name="f27" fmla="*/ 0 f21 1"/>
              <a:gd name="f28" fmla="*/ 4099967 f22 1"/>
              <a:gd name="f29" fmla="*/ 4168864 f22 1"/>
              <a:gd name="f30" fmla="*/ 123368 f21 1"/>
              <a:gd name="f31" fmla="*/ 4948887 f22 1"/>
              <a:gd name="f32" fmla="*/ 3429000 f21 1"/>
              <a:gd name="f33" fmla="*/ 6734633 f21 1"/>
              <a:gd name="f34" fmla="*/ 6858000 f21 1"/>
              <a:gd name="f35" fmla="*/ f23 1 f2"/>
              <a:gd name="f36" fmla="*/ f26 1 4948887"/>
              <a:gd name="f37" fmla="*/ f27 1 6858000"/>
              <a:gd name="f38" fmla="*/ f28 1 4948887"/>
              <a:gd name="f39" fmla="*/ f29 1 4948887"/>
              <a:gd name="f40" fmla="*/ f30 1 6858000"/>
              <a:gd name="f41" fmla="*/ f31 1 4948887"/>
              <a:gd name="f42" fmla="*/ f32 1 6858000"/>
              <a:gd name="f43" fmla="*/ f33 1 6858000"/>
              <a:gd name="f44" fmla="*/ f34 1 6858000"/>
              <a:gd name="f45" fmla="*/ f5 1 f24"/>
              <a:gd name="f46" fmla="*/ f6 1 f24"/>
              <a:gd name="f47" fmla="*/ f5 1 f25"/>
              <a:gd name="f48" fmla="*/ f7 1 f25"/>
              <a:gd name="f49" fmla="+- f35 0 f1"/>
              <a:gd name="f50" fmla="*/ f36 1 f24"/>
              <a:gd name="f51" fmla="*/ f37 1 f25"/>
              <a:gd name="f52" fmla="*/ f38 1 f24"/>
              <a:gd name="f53" fmla="*/ f39 1 f24"/>
              <a:gd name="f54" fmla="*/ f40 1 f25"/>
              <a:gd name="f55" fmla="*/ f41 1 f24"/>
              <a:gd name="f56" fmla="*/ f42 1 f25"/>
              <a:gd name="f57" fmla="*/ f43 1 f25"/>
              <a:gd name="f58" fmla="*/ f44 1 f25"/>
              <a:gd name="f59" fmla="*/ f45 f19 1"/>
              <a:gd name="f60" fmla="*/ f46 f19 1"/>
              <a:gd name="f61" fmla="*/ f48 f20 1"/>
              <a:gd name="f62" fmla="*/ f47 f20 1"/>
              <a:gd name="f63" fmla="*/ f50 f19 1"/>
              <a:gd name="f64" fmla="*/ f51 f20 1"/>
              <a:gd name="f65" fmla="*/ f52 f19 1"/>
              <a:gd name="f66" fmla="*/ f53 f19 1"/>
              <a:gd name="f67" fmla="*/ f54 f20 1"/>
              <a:gd name="f68" fmla="*/ f55 f19 1"/>
              <a:gd name="f69" fmla="*/ f56 f20 1"/>
              <a:gd name="f70" fmla="*/ f57 f20 1"/>
              <a:gd name="f71" fmla="*/ f58 f20 1"/>
            </a:gdLst>
            <a:ahLst/>
            <a:cxnLst>
              <a:cxn ang="3cd4">
                <a:pos x="hc" y="t"/>
              </a:cxn>
              <a:cxn ang="0">
                <a:pos x="r" y="vc"/>
              </a:cxn>
              <a:cxn ang="cd4">
                <a:pos x="hc" y="b"/>
              </a:cxn>
              <a:cxn ang="cd2">
                <a:pos x="l" y="vc"/>
              </a:cxn>
              <a:cxn ang="f49">
                <a:pos x="f63" y="f64"/>
              </a:cxn>
              <a:cxn ang="f49">
                <a:pos x="f65" y="f64"/>
              </a:cxn>
              <a:cxn ang="f49">
                <a:pos x="f66" y="f67"/>
              </a:cxn>
              <a:cxn ang="f49">
                <a:pos x="f68" y="f69"/>
              </a:cxn>
              <a:cxn ang="f49">
                <a:pos x="f66" y="f70"/>
              </a:cxn>
              <a:cxn ang="f49">
                <a:pos x="f65" y="f71"/>
              </a:cxn>
              <a:cxn ang="f49">
                <a:pos x="f63" y="f71"/>
              </a:cxn>
            </a:cxnLst>
            <a:rect l="f59" t="f62" r="f60" b="f61"/>
            <a:pathLst>
              <a:path w="4948887" h="6858000">
                <a:moveTo>
                  <a:pt x="f5" y="f5"/>
                </a:moveTo>
                <a:lnTo>
                  <a:pt x="f8" y="f5"/>
                </a:lnTo>
                <a:lnTo>
                  <a:pt x="f9" y="f10"/>
                </a:lnTo>
                <a:cubicBezTo>
                  <a:pt x="f11" y="f12"/>
                  <a:pt x="f6" y="f13"/>
                  <a:pt x="f6" y="f14"/>
                </a:cubicBezTo>
                <a:cubicBezTo>
                  <a:pt x="f6" y="f15"/>
                  <a:pt x="f11" y="f16"/>
                  <a:pt x="f9" y="f17"/>
                </a:cubicBezTo>
                <a:lnTo>
                  <a:pt x="f8" y="f7"/>
                </a:lnTo>
                <a:lnTo>
                  <a:pt x="f5" y="f7"/>
                </a:lnTo>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Titel 1">
            <a:extLst>
              <a:ext uri="{FF2B5EF4-FFF2-40B4-BE49-F238E27FC236}">
                <a16:creationId xmlns:a16="http://schemas.microsoft.com/office/drawing/2014/main" id="{1228CB34-ACC8-43A2-D847-54F5759DDA6E}"/>
              </a:ext>
            </a:extLst>
          </p:cNvPr>
          <p:cNvSpPr txBox="1">
            <a:spLocks noGrp="1"/>
          </p:cNvSpPr>
          <p:nvPr>
            <p:ph type="title"/>
          </p:nvPr>
        </p:nvSpPr>
        <p:spPr>
          <a:xfrm>
            <a:off x="477984" y="1122361"/>
            <a:ext cx="4023360" cy="3204130"/>
          </a:xfrm>
        </p:spPr>
        <p:txBody>
          <a:bodyPr anchor="b"/>
          <a:lstStyle/>
          <a:p>
            <a:pPr lvl="0"/>
            <a:r>
              <a:rPr lang="en-US" sz="4800"/>
              <a:t>IS09001</a:t>
            </a:r>
          </a:p>
        </p:txBody>
      </p:sp>
      <p:sp>
        <p:nvSpPr>
          <p:cNvPr id="6" name="Rectangle 77">
            <a:extLst>
              <a:ext uri="{FF2B5EF4-FFF2-40B4-BE49-F238E27FC236}">
                <a16:creationId xmlns:a16="http://schemas.microsoft.com/office/drawing/2014/main" id="{DBBF59AC-1F1B-A373-699E-754594C44B89}"/>
              </a:ext>
            </a:extLst>
          </p:cNvPr>
          <p:cNvSpPr>
            <a:spLocks noMove="1" noResize="1"/>
          </p:cNvSpPr>
          <p:nvPr/>
        </p:nvSpPr>
        <p:spPr>
          <a:xfrm rot="5400013">
            <a:off x="759921" y="346795"/>
            <a:ext cx="146304" cy="704088"/>
          </a:xfrm>
          <a:prstGeom prst="rect">
            <a:avLst/>
          </a:prstGeom>
          <a:solidFill>
            <a:srgbClr val="ED7D3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 name="Rectangle 79">
            <a:extLst>
              <a:ext uri="{FF2B5EF4-FFF2-40B4-BE49-F238E27FC236}">
                <a16:creationId xmlns:a16="http://schemas.microsoft.com/office/drawing/2014/main" id="{B2810008-FCB6-E262-6E19-8C8F75FFE3E2}"/>
              </a:ext>
            </a:extLst>
          </p:cNvPr>
          <p:cNvSpPr>
            <a:spLocks noMove="1" noResize="1"/>
          </p:cNvSpPr>
          <p:nvPr/>
        </p:nvSpPr>
        <p:spPr>
          <a:xfrm>
            <a:off x="481029" y="4546918"/>
            <a:ext cx="4023360" cy="18288"/>
          </a:xfrm>
          <a:prstGeom prst="rect">
            <a:avLst/>
          </a:prstGeom>
          <a:solidFill>
            <a:srgbClr val="D5D5D5"/>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8" name="Tijdelijke aanduiding voor inhoud 3">
            <a:extLst>
              <a:ext uri="{FF2B5EF4-FFF2-40B4-BE49-F238E27FC236}">
                <a16:creationId xmlns:a16="http://schemas.microsoft.com/office/drawing/2014/main" id="{89938CCC-E88E-352B-2184-996B41F310B4}"/>
              </a:ext>
            </a:extLst>
          </p:cNvPr>
          <p:cNvPicPr>
            <a:picLocks noGrp="1" noChangeAspect="1"/>
          </p:cNvPicPr>
          <p:nvPr>
            <p:ph type="pic" idx="4294967295"/>
          </p:nvPr>
        </p:nvPicPr>
        <p:blipFill>
          <a:blip r:embed="rId2"/>
          <a:stretch>
            <a:fillRect/>
          </a:stretch>
        </p:blipFill>
        <p:spPr>
          <a:xfrm>
            <a:off x="5759485" y="625687"/>
            <a:ext cx="5718575" cy="5455383"/>
          </a:xfrm>
        </p:spPr>
      </p:pic>
      <p:pic>
        <p:nvPicPr>
          <p:cNvPr id="9" name="Picture 8">
            <a:extLst>
              <a:ext uri="{FF2B5EF4-FFF2-40B4-BE49-F238E27FC236}">
                <a16:creationId xmlns:a16="http://schemas.microsoft.com/office/drawing/2014/main" id="{7F2513A2-A0B4-B2D4-7A0E-130D1FF89DDE}"/>
              </a:ext>
            </a:extLst>
          </p:cNvPr>
          <p:cNvPicPr>
            <a:picLocks noChangeAspect="1"/>
          </p:cNvPicPr>
          <p:nvPr/>
        </p:nvPicPr>
        <p:blipFill>
          <a:blip r:embed="rId3"/>
          <a:stretch>
            <a:fillRect/>
          </a:stretch>
        </p:blipFill>
        <p:spPr>
          <a:xfrm>
            <a:off x="11069305" y="-9"/>
            <a:ext cx="1122691" cy="584201"/>
          </a:xfrm>
          <a:prstGeom prst="rect">
            <a:avLst/>
          </a:prstGeom>
          <a:noFill/>
          <a:ln cap="flat">
            <a:noFill/>
          </a:ln>
        </p:spPr>
      </p:pic>
      <p:pic>
        <p:nvPicPr>
          <p:cNvPr id="10" name="Picture 17" descr="Logo&#10;&#10;Description automatically generated">
            <a:extLst>
              <a:ext uri="{FF2B5EF4-FFF2-40B4-BE49-F238E27FC236}">
                <a16:creationId xmlns:a16="http://schemas.microsoft.com/office/drawing/2014/main" id="{85FB5E6F-1125-50EE-38D6-55387A18518D}"/>
              </a:ext>
            </a:extLst>
          </p:cNvPr>
          <p:cNvPicPr>
            <a:picLocks noChangeAspect="1"/>
          </p:cNvPicPr>
          <p:nvPr/>
        </p:nvPicPr>
        <p:blipFill>
          <a:blip r:embed="rId4"/>
          <a:stretch>
            <a:fillRect/>
          </a:stretch>
        </p:blipFill>
        <p:spPr>
          <a:xfrm>
            <a:off x="11282050" y="6465768"/>
            <a:ext cx="909946" cy="390302"/>
          </a:xfrm>
          <a:prstGeom prst="rect">
            <a:avLst/>
          </a:prstGeom>
          <a:noFill/>
          <a:ln cap="flat">
            <a:noFill/>
          </a:ln>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name="Slide1186">
    <p:spTree>
      <p:nvGrpSpPr>
        <p:cNvPr id="1" name=""/>
        <p:cNvGrpSpPr/>
        <p:nvPr/>
      </p:nvGrpSpPr>
      <p:grpSpPr>
        <a:xfrm>
          <a:off x="0" y="0"/>
          <a:ext cx="0" cy="0"/>
          <a:chOff x="0" y="0"/>
          <a:chExt cx="0" cy="0"/>
        </a:xfrm>
      </p:grpSpPr>
      <p:sp>
        <p:nvSpPr>
          <p:cNvPr id="2" name="Rectangle 71">
            <a:extLst>
              <a:ext uri="{FF2B5EF4-FFF2-40B4-BE49-F238E27FC236}">
                <a16:creationId xmlns:a16="http://schemas.microsoft.com/office/drawing/2014/main" id="{BAC81539-05CB-97C6-033A-F3EA51FF8534}"/>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Freeform: Shape 73">
            <a:extLst>
              <a:ext uri="{FF2B5EF4-FFF2-40B4-BE49-F238E27FC236}">
                <a16:creationId xmlns:a16="http://schemas.microsoft.com/office/drawing/2014/main" id="{337CD1A0-13C2-9E0C-CF74-B5248F36B0F8}"/>
              </a:ext>
            </a:extLst>
          </p:cNvPr>
          <p:cNvSpPr>
            <a:spLocks noMove="1" noResize="1"/>
          </p:cNvSpPr>
          <p:nvPr/>
        </p:nvSpPr>
        <p:spPr>
          <a:xfrm>
            <a:off x="0" y="0"/>
            <a:ext cx="4959047" cy="6858000"/>
          </a:xfrm>
          <a:custGeom>
            <a:avLst/>
            <a:gdLst>
              <a:gd name="f0" fmla="val 10800000"/>
              <a:gd name="f1" fmla="val 5400000"/>
              <a:gd name="f2" fmla="val 180"/>
              <a:gd name="f3" fmla="val w"/>
              <a:gd name="f4" fmla="val h"/>
              <a:gd name="f5" fmla="val 0"/>
              <a:gd name="f6" fmla="val 4959047"/>
              <a:gd name="f7" fmla="val 6858000"/>
              <a:gd name="f8" fmla="val 4110127"/>
              <a:gd name="f9" fmla="val 4179024"/>
              <a:gd name="f10" fmla="val 123368"/>
              <a:gd name="f11" fmla="val 4668929"/>
              <a:gd name="f12" fmla="val 1045156"/>
              <a:gd name="f13" fmla="val 2189404"/>
              <a:gd name="f14" fmla="val 3429000"/>
              <a:gd name="f15" fmla="val 4668597"/>
              <a:gd name="f16" fmla="val 5812845"/>
              <a:gd name="f17" fmla="val 6734633"/>
              <a:gd name="f18" fmla="+- 0 0 -90"/>
              <a:gd name="f19" fmla="*/ f3 1 4959047"/>
              <a:gd name="f20" fmla="*/ f4 1 6858000"/>
              <a:gd name="f21" fmla="+- f7 0 f5"/>
              <a:gd name="f22" fmla="+- f6 0 f5"/>
              <a:gd name="f23" fmla="*/ f18 f0 1"/>
              <a:gd name="f24" fmla="*/ f22 1 4959047"/>
              <a:gd name="f25" fmla="*/ f21 1 6858000"/>
              <a:gd name="f26" fmla="*/ 0 f22 1"/>
              <a:gd name="f27" fmla="*/ 0 f21 1"/>
              <a:gd name="f28" fmla="*/ 4110127 f22 1"/>
              <a:gd name="f29" fmla="*/ 4179024 f22 1"/>
              <a:gd name="f30" fmla="*/ 123368 f21 1"/>
              <a:gd name="f31" fmla="*/ 4959047 f22 1"/>
              <a:gd name="f32" fmla="*/ 3429000 f21 1"/>
              <a:gd name="f33" fmla="*/ 6734633 f21 1"/>
              <a:gd name="f34" fmla="*/ 6858000 f21 1"/>
              <a:gd name="f35" fmla="*/ f23 1 f2"/>
              <a:gd name="f36" fmla="*/ f26 1 4959047"/>
              <a:gd name="f37" fmla="*/ f27 1 6858000"/>
              <a:gd name="f38" fmla="*/ f28 1 4959047"/>
              <a:gd name="f39" fmla="*/ f29 1 4959047"/>
              <a:gd name="f40" fmla="*/ f30 1 6858000"/>
              <a:gd name="f41" fmla="*/ f31 1 4959047"/>
              <a:gd name="f42" fmla="*/ f32 1 6858000"/>
              <a:gd name="f43" fmla="*/ f33 1 6858000"/>
              <a:gd name="f44" fmla="*/ f34 1 6858000"/>
              <a:gd name="f45" fmla="*/ f5 1 f24"/>
              <a:gd name="f46" fmla="*/ f6 1 f24"/>
              <a:gd name="f47" fmla="*/ f5 1 f25"/>
              <a:gd name="f48" fmla="*/ f7 1 f25"/>
              <a:gd name="f49" fmla="+- f35 0 f1"/>
              <a:gd name="f50" fmla="*/ f36 1 f24"/>
              <a:gd name="f51" fmla="*/ f37 1 f25"/>
              <a:gd name="f52" fmla="*/ f38 1 f24"/>
              <a:gd name="f53" fmla="*/ f39 1 f24"/>
              <a:gd name="f54" fmla="*/ f40 1 f25"/>
              <a:gd name="f55" fmla="*/ f41 1 f24"/>
              <a:gd name="f56" fmla="*/ f42 1 f25"/>
              <a:gd name="f57" fmla="*/ f43 1 f25"/>
              <a:gd name="f58" fmla="*/ f44 1 f25"/>
              <a:gd name="f59" fmla="*/ f45 f19 1"/>
              <a:gd name="f60" fmla="*/ f46 f19 1"/>
              <a:gd name="f61" fmla="*/ f48 f20 1"/>
              <a:gd name="f62" fmla="*/ f47 f20 1"/>
              <a:gd name="f63" fmla="*/ f50 f19 1"/>
              <a:gd name="f64" fmla="*/ f51 f20 1"/>
              <a:gd name="f65" fmla="*/ f52 f19 1"/>
              <a:gd name="f66" fmla="*/ f53 f19 1"/>
              <a:gd name="f67" fmla="*/ f54 f20 1"/>
              <a:gd name="f68" fmla="*/ f55 f19 1"/>
              <a:gd name="f69" fmla="*/ f56 f20 1"/>
              <a:gd name="f70" fmla="*/ f57 f20 1"/>
              <a:gd name="f71" fmla="*/ f58 f20 1"/>
            </a:gdLst>
            <a:ahLst/>
            <a:cxnLst>
              <a:cxn ang="3cd4">
                <a:pos x="hc" y="t"/>
              </a:cxn>
              <a:cxn ang="0">
                <a:pos x="r" y="vc"/>
              </a:cxn>
              <a:cxn ang="cd4">
                <a:pos x="hc" y="b"/>
              </a:cxn>
              <a:cxn ang="cd2">
                <a:pos x="l" y="vc"/>
              </a:cxn>
              <a:cxn ang="f49">
                <a:pos x="f63" y="f64"/>
              </a:cxn>
              <a:cxn ang="f49">
                <a:pos x="f65" y="f64"/>
              </a:cxn>
              <a:cxn ang="f49">
                <a:pos x="f66" y="f67"/>
              </a:cxn>
              <a:cxn ang="f49">
                <a:pos x="f68" y="f69"/>
              </a:cxn>
              <a:cxn ang="f49">
                <a:pos x="f66" y="f70"/>
              </a:cxn>
              <a:cxn ang="f49">
                <a:pos x="f65" y="f71"/>
              </a:cxn>
              <a:cxn ang="f49">
                <a:pos x="f63" y="f71"/>
              </a:cxn>
            </a:cxnLst>
            <a:rect l="f59" t="f62" r="f60" b="f61"/>
            <a:pathLst>
              <a:path w="4959047" h="6858000">
                <a:moveTo>
                  <a:pt x="f5" y="f5"/>
                </a:moveTo>
                <a:lnTo>
                  <a:pt x="f8" y="f5"/>
                </a:lnTo>
                <a:lnTo>
                  <a:pt x="f9" y="f10"/>
                </a:lnTo>
                <a:cubicBezTo>
                  <a:pt x="f11" y="f12"/>
                  <a:pt x="f6" y="f13"/>
                  <a:pt x="f6" y="f14"/>
                </a:cubicBezTo>
                <a:cubicBezTo>
                  <a:pt x="f6" y="f15"/>
                  <a:pt x="f11" y="f16"/>
                  <a:pt x="f9" y="f17"/>
                </a:cubicBezTo>
                <a:lnTo>
                  <a:pt x="f8" y="f7"/>
                </a:lnTo>
                <a:lnTo>
                  <a:pt x="f5" y="f7"/>
                </a:lnTo>
                <a:close/>
              </a:path>
            </a:pathLst>
          </a:custGeom>
          <a:solidFill>
            <a:srgbClr val="FFFFFF"/>
          </a:solidFill>
          <a:ln w="9528" cap="flat">
            <a:solidFill>
              <a:srgbClr val="E6E6E6"/>
            </a:solidFill>
            <a:prstDash val="solid"/>
            <a:miter/>
          </a:ln>
          <a:effectLst>
            <a:outerShdw dist="38103" algn="tl">
              <a:srgbClr val="D9D9D9">
                <a:alpha val="50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Freeform: Shape 75">
            <a:extLst>
              <a:ext uri="{FF2B5EF4-FFF2-40B4-BE49-F238E27FC236}">
                <a16:creationId xmlns:a16="http://schemas.microsoft.com/office/drawing/2014/main" id="{65E47EE8-ADED-45C1-7D70-C75A492C8843}"/>
              </a:ext>
            </a:extLst>
          </p:cNvPr>
          <p:cNvSpPr>
            <a:spLocks noMove="1" noResize="1"/>
          </p:cNvSpPr>
          <p:nvPr/>
        </p:nvSpPr>
        <p:spPr>
          <a:xfrm>
            <a:off x="0" y="0"/>
            <a:ext cx="4948888" cy="6858000"/>
          </a:xfrm>
          <a:custGeom>
            <a:avLst/>
            <a:gdLst>
              <a:gd name="f0" fmla="val 10800000"/>
              <a:gd name="f1" fmla="val 5400000"/>
              <a:gd name="f2" fmla="val 180"/>
              <a:gd name="f3" fmla="val w"/>
              <a:gd name="f4" fmla="val h"/>
              <a:gd name="f5" fmla="val 0"/>
              <a:gd name="f6" fmla="val 4948887"/>
              <a:gd name="f7" fmla="val 6858000"/>
              <a:gd name="f8" fmla="val 4099967"/>
              <a:gd name="f9" fmla="val 4168864"/>
              <a:gd name="f10" fmla="val 123368"/>
              <a:gd name="f11" fmla="val 4658769"/>
              <a:gd name="f12" fmla="val 1045156"/>
              <a:gd name="f13" fmla="val 2189404"/>
              <a:gd name="f14" fmla="val 3429000"/>
              <a:gd name="f15" fmla="val 4668597"/>
              <a:gd name="f16" fmla="val 5812845"/>
              <a:gd name="f17" fmla="val 6734633"/>
              <a:gd name="f18" fmla="+- 0 0 -90"/>
              <a:gd name="f19" fmla="*/ f3 1 4948887"/>
              <a:gd name="f20" fmla="*/ f4 1 6858000"/>
              <a:gd name="f21" fmla="+- f7 0 f5"/>
              <a:gd name="f22" fmla="+- f6 0 f5"/>
              <a:gd name="f23" fmla="*/ f18 f0 1"/>
              <a:gd name="f24" fmla="*/ f22 1 4948887"/>
              <a:gd name="f25" fmla="*/ f21 1 6858000"/>
              <a:gd name="f26" fmla="*/ 0 f22 1"/>
              <a:gd name="f27" fmla="*/ 0 f21 1"/>
              <a:gd name="f28" fmla="*/ 4099967 f22 1"/>
              <a:gd name="f29" fmla="*/ 4168864 f22 1"/>
              <a:gd name="f30" fmla="*/ 123368 f21 1"/>
              <a:gd name="f31" fmla="*/ 4948887 f22 1"/>
              <a:gd name="f32" fmla="*/ 3429000 f21 1"/>
              <a:gd name="f33" fmla="*/ 6734633 f21 1"/>
              <a:gd name="f34" fmla="*/ 6858000 f21 1"/>
              <a:gd name="f35" fmla="*/ f23 1 f2"/>
              <a:gd name="f36" fmla="*/ f26 1 4948887"/>
              <a:gd name="f37" fmla="*/ f27 1 6858000"/>
              <a:gd name="f38" fmla="*/ f28 1 4948887"/>
              <a:gd name="f39" fmla="*/ f29 1 4948887"/>
              <a:gd name="f40" fmla="*/ f30 1 6858000"/>
              <a:gd name="f41" fmla="*/ f31 1 4948887"/>
              <a:gd name="f42" fmla="*/ f32 1 6858000"/>
              <a:gd name="f43" fmla="*/ f33 1 6858000"/>
              <a:gd name="f44" fmla="*/ f34 1 6858000"/>
              <a:gd name="f45" fmla="*/ f5 1 f24"/>
              <a:gd name="f46" fmla="*/ f6 1 f24"/>
              <a:gd name="f47" fmla="*/ f5 1 f25"/>
              <a:gd name="f48" fmla="*/ f7 1 f25"/>
              <a:gd name="f49" fmla="+- f35 0 f1"/>
              <a:gd name="f50" fmla="*/ f36 1 f24"/>
              <a:gd name="f51" fmla="*/ f37 1 f25"/>
              <a:gd name="f52" fmla="*/ f38 1 f24"/>
              <a:gd name="f53" fmla="*/ f39 1 f24"/>
              <a:gd name="f54" fmla="*/ f40 1 f25"/>
              <a:gd name="f55" fmla="*/ f41 1 f24"/>
              <a:gd name="f56" fmla="*/ f42 1 f25"/>
              <a:gd name="f57" fmla="*/ f43 1 f25"/>
              <a:gd name="f58" fmla="*/ f44 1 f25"/>
              <a:gd name="f59" fmla="*/ f45 f19 1"/>
              <a:gd name="f60" fmla="*/ f46 f19 1"/>
              <a:gd name="f61" fmla="*/ f48 f20 1"/>
              <a:gd name="f62" fmla="*/ f47 f20 1"/>
              <a:gd name="f63" fmla="*/ f50 f19 1"/>
              <a:gd name="f64" fmla="*/ f51 f20 1"/>
              <a:gd name="f65" fmla="*/ f52 f19 1"/>
              <a:gd name="f66" fmla="*/ f53 f19 1"/>
              <a:gd name="f67" fmla="*/ f54 f20 1"/>
              <a:gd name="f68" fmla="*/ f55 f19 1"/>
              <a:gd name="f69" fmla="*/ f56 f20 1"/>
              <a:gd name="f70" fmla="*/ f57 f20 1"/>
              <a:gd name="f71" fmla="*/ f58 f20 1"/>
            </a:gdLst>
            <a:ahLst/>
            <a:cxnLst>
              <a:cxn ang="3cd4">
                <a:pos x="hc" y="t"/>
              </a:cxn>
              <a:cxn ang="0">
                <a:pos x="r" y="vc"/>
              </a:cxn>
              <a:cxn ang="cd4">
                <a:pos x="hc" y="b"/>
              </a:cxn>
              <a:cxn ang="cd2">
                <a:pos x="l" y="vc"/>
              </a:cxn>
              <a:cxn ang="f49">
                <a:pos x="f63" y="f64"/>
              </a:cxn>
              <a:cxn ang="f49">
                <a:pos x="f65" y="f64"/>
              </a:cxn>
              <a:cxn ang="f49">
                <a:pos x="f66" y="f67"/>
              </a:cxn>
              <a:cxn ang="f49">
                <a:pos x="f68" y="f69"/>
              </a:cxn>
              <a:cxn ang="f49">
                <a:pos x="f66" y="f70"/>
              </a:cxn>
              <a:cxn ang="f49">
                <a:pos x="f65" y="f71"/>
              </a:cxn>
              <a:cxn ang="f49">
                <a:pos x="f63" y="f71"/>
              </a:cxn>
            </a:cxnLst>
            <a:rect l="f59" t="f62" r="f60" b="f61"/>
            <a:pathLst>
              <a:path w="4948887" h="6858000">
                <a:moveTo>
                  <a:pt x="f5" y="f5"/>
                </a:moveTo>
                <a:lnTo>
                  <a:pt x="f8" y="f5"/>
                </a:lnTo>
                <a:lnTo>
                  <a:pt x="f9" y="f10"/>
                </a:lnTo>
                <a:cubicBezTo>
                  <a:pt x="f11" y="f12"/>
                  <a:pt x="f6" y="f13"/>
                  <a:pt x="f6" y="f14"/>
                </a:cubicBezTo>
                <a:cubicBezTo>
                  <a:pt x="f6" y="f15"/>
                  <a:pt x="f11" y="f16"/>
                  <a:pt x="f9" y="f17"/>
                </a:cubicBezTo>
                <a:lnTo>
                  <a:pt x="f8" y="f7"/>
                </a:lnTo>
                <a:lnTo>
                  <a:pt x="f5" y="f7"/>
                </a:lnTo>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Titel 1">
            <a:extLst>
              <a:ext uri="{FF2B5EF4-FFF2-40B4-BE49-F238E27FC236}">
                <a16:creationId xmlns:a16="http://schemas.microsoft.com/office/drawing/2014/main" id="{590296CD-9182-393F-B4F2-B38B7BDE564A}"/>
              </a:ext>
            </a:extLst>
          </p:cNvPr>
          <p:cNvSpPr txBox="1">
            <a:spLocks noGrp="1"/>
          </p:cNvSpPr>
          <p:nvPr>
            <p:ph type="title"/>
          </p:nvPr>
        </p:nvSpPr>
        <p:spPr>
          <a:xfrm>
            <a:off x="477984" y="1122361"/>
            <a:ext cx="4023360" cy="3204130"/>
          </a:xfrm>
        </p:spPr>
        <p:txBody>
          <a:bodyPr anchor="b"/>
          <a:lstStyle/>
          <a:p>
            <a:pPr lvl="0"/>
            <a:r>
              <a:rPr lang="en-US" sz="4800"/>
              <a:t>ISO14001</a:t>
            </a:r>
          </a:p>
        </p:txBody>
      </p:sp>
      <p:sp>
        <p:nvSpPr>
          <p:cNvPr id="6" name="Rectangle 77">
            <a:extLst>
              <a:ext uri="{FF2B5EF4-FFF2-40B4-BE49-F238E27FC236}">
                <a16:creationId xmlns:a16="http://schemas.microsoft.com/office/drawing/2014/main" id="{627B0B48-8B2C-5DD7-D80C-99FE594CAA40}"/>
              </a:ext>
            </a:extLst>
          </p:cNvPr>
          <p:cNvSpPr>
            <a:spLocks noMove="1" noResize="1"/>
          </p:cNvSpPr>
          <p:nvPr/>
        </p:nvSpPr>
        <p:spPr>
          <a:xfrm rot="5400013">
            <a:off x="759921" y="346795"/>
            <a:ext cx="146304" cy="704088"/>
          </a:xfrm>
          <a:prstGeom prst="rect">
            <a:avLst/>
          </a:prstGeom>
          <a:solidFill>
            <a:srgbClr val="ED7D3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 name="Rectangle 79">
            <a:extLst>
              <a:ext uri="{FF2B5EF4-FFF2-40B4-BE49-F238E27FC236}">
                <a16:creationId xmlns:a16="http://schemas.microsoft.com/office/drawing/2014/main" id="{817F6044-4E01-61BC-4288-E18D3E1E0F41}"/>
              </a:ext>
            </a:extLst>
          </p:cNvPr>
          <p:cNvSpPr>
            <a:spLocks noMove="1" noResize="1"/>
          </p:cNvSpPr>
          <p:nvPr/>
        </p:nvSpPr>
        <p:spPr>
          <a:xfrm>
            <a:off x="481029" y="4546918"/>
            <a:ext cx="4023360" cy="18288"/>
          </a:xfrm>
          <a:prstGeom prst="rect">
            <a:avLst/>
          </a:prstGeom>
          <a:solidFill>
            <a:srgbClr val="D5D5D5"/>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8" name="Tijdelijke aanduiding voor inhoud 3">
            <a:extLst>
              <a:ext uri="{FF2B5EF4-FFF2-40B4-BE49-F238E27FC236}">
                <a16:creationId xmlns:a16="http://schemas.microsoft.com/office/drawing/2014/main" id="{CC762F82-AD8F-1AC5-90E2-E15FB7E075C6}"/>
              </a:ext>
            </a:extLst>
          </p:cNvPr>
          <p:cNvPicPr>
            <a:picLocks noGrp="1" noChangeAspect="1"/>
          </p:cNvPicPr>
          <p:nvPr>
            <p:ph type="pic" idx="4294967295"/>
          </p:nvPr>
        </p:nvPicPr>
        <p:blipFill>
          <a:blip r:embed="rId2"/>
          <a:stretch>
            <a:fillRect/>
          </a:stretch>
        </p:blipFill>
        <p:spPr>
          <a:xfrm>
            <a:off x="5689671" y="625687"/>
            <a:ext cx="5858204" cy="5455383"/>
          </a:xfrm>
        </p:spPr>
      </p:pic>
      <p:pic>
        <p:nvPicPr>
          <p:cNvPr id="9" name="Picture 8">
            <a:extLst>
              <a:ext uri="{FF2B5EF4-FFF2-40B4-BE49-F238E27FC236}">
                <a16:creationId xmlns:a16="http://schemas.microsoft.com/office/drawing/2014/main" id="{B17ABB40-155A-279B-C27B-3708674478A7}"/>
              </a:ext>
            </a:extLst>
          </p:cNvPr>
          <p:cNvPicPr>
            <a:picLocks noChangeAspect="1"/>
          </p:cNvPicPr>
          <p:nvPr/>
        </p:nvPicPr>
        <p:blipFill>
          <a:blip r:embed="rId3"/>
          <a:stretch>
            <a:fillRect/>
          </a:stretch>
        </p:blipFill>
        <p:spPr>
          <a:xfrm>
            <a:off x="11069305" y="-9"/>
            <a:ext cx="1122691" cy="584201"/>
          </a:xfrm>
          <a:prstGeom prst="rect">
            <a:avLst/>
          </a:prstGeom>
          <a:noFill/>
          <a:ln cap="flat">
            <a:noFill/>
          </a:ln>
        </p:spPr>
      </p:pic>
      <p:pic>
        <p:nvPicPr>
          <p:cNvPr id="10" name="Picture 17" descr="Logo&#10;&#10;Description automatically generated">
            <a:extLst>
              <a:ext uri="{FF2B5EF4-FFF2-40B4-BE49-F238E27FC236}">
                <a16:creationId xmlns:a16="http://schemas.microsoft.com/office/drawing/2014/main" id="{070EF827-8FFF-3964-3951-847D6AC20542}"/>
              </a:ext>
            </a:extLst>
          </p:cNvPr>
          <p:cNvPicPr>
            <a:picLocks noChangeAspect="1"/>
          </p:cNvPicPr>
          <p:nvPr/>
        </p:nvPicPr>
        <p:blipFill>
          <a:blip r:embed="rId4"/>
          <a:stretch>
            <a:fillRect/>
          </a:stretch>
        </p:blipFill>
        <p:spPr>
          <a:xfrm>
            <a:off x="11282050" y="6465768"/>
            <a:ext cx="909946" cy="390302"/>
          </a:xfrm>
          <a:prstGeom prst="rect">
            <a:avLst/>
          </a:prstGeom>
          <a:noFill/>
          <a:ln cap="flat">
            <a:noFill/>
          </a:ln>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name="Slide1200">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260526E0-2C5B-4AC9-44D5-68CC990FC086}"/>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Rectangle 11">
            <a:extLst>
              <a:ext uri="{FF2B5EF4-FFF2-40B4-BE49-F238E27FC236}">
                <a16:creationId xmlns:a16="http://schemas.microsoft.com/office/drawing/2014/main" id="{76F11B69-75F7-DDA1-72A6-7B0250ABFEB0}"/>
              </a:ext>
            </a:extLst>
          </p:cNvPr>
          <p:cNvSpPr>
            <a:spLocks noMove="1" noResize="1"/>
          </p:cNvSpPr>
          <p:nvPr/>
        </p:nvSpPr>
        <p:spPr>
          <a:xfrm>
            <a:off x="558204" y="0"/>
            <a:ext cx="11167448" cy="2018803"/>
          </a:xfrm>
          <a:prstGeom prst="rect">
            <a:avLst/>
          </a:prstGeom>
          <a:solidFill>
            <a:srgbClr val="FFFFFF"/>
          </a:solidFill>
          <a:ln w="9528" cap="flat">
            <a:solidFill>
              <a:srgbClr val="E1E1E1"/>
            </a:solidFill>
            <a:prstDash val="solid"/>
            <a:miter/>
          </a:ln>
          <a:effectLst>
            <a:outerShdw dist="38096" dir="2700000" algn="tl">
              <a:srgbClr val="D9D9D9">
                <a:alpha val="50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Rectangle 13">
            <a:extLst>
              <a:ext uri="{FF2B5EF4-FFF2-40B4-BE49-F238E27FC236}">
                <a16:creationId xmlns:a16="http://schemas.microsoft.com/office/drawing/2014/main" id="{B2C19B42-6C6D-67A7-24CD-280023904439}"/>
              </a:ext>
            </a:extLst>
          </p:cNvPr>
          <p:cNvSpPr>
            <a:spLocks noMove="1" noResize="1"/>
          </p:cNvSpPr>
          <p:nvPr/>
        </p:nvSpPr>
        <p:spPr>
          <a:xfrm>
            <a:off x="566928" y="0"/>
            <a:ext cx="11155680" cy="201168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Rectangle 2">
            <a:extLst>
              <a:ext uri="{FF2B5EF4-FFF2-40B4-BE49-F238E27FC236}">
                <a16:creationId xmlns:a16="http://schemas.microsoft.com/office/drawing/2014/main" id="{9B491505-80BE-91A6-D1D1-7ED5CDC805F4}"/>
              </a:ext>
            </a:extLst>
          </p:cNvPr>
          <p:cNvSpPr txBox="1">
            <a:spLocks noGrp="1"/>
          </p:cNvSpPr>
          <p:nvPr>
            <p:ph type="title"/>
          </p:nvPr>
        </p:nvSpPr>
        <p:spPr>
          <a:xfrm>
            <a:off x="1115568" y="548640"/>
            <a:ext cx="10168128" cy="1179576"/>
          </a:xfrm>
        </p:spPr>
        <p:txBody>
          <a:bodyPr/>
          <a:lstStyle/>
          <a:p>
            <a:pPr lvl="0"/>
            <a:r>
              <a:rPr lang="en-US" sz="4000"/>
              <a:t>Contents</a:t>
            </a:r>
          </a:p>
        </p:txBody>
      </p:sp>
      <p:sp>
        <p:nvSpPr>
          <p:cNvPr id="6" name="Rectangle 15">
            <a:extLst>
              <a:ext uri="{FF2B5EF4-FFF2-40B4-BE49-F238E27FC236}">
                <a16:creationId xmlns:a16="http://schemas.microsoft.com/office/drawing/2014/main" id="{1D64C78E-689F-D788-6562-4D5696A8D8A9}"/>
              </a:ext>
            </a:extLst>
          </p:cNvPr>
          <p:cNvSpPr>
            <a:spLocks noMove="1" noResize="1"/>
          </p:cNvSpPr>
          <p:nvPr/>
        </p:nvSpPr>
        <p:spPr>
          <a:xfrm>
            <a:off x="498832" y="758952"/>
            <a:ext cx="128016" cy="704088"/>
          </a:xfrm>
          <a:prstGeom prst="rect">
            <a:avLst/>
          </a:prstGeom>
          <a:solidFill>
            <a:srgbClr val="ED7D3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 name="Rectangle 3">
            <a:extLst>
              <a:ext uri="{FF2B5EF4-FFF2-40B4-BE49-F238E27FC236}">
                <a16:creationId xmlns:a16="http://schemas.microsoft.com/office/drawing/2014/main" id="{E8808844-09A8-0B87-2B67-5549A36A7D34}"/>
              </a:ext>
            </a:extLst>
          </p:cNvPr>
          <p:cNvSpPr txBox="1">
            <a:spLocks noGrp="1"/>
          </p:cNvSpPr>
          <p:nvPr>
            <p:ph type="body" idx="4294967295"/>
          </p:nvPr>
        </p:nvSpPr>
        <p:spPr>
          <a:xfrm>
            <a:off x="1115568" y="2481946"/>
            <a:ext cx="10168128" cy="3695017"/>
          </a:xfrm>
        </p:spPr>
        <p:txBody>
          <a:bodyPr/>
          <a:lstStyle/>
          <a:p>
            <a:pPr lvl="0"/>
            <a:r>
              <a:rPr lang="en-US" sz="1800"/>
              <a:t>Food Safety Compliance</a:t>
            </a:r>
          </a:p>
          <a:p>
            <a:pPr lvl="0"/>
            <a:r>
              <a:rPr lang="en-US" sz="1800"/>
              <a:t>FSSC22000</a:t>
            </a:r>
          </a:p>
          <a:p>
            <a:pPr lvl="0"/>
            <a:r>
              <a:rPr lang="en-US" sz="1800"/>
              <a:t>What should you pay attention to?</a:t>
            </a:r>
          </a:p>
          <a:p>
            <a:pPr lvl="0"/>
            <a:r>
              <a:rPr lang="en-US" sz="1800"/>
              <a:t>FSSC22000, version 5 HLS</a:t>
            </a:r>
          </a:p>
          <a:p>
            <a:pPr lvl="0"/>
            <a:r>
              <a:rPr lang="en-US" sz="1800"/>
              <a:t>QESH standards</a:t>
            </a:r>
          </a:p>
          <a:p>
            <a:pPr lvl="0"/>
            <a:r>
              <a:rPr lang="en-US" sz="1800" b="1"/>
              <a:t>HACCP team: tasks</a:t>
            </a:r>
          </a:p>
          <a:p>
            <a:pPr lvl="0"/>
            <a:r>
              <a:rPr lang="en-US" sz="1800"/>
              <a:t>HACCP team: annual reports</a:t>
            </a:r>
          </a:p>
          <a:p>
            <a:pPr marL="838203" lvl="0" indent="-457200">
              <a:buFont typeface="Calibri Light"/>
              <a:buAutoNum type="arabicPeriod"/>
            </a:pPr>
            <a:endParaRPr lang="en-US" sz="1800"/>
          </a:p>
        </p:txBody>
      </p:sp>
      <p:pic>
        <p:nvPicPr>
          <p:cNvPr id="8" name="Picture 12">
            <a:extLst>
              <a:ext uri="{FF2B5EF4-FFF2-40B4-BE49-F238E27FC236}">
                <a16:creationId xmlns:a16="http://schemas.microsoft.com/office/drawing/2014/main" id="{E1DF7238-A144-B6DA-4024-609CD48E6FCB}"/>
              </a:ext>
            </a:extLst>
          </p:cNvPr>
          <p:cNvPicPr>
            <a:picLocks noChangeAspect="1"/>
          </p:cNvPicPr>
          <p:nvPr/>
        </p:nvPicPr>
        <p:blipFill>
          <a:blip r:embed="rId3"/>
          <a:stretch>
            <a:fillRect/>
          </a:stretch>
        </p:blipFill>
        <p:spPr>
          <a:xfrm>
            <a:off x="11069305" y="-9"/>
            <a:ext cx="1122691" cy="584201"/>
          </a:xfrm>
          <a:prstGeom prst="rect">
            <a:avLst/>
          </a:prstGeom>
          <a:noFill/>
          <a:ln cap="flat">
            <a:noFill/>
          </a:ln>
        </p:spPr>
      </p:pic>
      <p:pic>
        <p:nvPicPr>
          <p:cNvPr id="9" name="Picture 17" descr="Logo&#10;&#10;Description automatically generated">
            <a:extLst>
              <a:ext uri="{FF2B5EF4-FFF2-40B4-BE49-F238E27FC236}">
                <a16:creationId xmlns:a16="http://schemas.microsoft.com/office/drawing/2014/main" id="{B2D7AED8-1DE2-925D-F2D6-3824CCAA09F9}"/>
              </a:ext>
            </a:extLst>
          </p:cNvPr>
          <p:cNvPicPr>
            <a:picLocks noChangeAspect="1"/>
          </p:cNvPicPr>
          <p:nvPr/>
        </p:nvPicPr>
        <p:blipFill>
          <a:blip r:embed="rId4"/>
          <a:stretch>
            <a:fillRect/>
          </a:stretch>
        </p:blipFill>
        <p:spPr>
          <a:xfrm>
            <a:off x="11282050" y="6465768"/>
            <a:ext cx="909946" cy="390302"/>
          </a:xfrm>
          <a:prstGeom prst="rect">
            <a:avLst/>
          </a:prstGeom>
          <a:noFill/>
          <a:ln cap="flat">
            <a:noFill/>
          </a:ln>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name="Slide1188">
    <p:bg>
      <p:bgPr>
        <a:solidFill>
          <a:srgbClr val="FFFFFF"/>
        </a:solidFill>
        <a:effectLst/>
      </p:bgPr>
    </p:bg>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B8DAF9C6-2C6F-CEC1-70C4-F89D3D748A13}"/>
              </a:ext>
            </a:extLst>
          </p:cNvPr>
          <p:cNvSpPr>
            <a:spLocks noMove="1" noResize="1"/>
          </p:cNvSpPr>
          <p:nvPr/>
        </p:nvSpPr>
        <p:spPr>
          <a:xfrm>
            <a:off x="0" y="0"/>
            <a:ext cx="12188952"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itle 1">
            <a:extLst>
              <a:ext uri="{FF2B5EF4-FFF2-40B4-BE49-F238E27FC236}">
                <a16:creationId xmlns:a16="http://schemas.microsoft.com/office/drawing/2014/main" id="{AB8F9506-857D-5A6E-7227-858170B58A70}"/>
              </a:ext>
            </a:extLst>
          </p:cNvPr>
          <p:cNvSpPr txBox="1">
            <a:spLocks noGrp="1"/>
          </p:cNvSpPr>
          <p:nvPr>
            <p:ph type="title"/>
          </p:nvPr>
        </p:nvSpPr>
        <p:spPr/>
        <p:txBody>
          <a:bodyPr/>
          <a:lstStyle/>
          <a:p>
            <a:pPr lvl="0"/>
            <a:r>
              <a:rPr lang="en-US" sz="5400"/>
              <a:t>HACCP team: tasks (1/2)</a:t>
            </a:r>
          </a:p>
        </p:txBody>
      </p:sp>
      <p:sp>
        <p:nvSpPr>
          <p:cNvPr id="4" name="sketch line">
            <a:extLst>
              <a:ext uri="{FF2B5EF4-FFF2-40B4-BE49-F238E27FC236}">
                <a16:creationId xmlns:a16="http://schemas.microsoft.com/office/drawing/2014/main" id="{8EC39C8D-7326-775B-9C97-78D3CB7C26C8}"/>
              </a:ext>
            </a:extLst>
          </p:cNvPr>
          <p:cNvSpPr>
            <a:spLocks noMove="1" noResize="1"/>
          </p:cNvSpPr>
          <p:nvPr/>
        </p:nvSpPr>
        <p:spPr>
          <a:xfrm>
            <a:off x="669039" y="1677375"/>
            <a:ext cx="10853928" cy="18288"/>
          </a:xfrm>
          <a:prstGeom prst="rect">
            <a:avLst/>
          </a:prstGeom>
          <a:solidFill>
            <a:srgbClr val="ED7D31"/>
          </a:solidFill>
          <a:ln w="41276" cap="rnd">
            <a:solidFill>
              <a:srgbClr val="ED7D31"/>
            </a:solidFill>
            <a:prstDash val="solid"/>
            <a:roun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Content Placeholder 2">
            <a:extLst>
              <a:ext uri="{FF2B5EF4-FFF2-40B4-BE49-F238E27FC236}">
                <a16:creationId xmlns:a16="http://schemas.microsoft.com/office/drawing/2014/main" id="{88076860-BD25-5D3B-B731-EEE2B18D6189}"/>
              </a:ext>
            </a:extLst>
          </p:cNvPr>
          <p:cNvSpPr txBox="1">
            <a:spLocks noGrp="1"/>
          </p:cNvSpPr>
          <p:nvPr>
            <p:ph type="body" idx="4294967295"/>
          </p:nvPr>
        </p:nvSpPr>
        <p:spPr>
          <a:xfrm>
            <a:off x="838203" y="1929384"/>
            <a:ext cx="10515600" cy="4251959"/>
          </a:xfrm>
        </p:spPr>
        <p:txBody>
          <a:bodyPr/>
          <a:lstStyle/>
          <a:p>
            <a:pPr lvl="0"/>
            <a:r>
              <a:rPr lang="en-US" sz="1900"/>
              <a:t>The HACCP team has the following responsibilities:</a:t>
            </a:r>
          </a:p>
          <a:p>
            <a:pPr lvl="1"/>
            <a:r>
              <a:rPr lang="en-US" sz="1900"/>
              <a:t>Conduct a hazard analysis to determine which hazards need to be controlled, which degree of control is required to achieve food safety and what combination of control measures is required.</a:t>
            </a:r>
          </a:p>
          <a:p>
            <a:pPr lvl="1"/>
            <a:r>
              <a:rPr lang="en-US" sz="1900"/>
              <a:t> Plan and implement processes necessary for the validation of control measures and/or combinations of control measures, and to improve the food safety management system verification and improvement.</a:t>
            </a:r>
          </a:p>
          <a:p>
            <a:pPr lvl="1"/>
            <a:r>
              <a:rPr lang="en-US" sz="1900"/>
              <a:t>Assess changes in the production process that have a negative effect on the food safety.</a:t>
            </a:r>
          </a:p>
          <a:p>
            <a:pPr lvl="1"/>
            <a:r>
              <a:rPr lang="en-US" sz="1900"/>
              <a:t>Verification of the food safety system.</a:t>
            </a:r>
          </a:p>
          <a:p>
            <a:pPr lvl="1"/>
            <a:r>
              <a:rPr lang="en-US" sz="1900"/>
              <a:t>Indicate per process step, including all products, all processes and all elements of the PRP on which these have been assessed and justify whether it is a Critical Control Point (CCP or OPRP).</a:t>
            </a:r>
          </a:p>
          <a:p>
            <a:pPr lvl="1"/>
            <a:r>
              <a:rPr lang="en-US" sz="1900"/>
              <a:t>Check whether the food safety system falls within the scope and whether the scope covers the entire food safety system.</a:t>
            </a:r>
          </a:p>
          <a:p>
            <a:pPr lvl="1"/>
            <a:r>
              <a:rPr lang="en-US" sz="1900"/>
              <a:t>Make adjustments to keep the food safety system up to date and correct either by verification or validation.</a:t>
            </a:r>
          </a:p>
        </p:txBody>
      </p:sp>
      <p:pic>
        <p:nvPicPr>
          <p:cNvPr id="6" name="Picture 12">
            <a:extLst>
              <a:ext uri="{FF2B5EF4-FFF2-40B4-BE49-F238E27FC236}">
                <a16:creationId xmlns:a16="http://schemas.microsoft.com/office/drawing/2014/main" id="{BAF350B0-7C53-E4C2-948A-C2918809E703}"/>
              </a:ext>
            </a:extLst>
          </p:cNvPr>
          <p:cNvPicPr>
            <a:picLocks noChangeAspect="1"/>
          </p:cNvPicPr>
          <p:nvPr/>
        </p:nvPicPr>
        <p:blipFill>
          <a:blip r:embed="rId2"/>
          <a:stretch>
            <a:fillRect/>
          </a:stretch>
        </p:blipFill>
        <p:spPr>
          <a:xfrm>
            <a:off x="11069305" y="-9"/>
            <a:ext cx="1122691" cy="584201"/>
          </a:xfrm>
          <a:prstGeom prst="rect">
            <a:avLst/>
          </a:prstGeom>
          <a:noFill/>
          <a:ln cap="flat">
            <a:noFill/>
          </a:ln>
        </p:spPr>
      </p:pic>
      <p:pic>
        <p:nvPicPr>
          <p:cNvPr id="7" name="Picture 17" descr="Logo&#10;&#10;Description automatically generated">
            <a:extLst>
              <a:ext uri="{FF2B5EF4-FFF2-40B4-BE49-F238E27FC236}">
                <a16:creationId xmlns:a16="http://schemas.microsoft.com/office/drawing/2014/main" id="{97EBABA2-F7DB-1084-78F6-7400AD028DBA}"/>
              </a:ext>
            </a:extLst>
          </p:cNvPr>
          <p:cNvPicPr>
            <a:picLocks noChangeAspect="1"/>
          </p:cNvPicPr>
          <p:nvPr/>
        </p:nvPicPr>
        <p:blipFill>
          <a:blip r:embed="rId3"/>
          <a:stretch>
            <a:fillRect/>
          </a:stretch>
        </p:blipFill>
        <p:spPr>
          <a:xfrm>
            <a:off x="11282050" y="6465768"/>
            <a:ext cx="909946" cy="390302"/>
          </a:xfrm>
          <a:prstGeom prst="rect">
            <a:avLst/>
          </a:prstGeom>
          <a:noFill/>
          <a:ln cap="flat">
            <a:noFill/>
          </a:ln>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name="Slide1189">
    <p:bg>
      <p:bgPr>
        <a:solidFill>
          <a:srgbClr val="FFFFFF"/>
        </a:solidFill>
        <a:effectLst/>
      </p:bgPr>
    </p:bg>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23B7DDAD-C80C-F164-B0DB-7BDA6052845C}"/>
              </a:ext>
            </a:extLst>
          </p:cNvPr>
          <p:cNvSpPr>
            <a:spLocks noMove="1" noResize="1"/>
          </p:cNvSpPr>
          <p:nvPr/>
        </p:nvSpPr>
        <p:spPr>
          <a:xfrm>
            <a:off x="0" y="0"/>
            <a:ext cx="12188952"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itle 1">
            <a:extLst>
              <a:ext uri="{FF2B5EF4-FFF2-40B4-BE49-F238E27FC236}">
                <a16:creationId xmlns:a16="http://schemas.microsoft.com/office/drawing/2014/main" id="{5E7EFC0D-C3F0-8058-8C01-86555CFE38D9}"/>
              </a:ext>
            </a:extLst>
          </p:cNvPr>
          <p:cNvSpPr txBox="1">
            <a:spLocks noGrp="1"/>
          </p:cNvSpPr>
          <p:nvPr>
            <p:ph type="title"/>
          </p:nvPr>
        </p:nvSpPr>
        <p:spPr/>
        <p:txBody>
          <a:bodyPr/>
          <a:lstStyle/>
          <a:p>
            <a:pPr lvl="0"/>
            <a:r>
              <a:rPr lang="en-US" sz="5400"/>
              <a:t>HACCP team: tasks (2/2)</a:t>
            </a:r>
          </a:p>
        </p:txBody>
      </p:sp>
      <p:sp>
        <p:nvSpPr>
          <p:cNvPr id="4" name="sketch line">
            <a:extLst>
              <a:ext uri="{FF2B5EF4-FFF2-40B4-BE49-F238E27FC236}">
                <a16:creationId xmlns:a16="http://schemas.microsoft.com/office/drawing/2014/main" id="{1048ACE6-4ABA-A54B-894D-EFDC5357C9A4}"/>
              </a:ext>
            </a:extLst>
          </p:cNvPr>
          <p:cNvSpPr>
            <a:spLocks noMove="1" noResize="1"/>
          </p:cNvSpPr>
          <p:nvPr/>
        </p:nvSpPr>
        <p:spPr>
          <a:xfrm>
            <a:off x="669039" y="1677375"/>
            <a:ext cx="10853928" cy="18288"/>
          </a:xfrm>
          <a:prstGeom prst="rect">
            <a:avLst/>
          </a:prstGeom>
          <a:solidFill>
            <a:srgbClr val="ED7D31"/>
          </a:solidFill>
          <a:ln w="41276" cap="rnd">
            <a:solidFill>
              <a:srgbClr val="ED7D31"/>
            </a:solidFill>
            <a:prstDash val="solid"/>
            <a:roun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Content Placeholder 2">
            <a:extLst>
              <a:ext uri="{FF2B5EF4-FFF2-40B4-BE49-F238E27FC236}">
                <a16:creationId xmlns:a16="http://schemas.microsoft.com/office/drawing/2014/main" id="{108DBD4C-728F-41C4-3EF7-A3C4CA0E95BF}"/>
              </a:ext>
            </a:extLst>
          </p:cNvPr>
          <p:cNvSpPr txBox="1">
            <a:spLocks noGrp="1"/>
          </p:cNvSpPr>
          <p:nvPr>
            <p:ph type="body" idx="4294967295"/>
          </p:nvPr>
        </p:nvSpPr>
        <p:spPr>
          <a:xfrm>
            <a:off x="838203" y="1929384"/>
            <a:ext cx="10515600" cy="4251959"/>
          </a:xfrm>
        </p:spPr>
        <p:txBody>
          <a:bodyPr/>
          <a:lstStyle/>
          <a:p>
            <a:pPr lvl="0"/>
            <a:r>
              <a:rPr lang="en-US" sz="1700" dirty="0"/>
              <a:t>Management of training courses for staff to ensure that everyone has sufficient knowledge related to the necessary food safety.</a:t>
            </a:r>
          </a:p>
          <a:p>
            <a:pPr lvl="0"/>
            <a:r>
              <a:rPr lang="en-US" sz="1700" dirty="0"/>
              <a:t>Determining and verifying the scope.</a:t>
            </a:r>
          </a:p>
          <a:p>
            <a:pPr lvl="0"/>
            <a:r>
              <a:rPr lang="en-US" sz="1700" dirty="0"/>
              <a:t>In case of changes in raw materials, packaging materials, processing methods, infrastructure and/or equipment, the HACCP plan is revised to ensure that the product safety requirements are met.</a:t>
            </a:r>
          </a:p>
          <a:p>
            <a:pPr lvl="0"/>
            <a:r>
              <a:rPr lang="en-US" sz="1700" dirty="0"/>
              <a:t>In the hazard analysis, attention is also paid to the position in the chain and will be taken into account with our suppliers and customers.</a:t>
            </a:r>
          </a:p>
          <a:p>
            <a:pPr lvl="0"/>
            <a:r>
              <a:rPr lang="en-US" sz="1700" dirty="0"/>
              <a:t>It is essential that the HACCP team has sufficient expertise. The expertise and composition of the HACCP team is recorded in the HACCP team TBV overview. Due to the current composition of the HACCP team, all necessary knowledge and expertise is available for the daily course of events. For additional specific information, QAssurance B.V. is used.</a:t>
            </a:r>
          </a:p>
          <a:p>
            <a:pPr lvl="0"/>
            <a:r>
              <a:rPr lang="en-US" sz="1700" dirty="0"/>
              <a:t>The HACCP team has the approval of the management and is supported where possible with</a:t>
            </a:r>
          </a:p>
          <a:p>
            <a:pPr marL="0" lvl="0"/>
            <a:r>
              <a:rPr lang="en-US" sz="1700" dirty="0"/>
              <a:t>the necessary resources, facilities and time.</a:t>
            </a:r>
          </a:p>
        </p:txBody>
      </p:sp>
      <p:pic>
        <p:nvPicPr>
          <p:cNvPr id="6" name="Picture 12">
            <a:extLst>
              <a:ext uri="{FF2B5EF4-FFF2-40B4-BE49-F238E27FC236}">
                <a16:creationId xmlns:a16="http://schemas.microsoft.com/office/drawing/2014/main" id="{930FA0B3-952C-38EB-3840-ACCE996DEDEE}"/>
              </a:ext>
            </a:extLst>
          </p:cNvPr>
          <p:cNvPicPr>
            <a:picLocks noChangeAspect="1"/>
          </p:cNvPicPr>
          <p:nvPr/>
        </p:nvPicPr>
        <p:blipFill>
          <a:blip r:embed="rId2"/>
          <a:stretch>
            <a:fillRect/>
          </a:stretch>
        </p:blipFill>
        <p:spPr>
          <a:xfrm>
            <a:off x="11069305" y="-9"/>
            <a:ext cx="1122691" cy="584201"/>
          </a:xfrm>
          <a:prstGeom prst="rect">
            <a:avLst/>
          </a:prstGeom>
          <a:noFill/>
          <a:ln cap="flat">
            <a:noFill/>
          </a:ln>
        </p:spPr>
      </p:pic>
      <p:pic>
        <p:nvPicPr>
          <p:cNvPr id="7" name="Picture 17" descr="Logo&#10;&#10;Description automatically generated">
            <a:extLst>
              <a:ext uri="{FF2B5EF4-FFF2-40B4-BE49-F238E27FC236}">
                <a16:creationId xmlns:a16="http://schemas.microsoft.com/office/drawing/2014/main" id="{2E4EEA6F-ACF5-DF57-BBF6-567202BA40D1}"/>
              </a:ext>
            </a:extLst>
          </p:cNvPr>
          <p:cNvPicPr>
            <a:picLocks noChangeAspect="1"/>
          </p:cNvPicPr>
          <p:nvPr/>
        </p:nvPicPr>
        <p:blipFill>
          <a:blip r:embed="rId3"/>
          <a:stretch>
            <a:fillRect/>
          </a:stretch>
        </p:blipFill>
        <p:spPr>
          <a:xfrm>
            <a:off x="11282050" y="6465768"/>
            <a:ext cx="909946" cy="390302"/>
          </a:xfrm>
          <a:prstGeom prst="rect">
            <a:avLst/>
          </a:prstGeom>
          <a:noFill/>
          <a:ln cap="flat">
            <a:noFill/>
          </a:ln>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name="Slide1190">
    <p:bg>
      <p:bgPr>
        <a:solidFill>
          <a:srgbClr val="FFFFFF"/>
        </a:solidFill>
        <a:effectLst/>
      </p:bgPr>
    </p:bg>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4F0347A7-BDBC-F806-F38F-2FD5319EF262}"/>
              </a:ext>
            </a:extLst>
          </p:cNvPr>
          <p:cNvSpPr>
            <a:spLocks noMove="1" noResize="1"/>
          </p:cNvSpPr>
          <p:nvPr/>
        </p:nvSpPr>
        <p:spPr>
          <a:xfrm>
            <a:off x="0" y="0"/>
            <a:ext cx="12188952"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itle 1">
            <a:extLst>
              <a:ext uri="{FF2B5EF4-FFF2-40B4-BE49-F238E27FC236}">
                <a16:creationId xmlns:a16="http://schemas.microsoft.com/office/drawing/2014/main" id="{E5A6C0E4-51FE-056B-F189-D5760B053F14}"/>
              </a:ext>
            </a:extLst>
          </p:cNvPr>
          <p:cNvSpPr txBox="1">
            <a:spLocks noGrp="1"/>
          </p:cNvSpPr>
          <p:nvPr>
            <p:ph type="title"/>
          </p:nvPr>
        </p:nvSpPr>
        <p:spPr/>
        <p:txBody>
          <a:bodyPr/>
          <a:lstStyle/>
          <a:p>
            <a:pPr lvl="0"/>
            <a:r>
              <a:rPr lang="en-US" sz="5400"/>
              <a:t>HACCP meetings</a:t>
            </a:r>
          </a:p>
        </p:txBody>
      </p:sp>
      <p:sp>
        <p:nvSpPr>
          <p:cNvPr id="4" name="sketch line">
            <a:extLst>
              <a:ext uri="{FF2B5EF4-FFF2-40B4-BE49-F238E27FC236}">
                <a16:creationId xmlns:a16="http://schemas.microsoft.com/office/drawing/2014/main" id="{ABC27F61-A1EB-8B11-0954-4BD7201E6CAD}"/>
              </a:ext>
            </a:extLst>
          </p:cNvPr>
          <p:cNvSpPr>
            <a:spLocks noMove="1" noResize="1"/>
          </p:cNvSpPr>
          <p:nvPr/>
        </p:nvSpPr>
        <p:spPr>
          <a:xfrm>
            <a:off x="669039" y="1677375"/>
            <a:ext cx="10853928" cy="18288"/>
          </a:xfrm>
          <a:prstGeom prst="rect">
            <a:avLst/>
          </a:prstGeom>
          <a:solidFill>
            <a:srgbClr val="ED7D31"/>
          </a:solidFill>
          <a:ln w="41276" cap="rnd">
            <a:solidFill>
              <a:srgbClr val="ED7D31"/>
            </a:solidFill>
            <a:prstDash val="solid"/>
            <a:roun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Content Placeholder 2">
            <a:extLst>
              <a:ext uri="{FF2B5EF4-FFF2-40B4-BE49-F238E27FC236}">
                <a16:creationId xmlns:a16="http://schemas.microsoft.com/office/drawing/2014/main" id="{ED06FD94-9BF3-DBC4-74DC-7CF6AC140D0E}"/>
              </a:ext>
            </a:extLst>
          </p:cNvPr>
          <p:cNvSpPr txBox="1">
            <a:spLocks noGrp="1"/>
          </p:cNvSpPr>
          <p:nvPr>
            <p:ph type="body" idx="4294967295"/>
          </p:nvPr>
        </p:nvSpPr>
        <p:spPr>
          <a:xfrm>
            <a:off x="838203" y="1929384"/>
            <a:ext cx="10515600" cy="4251959"/>
          </a:xfrm>
        </p:spPr>
        <p:txBody>
          <a:bodyPr/>
          <a:lstStyle/>
          <a:p>
            <a:pPr lvl="0"/>
            <a:r>
              <a:rPr lang="en-US" sz="2000" dirty="0"/>
              <a:t>An HACCP team consultation takes place according to a fixed frequency in which it is at least assessed whether:</a:t>
            </a:r>
          </a:p>
          <a:p>
            <a:pPr lvl="1"/>
            <a:r>
              <a:rPr lang="en-US" sz="2000" dirty="0"/>
              <a:t>The food safety system is up-to-date and effective.</a:t>
            </a:r>
          </a:p>
          <a:p>
            <a:pPr lvl="1"/>
            <a:r>
              <a:rPr lang="en-US" sz="2000" dirty="0"/>
              <a:t>The measures taken have been adequately implemented/taken.</a:t>
            </a:r>
          </a:p>
          <a:p>
            <a:pPr lvl="1"/>
            <a:r>
              <a:rPr lang="en-US" sz="2000" dirty="0"/>
              <a:t>New processes and/or products must be or have been assessed.</a:t>
            </a:r>
          </a:p>
          <a:p>
            <a:pPr lvl="1"/>
            <a:r>
              <a:rPr lang="en-US" sz="2000" dirty="0"/>
              <a:t>Developments with regard to legislation, technology, knowledge, etc. that have an impact on us.</a:t>
            </a:r>
          </a:p>
          <a:p>
            <a:pPr lvl="1"/>
            <a:r>
              <a:rPr lang="en-US" sz="2000" dirty="0"/>
              <a:t>Incidents or new information regarding food fraud or food defense that affect us.</a:t>
            </a:r>
          </a:p>
          <a:p>
            <a:pPr lvl="1"/>
            <a:r>
              <a:rPr lang="en-US" sz="2000" dirty="0"/>
              <a:t>Furthermore, any calamities and standard violations are reviewed and possible improvements identified. The realization of formulated objectives are assessed and the identified cause is investigated in the event of non-achievement of targets. Then the measures are defined.</a:t>
            </a:r>
          </a:p>
          <a:p>
            <a:pPr lvl="1"/>
            <a:r>
              <a:rPr lang="en-US" sz="2000" dirty="0"/>
              <a:t>The meetings are reported.</a:t>
            </a:r>
          </a:p>
        </p:txBody>
      </p:sp>
      <p:pic>
        <p:nvPicPr>
          <p:cNvPr id="6" name="Picture 12">
            <a:extLst>
              <a:ext uri="{FF2B5EF4-FFF2-40B4-BE49-F238E27FC236}">
                <a16:creationId xmlns:a16="http://schemas.microsoft.com/office/drawing/2014/main" id="{6368034B-9933-DF87-BD10-01606E252EC4}"/>
              </a:ext>
            </a:extLst>
          </p:cNvPr>
          <p:cNvPicPr>
            <a:picLocks noChangeAspect="1"/>
          </p:cNvPicPr>
          <p:nvPr/>
        </p:nvPicPr>
        <p:blipFill>
          <a:blip r:embed="rId2"/>
          <a:stretch>
            <a:fillRect/>
          </a:stretch>
        </p:blipFill>
        <p:spPr>
          <a:xfrm>
            <a:off x="11069305" y="-9"/>
            <a:ext cx="1122691" cy="584201"/>
          </a:xfrm>
          <a:prstGeom prst="rect">
            <a:avLst/>
          </a:prstGeom>
          <a:noFill/>
          <a:ln cap="flat">
            <a:noFill/>
          </a:ln>
        </p:spPr>
      </p:pic>
      <p:pic>
        <p:nvPicPr>
          <p:cNvPr id="7" name="Picture 17" descr="Logo&#10;&#10;Description automatically generated">
            <a:extLst>
              <a:ext uri="{FF2B5EF4-FFF2-40B4-BE49-F238E27FC236}">
                <a16:creationId xmlns:a16="http://schemas.microsoft.com/office/drawing/2014/main" id="{99150EF6-E688-B30B-04B2-AF134972373B}"/>
              </a:ext>
            </a:extLst>
          </p:cNvPr>
          <p:cNvPicPr>
            <a:picLocks noChangeAspect="1"/>
          </p:cNvPicPr>
          <p:nvPr/>
        </p:nvPicPr>
        <p:blipFill>
          <a:blip r:embed="rId3"/>
          <a:stretch>
            <a:fillRect/>
          </a:stretch>
        </p:blipFill>
        <p:spPr>
          <a:xfrm>
            <a:off x="11282050" y="6465768"/>
            <a:ext cx="909946" cy="390302"/>
          </a:xfrm>
          <a:prstGeom prst="rect">
            <a:avLst/>
          </a:prstGeom>
          <a:noFill/>
          <a:ln cap="flat">
            <a:noFill/>
          </a:ln>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name="Slide1191">
    <p:bg>
      <p:bgPr>
        <a:solidFill>
          <a:srgbClr val="FFFFFF"/>
        </a:solidFill>
        <a:effectLst/>
      </p:bgPr>
    </p:bg>
    <p:spTree>
      <p:nvGrpSpPr>
        <p:cNvPr id="1" name=""/>
        <p:cNvGrpSpPr/>
        <p:nvPr/>
      </p:nvGrpSpPr>
      <p:grpSpPr>
        <a:xfrm>
          <a:off x="0" y="0"/>
          <a:ext cx="0" cy="0"/>
          <a:chOff x="0" y="0"/>
          <a:chExt cx="0" cy="0"/>
        </a:xfrm>
      </p:grpSpPr>
      <p:sp>
        <p:nvSpPr>
          <p:cNvPr id="2" name="Rectangle 7">
            <a:extLst>
              <a:ext uri="{FF2B5EF4-FFF2-40B4-BE49-F238E27FC236}">
                <a16:creationId xmlns:a16="http://schemas.microsoft.com/office/drawing/2014/main" id="{81D4543B-AC49-1404-9B0D-BEF63D8EC8C1}"/>
              </a:ext>
            </a:extLst>
          </p:cNvPr>
          <p:cNvSpPr>
            <a:spLocks noMove="1" noResize="1"/>
          </p:cNvSpPr>
          <p:nvPr/>
        </p:nvSpPr>
        <p:spPr>
          <a:xfrm>
            <a:off x="0" y="0"/>
            <a:ext cx="12188952"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itle 1">
            <a:extLst>
              <a:ext uri="{FF2B5EF4-FFF2-40B4-BE49-F238E27FC236}">
                <a16:creationId xmlns:a16="http://schemas.microsoft.com/office/drawing/2014/main" id="{132652BD-E5CA-969C-5EA0-EA0E724AC366}"/>
              </a:ext>
            </a:extLst>
          </p:cNvPr>
          <p:cNvSpPr txBox="1">
            <a:spLocks noGrp="1"/>
          </p:cNvSpPr>
          <p:nvPr>
            <p:ph type="title"/>
          </p:nvPr>
        </p:nvSpPr>
        <p:spPr/>
        <p:txBody>
          <a:bodyPr/>
          <a:lstStyle/>
          <a:p>
            <a:pPr lvl="0"/>
            <a:r>
              <a:rPr lang="en-US" sz="4200"/>
              <a:t>HACCP team: input (including from directive)</a:t>
            </a:r>
          </a:p>
        </p:txBody>
      </p:sp>
      <p:sp>
        <p:nvSpPr>
          <p:cNvPr id="4" name="sketch line">
            <a:extLst>
              <a:ext uri="{FF2B5EF4-FFF2-40B4-BE49-F238E27FC236}">
                <a16:creationId xmlns:a16="http://schemas.microsoft.com/office/drawing/2014/main" id="{B2B0DF5D-551C-5F36-CE68-EC7072643B11}"/>
              </a:ext>
            </a:extLst>
          </p:cNvPr>
          <p:cNvSpPr>
            <a:spLocks noMove="1" noResize="1"/>
          </p:cNvSpPr>
          <p:nvPr/>
        </p:nvSpPr>
        <p:spPr>
          <a:xfrm>
            <a:off x="669039" y="1677375"/>
            <a:ext cx="10853928" cy="18288"/>
          </a:xfrm>
          <a:prstGeom prst="rect">
            <a:avLst/>
          </a:prstGeom>
          <a:solidFill>
            <a:srgbClr val="ED7D31"/>
          </a:solidFill>
          <a:ln w="41276" cap="rnd">
            <a:solidFill>
              <a:srgbClr val="ED7D31"/>
            </a:solidFill>
            <a:prstDash val="solid"/>
            <a:roun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Content Placeholder 2">
            <a:extLst>
              <a:ext uri="{FF2B5EF4-FFF2-40B4-BE49-F238E27FC236}">
                <a16:creationId xmlns:a16="http://schemas.microsoft.com/office/drawing/2014/main" id="{310FB22F-1AB4-E424-4460-61B362EE8B62}"/>
              </a:ext>
            </a:extLst>
          </p:cNvPr>
          <p:cNvSpPr txBox="1">
            <a:spLocks noGrp="1"/>
          </p:cNvSpPr>
          <p:nvPr>
            <p:ph type="body" idx="4294967295"/>
          </p:nvPr>
        </p:nvSpPr>
        <p:spPr>
          <a:xfrm>
            <a:off x="838203" y="1929384"/>
            <a:ext cx="10515600" cy="4829046"/>
          </a:xfrm>
        </p:spPr>
        <p:txBody>
          <a:bodyPr/>
          <a:lstStyle/>
          <a:p>
            <a:pPr lvl="0"/>
            <a:r>
              <a:rPr lang="en-US" sz="1000"/>
              <a:t>New products;</a:t>
            </a:r>
          </a:p>
          <a:p>
            <a:pPr lvl="0"/>
            <a:r>
              <a:rPr lang="en-US" sz="1000"/>
              <a:t>New raw materials;</a:t>
            </a:r>
          </a:p>
          <a:p>
            <a:pPr lvl="0"/>
            <a:r>
              <a:rPr lang="en-US" sz="1000"/>
              <a:t>New excipients;</a:t>
            </a:r>
          </a:p>
          <a:p>
            <a:pPr lvl="0"/>
            <a:r>
              <a:rPr lang="en-US" sz="1000"/>
              <a:t>Recipe adjustments;</a:t>
            </a:r>
          </a:p>
          <a:p>
            <a:pPr lvl="0"/>
            <a:r>
              <a:rPr lang="en-US" sz="1000"/>
              <a:t>New or changed processes, investments;</a:t>
            </a:r>
          </a:p>
          <a:p>
            <a:pPr lvl="0"/>
            <a:r>
              <a:rPr lang="en-US" sz="1000"/>
              <a:t>New location of equipment or environment;</a:t>
            </a:r>
          </a:p>
          <a:p>
            <a:pPr lvl="0"/>
            <a:r>
              <a:rPr lang="en-US" sz="1000"/>
              <a:t>New suppliers of product or service, new services;</a:t>
            </a:r>
          </a:p>
          <a:p>
            <a:pPr lvl="0"/>
            <a:r>
              <a:rPr lang="en-US" sz="1000"/>
              <a:t>New customer requirements that need to be translated to the shop floor;</a:t>
            </a:r>
          </a:p>
          <a:p>
            <a:pPr lvl="0"/>
            <a:r>
              <a:rPr lang="en-US" sz="1000"/>
              <a:t>Changes in cleaning and disinfection (method, means, frequency, etc.);</a:t>
            </a:r>
          </a:p>
          <a:p>
            <a:pPr lvl="0"/>
            <a:r>
              <a:rPr lang="en-US" sz="1000"/>
              <a:t>Possible legal changes or changes in standards;</a:t>
            </a:r>
          </a:p>
          <a:p>
            <a:pPr lvl="0"/>
            <a:r>
              <a:rPr lang="en-US" sz="1000"/>
              <a:t>Changes in packaging and/or packaging material;</a:t>
            </a:r>
          </a:p>
          <a:p>
            <a:pPr lvl="0"/>
            <a:r>
              <a:rPr lang="en-US" sz="1000"/>
              <a:t>Changes in storage or transport;</a:t>
            </a:r>
          </a:p>
          <a:p>
            <a:pPr lvl="0"/>
            <a:r>
              <a:rPr lang="en-US" sz="1000"/>
              <a:t>Changes in the organisation, competences, responsibilities and authorities;</a:t>
            </a:r>
          </a:p>
          <a:p>
            <a:pPr lvl="0"/>
            <a:r>
              <a:rPr lang="en-US" sz="1000"/>
              <a:t>Complaints and alerts;</a:t>
            </a:r>
          </a:p>
          <a:p>
            <a:pPr lvl="0"/>
            <a:r>
              <a:rPr lang="en-US" sz="1000"/>
              <a:t>State of the art, new knowledge, research results;</a:t>
            </a:r>
          </a:p>
          <a:p>
            <a:pPr lvl="0"/>
            <a:r>
              <a:rPr lang="en-US" sz="1000"/>
              <a:t>New knowledge about food safety hazards and control measures;</a:t>
            </a:r>
          </a:p>
          <a:p>
            <a:pPr lvl="0"/>
            <a:r>
              <a:rPr lang="en-US" sz="1000"/>
              <a:t>Quality Level changes</a:t>
            </a:r>
          </a:p>
          <a:p>
            <a:pPr lvl="0"/>
            <a:r>
              <a:rPr lang="en-US" sz="1000"/>
              <a:t>Objectives.</a:t>
            </a:r>
          </a:p>
        </p:txBody>
      </p:sp>
      <p:pic>
        <p:nvPicPr>
          <p:cNvPr id="6" name="Picture 12">
            <a:extLst>
              <a:ext uri="{FF2B5EF4-FFF2-40B4-BE49-F238E27FC236}">
                <a16:creationId xmlns:a16="http://schemas.microsoft.com/office/drawing/2014/main" id="{A18C2FE2-974B-8263-A9B0-1D32D0688E3D}"/>
              </a:ext>
            </a:extLst>
          </p:cNvPr>
          <p:cNvPicPr>
            <a:picLocks noChangeAspect="1"/>
          </p:cNvPicPr>
          <p:nvPr/>
        </p:nvPicPr>
        <p:blipFill>
          <a:blip r:embed="rId2"/>
          <a:stretch>
            <a:fillRect/>
          </a:stretch>
        </p:blipFill>
        <p:spPr>
          <a:xfrm>
            <a:off x="11069305" y="-9"/>
            <a:ext cx="1122691" cy="584201"/>
          </a:xfrm>
          <a:prstGeom prst="rect">
            <a:avLst/>
          </a:prstGeom>
          <a:noFill/>
          <a:ln cap="flat">
            <a:noFill/>
          </a:ln>
        </p:spPr>
      </p:pic>
      <p:pic>
        <p:nvPicPr>
          <p:cNvPr id="7" name="Picture 17" descr="Logo&#10;&#10;Description automatically generated">
            <a:extLst>
              <a:ext uri="{FF2B5EF4-FFF2-40B4-BE49-F238E27FC236}">
                <a16:creationId xmlns:a16="http://schemas.microsoft.com/office/drawing/2014/main" id="{9D17DB2E-E3A5-1EC2-835E-A36AB2C7D3AB}"/>
              </a:ext>
            </a:extLst>
          </p:cNvPr>
          <p:cNvPicPr>
            <a:picLocks noChangeAspect="1"/>
          </p:cNvPicPr>
          <p:nvPr/>
        </p:nvPicPr>
        <p:blipFill>
          <a:blip r:embed="rId3"/>
          <a:stretch>
            <a:fillRect/>
          </a:stretch>
        </p:blipFill>
        <p:spPr>
          <a:xfrm>
            <a:off x="11282050" y="6465768"/>
            <a:ext cx="909946" cy="390302"/>
          </a:xfrm>
          <a:prstGeom prst="rect">
            <a:avLst/>
          </a:prstGeom>
          <a:noFill/>
          <a:ln cap="flat">
            <a:noFill/>
          </a:ln>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name="Slide1192">
    <p:bg>
      <p:bgPr>
        <a:solidFill>
          <a:srgbClr val="FFFFFF"/>
        </a:solidFill>
        <a:effectLst/>
      </p:bgPr>
    </p:bg>
    <p:spTree>
      <p:nvGrpSpPr>
        <p:cNvPr id="1" name=""/>
        <p:cNvGrpSpPr/>
        <p:nvPr/>
      </p:nvGrpSpPr>
      <p:grpSpPr>
        <a:xfrm>
          <a:off x="0" y="0"/>
          <a:ext cx="0" cy="0"/>
          <a:chOff x="0" y="0"/>
          <a:chExt cx="0" cy="0"/>
        </a:xfrm>
      </p:grpSpPr>
      <p:sp>
        <p:nvSpPr>
          <p:cNvPr id="2" name="Rectangle 15">
            <a:extLst>
              <a:ext uri="{FF2B5EF4-FFF2-40B4-BE49-F238E27FC236}">
                <a16:creationId xmlns:a16="http://schemas.microsoft.com/office/drawing/2014/main" id="{F776A46E-AA93-75B1-F297-EB54768074E1}"/>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itle 1">
            <a:extLst>
              <a:ext uri="{FF2B5EF4-FFF2-40B4-BE49-F238E27FC236}">
                <a16:creationId xmlns:a16="http://schemas.microsoft.com/office/drawing/2014/main" id="{A5772BD0-EB50-FFB1-F4A3-C58C0F12A58A}"/>
              </a:ext>
            </a:extLst>
          </p:cNvPr>
          <p:cNvSpPr txBox="1">
            <a:spLocks noGrp="1"/>
          </p:cNvSpPr>
          <p:nvPr>
            <p:ph type="title"/>
          </p:nvPr>
        </p:nvSpPr>
        <p:spPr>
          <a:xfrm>
            <a:off x="411480" y="991447"/>
            <a:ext cx="4443151" cy="1087815"/>
          </a:xfrm>
        </p:spPr>
        <p:txBody>
          <a:bodyPr anchor="b"/>
          <a:lstStyle/>
          <a:p>
            <a:pPr lvl="0"/>
            <a:r>
              <a:rPr lang="en-US" sz="3400"/>
              <a:t>Our company</a:t>
            </a:r>
          </a:p>
        </p:txBody>
      </p:sp>
      <p:sp>
        <p:nvSpPr>
          <p:cNvPr id="4" name="Rectangle 17">
            <a:extLst>
              <a:ext uri="{FF2B5EF4-FFF2-40B4-BE49-F238E27FC236}">
                <a16:creationId xmlns:a16="http://schemas.microsoft.com/office/drawing/2014/main" id="{0DAE0BDF-F40F-FBF7-7520-48405CE7F7BD}"/>
              </a:ext>
            </a:extLst>
          </p:cNvPr>
          <p:cNvSpPr>
            <a:spLocks noMove="1" noResize="1"/>
          </p:cNvSpPr>
          <p:nvPr/>
        </p:nvSpPr>
        <p:spPr>
          <a:xfrm rot="5400013">
            <a:off x="649224" y="387943"/>
            <a:ext cx="73152" cy="548640"/>
          </a:xfrm>
          <a:prstGeom prst="rect">
            <a:avLst/>
          </a:prstGeom>
          <a:solidFill>
            <a:srgbClr val="ED7D3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Rectangle 19">
            <a:extLst>
              <a:ext uri="{FF2B5EF4-FFF2-40B4-BE49-F238E27FC236}">
                <a16:creationId xmlns:a16="http://schemas.microsoft.com/office/drawing/2014/main" id="{01FB5949-3F81-A31B-6CA1-CE8B01F893B4}"/>
              </a:ext>
            </a:extLst>
          </p:cNvPr>
          <p:cNvSpPr>
            <a:spLocks noMove="1" noResize="1"/>
          </p:cNvSpPr>
          <p:nvPr/>
        </p:nvSpPr>
        <p:spPr>
          <a:xfrm>
            <a:off x="411480" y="2285542"/>
            <a:ext cx="4389120" cy="18288"/>
          </a:xfrm>
          <a:prstGeom prst="rect">
            <a:avLst/>
          </a:prstGeom>
          <a:solidFill>
            <a:srgbClr val="D5D5D5"/>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6" name="Content Placeholder 2">
            <a:extLst>
              <a:ext uri="{FF2B5EF4-FFF2-40B4-BE49-F238E27FC236}">
                <a16:creationId xmlns:a16="http://schemas.microsoft.com/office/drawing/2014/main" id="{11FB0B10-7D76-3A2C-EC3B-70218C59E9AA}"/>
              </a:ext>
            </a:extLst>
          </p:cNvPr>
          <p:cNvSpPr txBox="1">
            <a:spLocks noGrp="1"/>
          </p:cNvSpPr>
          <p:nvPr>
            <p:ph type="body" idx="4294967295"/>
          </p:nvPr>
        </p:nvSpPr>
        <p:spPr>
          <a:xfrm>
            <a:off x="411480" y="2684093"/>
            <a:ext cx="4443151" cy="3492870"/>
          </a:xfrm>
        </p:spPr>
        <p:txBody>
          <a:bodyPr/>
          <a:lstStyle/>
          <a:p>
            <a:pPr lvl="0"/>
            <a:r>
              <a:rPr lang="en-US" sz="1800"/>
              <a:t>Who is in the HACCP team why; and who is the HACCP team leader?</a:t>
            </a:r>
          </a:p>
          <a:p>
            <a:pPr lvl="0"/>
            <a:r>
              <a:rPr lang="en-US" sz="1800"/>
              <a:t>What are the latest HACCP procedures?</a:t>
            </a:r>
          </a:p>
          <a:p>
            <a:pPr lvl="0"/>
            <a:r>
              <a:rPr lang="en-US" sz="1800"/>
              <a:t>What were the latest changes in the company that have an impact on the study?</a:t>
            </a:r>
          </a:p>
          <a:p>
            <a:pPr lvl="0"/>
            <a:r>
              <a:rPr lang="en-US" sz="1800"/>
              <a:t>When was the last time validated?</a:t>
            </a:r>
          </a:p>
          <a:p>
            <a:pPr lvl="0"/>
            <a:r>
              <a:rPr lang="en-US" sz="1800"/>
              <a:t>What about the central action list and what is the next annual plan?</a:t>
            </a:r>
          </a:p>
        </p:txBody>
      </p:sp>
      <p:pic>
        <p:nvPicPr>
          <p:cNvPr id="7" name="Picture 12">
            <a:extLst>
              <a:ext uri="{FF2B5EF4-FFF2-40B4-BE49-F238E27FC236}">
                <a16:creationId xmlns:a16="http://schemas.microsoft.com/office/drawing/2014/main" id="{511C6F54-5CC1-88A6-0442-1ADD22ED4A32}"/>
              </a:ext>
            </a:extLst>
          </p:cNvPr>
          <p:cNvPicPr>
            <a:picLocks noChangeAspect="1"/>
          </p:cNvPicPr>
          <p:nvPr/>
        </p:nvPicPr>
        <p:blipFill>
          <a:blip r:embed="rId2"/>
          <a:stretch>
            <a:fillRect/>
          </a:stretch>
        </p:blipFill>
        <p:spPr>
          <a:xfrm>
            <a:off x="11069305" y="-9"/>
            <a:ext cx="1122691" cy="584201"/>
          </a:xfrm>
          <a:prstGeom prst="rect">
            <a:avLst/>
          </a:prstGeom>
          <a:noFill/>
          <a:ln cap="flat">
            <a:noFill/>
          </a:ln>
        </p:spPr>
      </p:pic>
      <p:pic>
        <p:nvPicPr>
          <p:cNvPr id="8" name="Picture 17" descr="Logo&#10;&#10;Description automatically generated">
            <a:extLst>
              <a:ext uri="{FF2B5EF4-FFF2-40B4-BE49-F238E27FC236}">
                <a16:creationId xmlns:a16="http://schemas.microsoft.com/office/drawing/2014/main" id="{77ACC2FB-FAD3-FDD6-5333-3654F2E20634}"/>
              </a:ext>
            </a:extLst>
          </p:cNvPr>
          <p:cNvPicPr>
            <a:picLocks noChangeAspect="1"/>
          </p:cNvPicPr>
          <p:nvPr/>
        </p:nvPicPr>
        <p:blipFill>
          <a:blip r:embed="rId3"/>
          <a:stretch>
            <a:fillRect/>
          </a:stretch>
        </p:blipFill>
        <p:spPr>
          <a:xfrm>
            <a:off x="11282050" y="6465768"/>
            <a:ext cx="909946" cy="390302"/>
          </a:xfrm>
          <a:prstGeom prst="rect">
            <a:avLst/>
          </a:prstGeom>
          <a:noFill/>
          <a:ln cap="flat">
            <a:noFill/>
          </a:ln>
        </p:spPr>
      </p:pic>
      <p:pic>
        <p:nvPicPr>
          <p:cNvPr id="9" name="Picture 4">
            <a:extLst>
              <a:ext uri="{FF2B5EF4-FFF2-40B4-BE49-F238E27FC236}">
                <a16:creationId xmlns:a16="http://schemas.microsoft.com/office/drawing/2014/main" id="{636FD652-4B17-F83F-42A3-D882FA6502AE}"/>
              </a:ext>
            </a:extLst>
          </p:cNvPr>
          <p:cNvPicPr>
            <a:picLocks noChangeAspect="1"/>
          </p:cNvPicPr>
          <p:nvPr/>
        </p:nvPicPr>
        <p:blipFill>
          <a:blip r:embed="rId4"/>
          <a:stretch>
            <a:fillRect/>
          </a:stretch>
        </p:blipFill>
        <p:spPr>
          <a:xfrm>
            <a:off x="7879165" y="5176299"/>
            <a:ext cx="3700192" cy="1265145"/>
          </a:xfrm>
          <a:prstGeom prst="rect">
            <a:avLst/>
          </a:prstGeom>
          <a:noFill/>
          <a:ln cap="flat">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1011">
    <p:bg>
      <p:bgPr>
        <a:solidFill>
          <a:srgbClr val="FFFFFF"/>
        </a:solidFill>
        <a:effectLst/>
      </p:bgPr>
    </p:bg>
    <p:spTree>
      <p:nvGrpSpPr>
        <p:cNvPr id="1" name=""/>
        <p:cNvGrpSpPr/>
        <p:nvPr/>
      </p:nvGrpSpPr>
      <p:grpSpPr>
        <a:xfrm>
          <a:off x="0" y="0"/>
          <a:ext cx="0" cy="0"/>
          <a:chOff x="0" y="0"/>
          <a:chExt cx="0" cy="0"/>
        </a:xfrm>
      </p:grpSpPr>
      <p:sp>
        <p:nvSpPr>
          <p:cNvPr id="2" name="Rectangle 39">
            <a:extLst>
              <a:ext uri="{FF2B5EF4-FFF2-40B4-BE49-F238E27FC236}">
                <a16:creationId xmlns:a16="http://schemas.microsoft.com/office/drawing/2014/main" id="{269E4EE2-72B4-68C8-907F-E555781BD5A0}"/>
              </a:ext>
            </a:extLst>
          </p:cNvPr>
          <p:cNvSpPr>
            <a:spLocks noMove="1" noResize="1"/>
          </p:cNvSpPr>
          <p:nvPr/>
        </p:nvSpPr>
        <p:spPr>
          <a:xfrm>
            <a:off x="0" y="0"/>
            <a:ext cx="12188952"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Rectangle 1026">
            <a:extLst>
              <a:ext uri="{FF2B5EF4-FFF2-40B4-BE49-F238E27FC236}">
                <a16:creationId xmlns:a16="http://schemas.microsoft.com/office/drawing/2014/main" id="{623C02A0-2999-DA53-80EA-4DCBB104C228}"/>
              </a:ext>
            </a:extLst>
          </p:cNvPr>
          <p:cNvSpPr txBox="1">
            <a:spLocks noGrp="1"/>
          </p:cNvSpPr>
          <p:nvPr>
            <p:ph type="title"/>
          </p:nvPr>
        </p:nvSpPr>
        <p:spPr/>
        <p:txBody>
          <a:bodyPr/>
          <a:lstStyle/>
          <a:p>
            <a:pPr lvl="0"/>
            <a:r>
              <a:rPr lang="en-US"/>
              <a:t>Analysis: </a:t>
            </a:r>
            <a:br>
              <a:rPr lang="en-US"/>
            </a:br>
            <a:r>
              <a:rPr lang="en-US"/>
              <a:t>Biological hazards</a:t>
            </a:r>
          </a:p>
        </p:txBody>
      </p:sp>
      <p:sp>
        <p:nvSpPr>
          <p:cNvPr id="4" name="Rectangle 1027">
            <a:extLst>
              <a:ext uri="{FF2B5EF4-FFF2-40B4-BE49-F238E27FC236}">
                <a16:creationId xmlns:a16="http://schemas.microsoft.com/office/drawing/2014/main" id="{712AF594-2AAC-5CF7-0131-FBA9485A8B01}"/>
              </a:ext>
            </a:extLst>
          </p:cNvPr>
          <p:cNvSpPr txBox="1">
            <a:spLocks noGrp="1"/>
          </p:cNvSpPr>
          <p:nvPr>
            <p:ph type="body" idx="4294967295"/>
          </p:nvPr>
        </p:nvSpPr>
        <p:spPr>
          <a:xfrm>
            <a:off x="838203" y="2013627"/>
            <a:ext cx="4614757" cy="4163336"/>
          </a:xfrm>
        </p:spPr>
        <p:txBody>
          <a:bodyPr/>
          <a:lstStyle/>
          <a:p>
            <a:pPr lvl="0"/>
            <a:r>
              <a:rPr lang="en-US" sz="1700" dirty="0"/>
              <a:t>When making an inventory of the biological hazards, it is important to identify those factors and microorganisms that play a role in the occurrence of food spoilage, food infection, and food poisoning. The presence and occurrence of microorganisms in food is determined by three factors, namely:</a:t>
            </a:r>
          </a:p>
          <a:p>
            <a:pPr lvl="0"/>
            <a:endParaRPr lang="en-US" sz="1700" dirty="0"/>
          </a:p>
          <a:p>
            <a:pPr lvl="2"/>
            <a:r>
              <a:rPr lang="en-US" sz="1700" dirty="0"/>
              <a:t>Factors determining the “introduction” (sources).</a:t>
            </a:r>
          </a:p>
          <a:p>
            <a:pPr lvl="2"/>
            <a:r>
              <a:rPr lang="en-US" sz="1700" dirty="0"/>
              <a:t>Factors influencing the growth of microorganisms (conditions).</a:t>
            </a:r>
          </a:p>
          <a:p>
            <a:pPr lvl="2"/>
            <a:r>
              <a:rPr lang="en-US" sz="1700" dirty="0"/>
              <a:t>Factors by which microorganisms are killed (processes).</a:t>
            </a:r>
          </a:p>
          <a:p>
            <a:pPr lvl="0"/>
            <a:endParaRPr lang="en-US" sz="1700" dirty="0"/>
          </a:p>
        </p:txBody>
      </p:sp>
      <p:sp>
        <p:nvSpPr>
          <p:cNvPr id="5" name="Freeform: Shape 41">
            <a:extLst>
              <a:ext uri="{FF2B5EF4-FFF2-40B4-BE49-F238E27FC236}">
                <a16:creationId xmlns:a16="http://schemas.microsoft.com/office/drawing/2014/main" id="{5D55B0C1-29A8-5E3D-C0F7-EF6C81F1E4AF}"/>
              </a:ext>
            </a:extLst>
          </p:cNvPr>
          <p:cNvSpPr>
            <a:spLocks noMove="1" noResize="1"/>
          </p:cNvSpPr>
          <p:nvPr/>
        </p:nvSpPr>
        <p:spPr>
          <a:xfrm>
            <a:off x="6101333" y="2015163"/>
            <a:ext cx="5283869" cy="4210446"/>
          </a:xfrm>
          <a:custGeom>
            <a:avLst/>
            <a:gdLst>
              <a:gd name="f0" fmla="val 10800000"/>
              <a:gd name="f1" fmla="val 5400000"/>
              <a:gd name="f2" fmla="val 180"/>
              <a:gd name="f3" fmla="val w"/>
              <a:gd name="f4" fmla="val h"/>
              <a:gd name="f5" fmla="val 0"/>
              <a:gd name="f6" fmla="val 5283866"/>
              <a:gd name="f7" fmla="val 4210442"/>
              <a:gd name="f8" fmla="val 839883"/>
              <a:gd name="f9" fmla="val 18"/>
              <a:gd name="f10" fmla="val 851945"/>
              <a:gd name="f11" fmla="val 328"/>
              <a:gd name="f12" fmla="val 864423"/>
              <a:gd name="f13" fmla="val 4671"/>
              <a:gd name="f14" fmla="val 875727"/>
              <a:gd name="f15" fmla="val 6050"/>
              <a:gd name="f16" fmla="val 1125267"/>
              <a:gd name="f17" fmla="val 36932"/>
              <a:gd name="f18" fmla="val 1374804"/>
              <a:gd name="f19" fmla="val 70296"/>
              <a:gd name="f20" fmla="val 1624617"/>
              <a:gd name="f21" fmla="val 99799"/>
              <a:gd name="f22" fmla="val 1858164"/>
              <a:gd name="f23" fmla="val 127373"/>
              <a:gd name="f24" fmla="val 2093363"/>
              <a:gd name="f25" fmla="val 133714"/>
              <a:gd name="f26" fmla="val 2328012"/>
              <a:gd name="f27" fmla="val 148051"/>
              <a:gd name="f28" fmla="val 2612016"/>
              <a:gd name="f29" fmla="val 165424"/>
              <a:gd name="f30" fmla="val 2895470"/>
              <a:gd name="f31" fmla="val 189965"/>
              <a:gd name="f32" fmla="val 3177820"/>
              <a:gd name="f33" fmla="val 228566"/>
              <a:gd name="f34" fmla="val 3373866"/>
              <a:gd name="f35" fmla="val 255590"/>
              <a:gd name="f36" fmla="val 3571843"/>
              <a:gd name="f37" fmla="val 274338"/>
              <a:gd name="f38" fmla="val 3770646"/>
              <a:gd name="f39" fmla="val 252831"/>
              <a:gd name="f40" fmla="val 3780572"/>
              <a:gd name="f41" fmla="val 251727"/>
              <a:gd name="f42" fmla="val 3791878"/>
              <a:gd name="f43" fmla="val 248144"/>
              <a:gd name="f44" fmla="val 3800149"/>
              <a:gd name="f45" fmla="val 3896658"/>
              <a:gd name="f46" fmla="val 291986"/>
              <a:gd name="f47" fmla="val 4001986"/>
              <a:gd name="f48" fmla="val 263033"/>
              <a:gd name="f49" fmla="val 4102076"/>
              <a:gd name="f50" fmla="val 288400"/>
              <a:gd name="f51" fmla="val 4076434"/>
              <a:gd name="f52" fmla="val 386286"/>
              <a:gd name="f53" fmla="val 3966416"/>
              <a:gd name="f54" fmla="val 378289"/>
              <a:gd name="f55" fmla="val 3904377"/>
              <a:gd name="f56" fmla="val 446120"/>
              <a:gd name="f57" fmla="val 4005570"/>
              <a:gd name="f58" fmla="val 473141"/>
              <a:gd name="f59" fmla="val 4096562"/>
              <a:gd name="f60" fmla="val 500439"/>
              <a:gd name="f61" fmla="val 4188933"/>
              <a:gd name="f62" fmla="val 520843"/>
              <a:gd name="f63" fmla="val 4286818"/>
              <a:gd name="f64" fmla="val 542350"/>
              <a:gd name="f65" fmla="val 4369813"/>
              <a:gd name="f66" fmla="val 600531"/>
              <a:gd name="f67" fmla="val 4465492"/>
              <a:gd name="f68" fmla="val 626449"/>
              <a:gd name="f69" fmla="val 4485897"/>
              <a:gd name="f70" fmla="val 631964"/>
              <a:gd name="f71" fmla="val 4510437"/>
              <a:gd name="f72" fmla="val 651264"/>
              <a:gd name="f73" fmla="val 4517606"/>
              <a:gd name="f74" fmla="val 670015"/>
              <a:gd name="f75" fmla="val 4540768"/>
              <a:gd name="f76" fmla="val 730677"/>
              <a:gd name="f77" fmla="val 5003171"/>
              <a:gd name="f78" fmla="val 900804"/>
              <a:gd name="f79" fmla="val 4948576"/>
              <a:gd name="f80" fmla="val 954847"/>
              <a:gd name="f81" fmla="val 4925966"/>
              <a:gd name="f82" fmla="val 977182"/>
              <a:gd name="f83" fmla="val 4896738"/>
              <a:gd name="f84" fmla="val 993174"/>
              <a:gd name="f85" fmla="val 4866132"/>
              <a:gd name="f86" fmla="val 1015233"/>
              <a:gd name="f87" fmla="val 4912180"/>
              <a:gd name="f88" fmla="val 1056869"/>
              <a:gd name="f89" fmla="val 4964017"/>
              <a:gd name="f90" fmla="val 1075067"/>
              <a:gd name="f91" fmla="val 5019164"/>
              <a:gd name="f92" fmla="val 1087474"/>
              <a:gd name="f93" fmla="val 5035708"/>
              <a:gd name="f94" fmla="val 1091335"/>
              <a:gd name="f95" fmla="val 5051977"/>
              <a:gd name="f96" fmla="val 1099055"/>
              <a:gd name="f97" fmla="val 5053630"/>
              <a:gd name="f98" fmla="val 1117806"/>
              <a:gd name="f99" fmla="val 5055284"/>
              <a:gd name="f100" fmla="val 1137382"/>
              <a:gd name="f101" fmla="val 5038464"/>
              <a:gd name="f102" fmla="val 1145101"/>
              <a:gd name="f103" fmla="val 5024404"/>
              <a:gd name="f104" fmla="val 1154202"/>
              <a:gd name="f105" fmla="val 5004826"/>
              <a:gd name="f106" fmla="val 1166885"/>
              <a:gd name="f107" fmla="val 4985800"/>
              <a:gd name="f108" fmla="val 1177916"/>
              <a:gd name="f109" fmla="val 4960984"/>
              <a:gd name="f110" fmla="val 1179569"/>
              <a:gd name="f111" fmla="val 4920176"/>
              <a:gd name="f112" fmla="val 1182051"/>
              <a:gd name="f113" fmla="val 4900600"/>
              <a:gd name="f114" fmla="val 1217344"/>
              <a:gd name="f115" fmla="val 4876887"/>
              <a:gd name="f116" fmla="val 1243814"/>
              <a:gd name="f117" fmla="val 4863652"/>
              <a:gd name="f118" fmla="val 1258705"/>
              <a:gd name="f119" fmla="val 4857034"/>
              <a:gd name="f120" fmla="val 1288759"/>
              <a:gd name="f121" fmla="val 4880195"/>
              <a:gd name="f122" fmla="val 1293998"/>
              <a:gd name="f123" fmla="val 4935892"/>
              <a:gd name="f124" fmla="val 1306682"/>
              <a:gd name="f125" fmla="val 4931480"/>
              <a:gd name="f126" fmla="val 1343355"/>
              <a:gd name="f127" fmla="val 4930104"/>
              <a:gd name="f128" fmla="val 1384991"/>
              <a:gd name="f129" fmla="val 4928173"/>
              <a:gd name="f130" fmla="val 1436553"/>
              <a:gd name="f131" fmla="val 4895360"/>
              <a:gd name="f132" fmla="val 1460265"/>
              <a:gd name="f133" fmla="val 4855103"/>
              <a:gd name="f134" fmla="val 1480119"/>
              <a:gd name="f135" fmla="val 4841316"/>
              <a:gd name="f136" fmla="val 1487011"/>
              <a:gd name="f137" fmla="val 4821740"/>
              <a:gd name="f138" fmla="val 1486735"/>
              <a:gd name="f139" fmla="val 4816500"/>
              <a:gd name="f140" fmla="val 1508242"/>
              <a:gd name="f141" fmla="val 4839110"/>
              <a:gd name="f142" fmla="val 1528648"/>
              <a:gd name="f143" fmla="val 4866684"/>
              <a:gd name="f144" fmla="val 1512103"/>
              <a:gd name="f145" fmla="val 4890949"/>
              <a:gd name="f146" fmla="val 1517893"/>
              <a:gd name="f147" fmla="val 4911077"/>
              <a:gd name="f148" fmla="val 1522581"/>
              <a:gd name="f149" fmla="val 4944441"/>
              <a:gd name="f150" fmla="val 1520100"/>
              <a:gd name="f151" fmla="val 4916868"/>
              <a:gd name="f152" fmla="val 1557599"/>
              <a:gd name="f153" fmla="val 4908870"/>
              <a:gd name="f154" fmla="val 1568352"/>
              <a:gd name="f155" fmla="val 4918245"/>
              <a:gd name="f156" fmla="val 1576625"/>
              <a:gd name="f157" fmla="val 4928448"/>
              <a:gd name="f158" fmla="val 1577453"/>
              <a:gd name="f159" fmla="val 5010066"/>
              <a:gd name="f160" fmla="val 1586000"/>
              <a:gd name="f161" fmla="val 4972566"/>
              <a:gd name="f162" fmla="val 1661827"/>
              <a:gd name="f163" fmla="val 4998760"/>
              <a:gd name="f164" fmla="val 1701809"/>
              <a:gd name="f165" fmla="val 5005928"/>
              <a:gd name="f166" fmla="val 1712836"/>
              <a:gd name="f167" fmla="val 4998208"/>
              <a:gd name="f168" fmla="val 1731862"/>
              <a:gd name="f169" fmla="val 4986903"/>
              <a:gd name="f170" fmla="val 1736550"/>
              <a:gd name="f171" fmla="val 4914660"/>
              <a:gd name="f172" fmla="val 1767432"/>
              <a:gd name="f173" fmla="val 4904735"/>
              <a:gd name="f174" fmla="val 1841053"/>
              <a:gd name="f175" fmla="val 4869716"/>
              <a:gd name="f176" fmla="val 1904472"/>
              <a:gd name="f177" fmla="val 4907768"/>
              <a:gd name="f178" fmla="val 1929562"/>
              <a:gd name="f179" fmla="val 4953264"/>
              <a:gd name="f180" fmla="val 1935077"/>
              <a:gd name="f181" fmla="val 4994348"/>
              <a:gd name="f182" fmla="val 1951346"/>
              <a:gd name="f183" fmla="val 5037087"/>
              <a:gd name="f184" fmla="val 1968441"/>
              <a:gd name="f185" fmla="val 1981125"/>
              <a:gd name="f186" fmla="val 5001792"/>
              <a:gd name="f187" fmla="val 2030756"/>
              <a:gd name="f188" fmla="val 5093611"/>
              <a:gd name="f189" fmla="val 2041511"/>
              <a:gd name="f190" fmla="val 5065212"/>
              <a:gd name="f191" fmla="val 2119543"/>
              <a:gd name="f192" fmla="val 5142142"/>
              <a:gd name="f193" fmla="val 2126712"/>
              <a:gd name="f194" fmla="val 5192876"/>
              <a:gd name="f195" fmla="val 2163660"/>
              <a:gd name="f196" fmla="val 5204732"/>
              <a:gd name="f197" fmla="val 2244450"/>
              <a:gd name="f198" fmla="val 5210523"/>
              <a:gd name="f199" fmla="val 2283604"/>
              <a:gd name="f200" fmla="val 5245265"/>
              <a:gd name="f201" fmla="val 2302077"/>
              <a:gd name="f202" fmla="val 2328272"/>
              <a:gd name="f203" fmla="val 5235890"/>
              <a:gd name="f204" fmla="val 2353641"/>
              <a:gd name="f205" fmla="val 5203354"/>
              <a:gd name="f206" fmla="val 2406580"/>
              <a:gd name="f207" fmla="val 5147380"/>
              <a:gd name="f208" fmla="val 2350606"/>
              <a:gd name="f209" fmla="val 5126976"/>
              <a:gd name="f210" fmla="val 2330203"/>
              <a:gd name="f211" fmla="val 5128904"/>
              <a:gd name="f212" fmla="val 2356121"/>
              <a:gd name="f213" fmla="val 5126148"/>
              <a:gd name="f214" fmla="val 2363566"/>
              <a:gd name="f215" fmla="val 5119532"/>
              <a:gd name="f216" fmla="val 2381764"/>
              <a:gd name="f217" fmla="val 5133316"/>
              <a:gd name="f218" fmla="val 2393897"/>
              <a:gd name="f219" fmla="val 5142417"/>
              <a:gd name="f220" fmla="val 2407682"/>
              <a:gd name="f221" fmla="val 5151240"/>
              <a:gd name="f222" fmla="val 2421470"/>
              <a:gd name="f223" fmla="val 5161718"/>
              <a:gd name="f224" fmla="val 2436083"/>
              <a:gd name="f225" fmla="val 5164200"/>
              <a:gd name="f226" fmla="val 2451526"/>
              <a:gd name="f227" fmla="val 5165852"/>
              <a:gd name="f228" fmla="val 2462279"/>
              <a:gd name="f229" fmla="val 5157858"/>
              <a:gd name="f230" fmla="val 2477994"/>
              <a:gd name="f231" fmla="val 5149034"/>
              <a:gd name="f232" fmla="val 2485992"/>
              <a:gd name="f233" fmla="val 5102710"/>
              <a:gd name="f234" fmla="val 2528178"/>
              <a:gd name="f235" fmla="val 5130284"/>
              <a:gd name="f236" fmla="val 2623031"/>
              <a:gd name="f237" fmla="val 5042601"/>
              <a:gd name="f238" fmla="val 2635164"/>
              <a:gd name="f239" fmla="val 2640677"/>
              <a:gd name="f240" fmla="val 4984146"/>
              <a:gd name="f241" fmla="val 2675420"/>
              <a:gd name="f242" fmla="val 4955194"/>
              <a:gd name="f243" fmla="val 2694445"/>
              <a:gd name="f244" fmla="val 4854552"/>
              <a:gd name="f245" fmla="val 2760897"/>
              <a:gd name="f246" fmla="val 4787272"/>
              <a:gd name="f247" fmla="val 2846375"/>
              <a:gd name="f248" fmla="val 4756116"/>
              <a:gd name="f249" fmla="val 2963836"/>
              <a:gd name="f250" fmla="val 4747568"/>
              <a:gd name="f251" fmla="val 2996372"/>
              <a:gd name="f252" fmla="val 4714754"/>
              <a:gd name="f253" fmla="val 3022569"/>
              <a:gd name="f254" fmla="val 4693523"/>
              <a:gd name="f255" fmla="val 3051244"/>
              <a:gd name="f256" fmla="val 4703726"/>
              <a:gd name="f257" fmla="val 3072199"/>
              <a:gd name="f258" fmla="val 4759424"/>
              <a:gd name="f259" fmla="val 3026979"/>
              <a:gd name="f260" fmla="val 4739848"/>
              <a:gd name="f261" fmla="val 3082125"/>
              <a:gd name="f262" fmla="val 4724958"/>
              <a:gd name="f263" fmla="val 3123486"/>
              <a:gd name="f264" fmla="val 4686906"/>
              <a:gd name="f265" fmla="val 3149129"/>
              <a:gd name="f266" fmla="val 4651060"/>
              <a:gd name="f267" fmla="val 3173670"/>
              <a:gd name="f268" fmla="val 4610252"/>
              <a:gd name="f269" fmla="val 3201518"/>
              <a:gd name="f270" fmla="val 4565032"/>
              <a:gd name="f271" fmla="val 3223852"/>
              <a:gd name="f272" fmla="val 4546556"/>
              <a:gd name="f273" fmla="val 3275413"/>
              <a:gd name="f274" fmla="val 4542697"/>
              <a:gd name="f275" fmla="val 3286444"/>
              <a:gd name="f276" fmla="val 4530288"/>
              <a:gd name="f277" fmla="val 3298024"/>
              <a:gd name="f278" fmla="val 4519261"/>
              <a:gd name="f279" fmla="val 3302437"/>
              <a:gd name="f280" fmla="val 3944081"/>
              <a:gd name="f281" fmla="val 4209875"/>
              <a:gd name="f282" fmla="val 2528194"/>
              <a:gd name="f283" fmla="val 4215939"/>
              <a:gd name="f284" fmla="val 2364961"/>
              <a:gd name="f285" fmla="val 4209597"/>
              <a:gd name="f286" fmla="val 2167260"/>
              <a:gd name="f287" fmla="val 4201602"/>
              <a:gd name="f288" fmla="val 1980313"/>
              <a:gd name="f289" fmla="val 4145627"/>
              <a:gd name="f290" fmla="val 1796951"/>
              <a:gd name="f291" fmla="val 4075867"/>
              <a:gd name="f292" fmla="val 1719469"/>
              <a:gd name="f293" fmla="val 4046365"/>
              <a:gd name="f294" fmla="val 1647505"/>
              <a:gd name="f295" fmla="val 4004453"/>
              <a:gd name="f296" fmla="val 1572227"/>
              <a:gd name="f297" fmla="val 3971917"/>
              <a:gd name="f298" fmla="val 1468277"/>
              <a:gd name="f299" fmla="val 3926971"/>
              <a:gd name="f300" fmla="val 1388040"/>
              <a:gd name="f301" fmla="val 3841219"/>
              <a:gd name="f302" fmla="val 1284364"/>
              <a:gd name="f303" fmla="val 3805097"/>
              <a:gd name="f304" fmla="val 1177655"/>
              <a:gd name="f305" fmla="val 3767873"/>
              <a:gd name="f306" fmla="val 1086388"/>
              <a:gd name="f307" fmla="val 3699767"/>
              <a:gd name="f308" fmla="val 976645"/>
              <a:gd name="f309" fmla="val 3670815"/>
              <a:gd name="f310" fmla="val 918742"/>
              <a:gd name="f311" fmla="val 3655375"/>
              <a:gd name="f312" fmla="val 862768"/>
              <a:gd name="f313" fmla="val 3627527"/>
              <a:gd name="f314" fmla="val 871866"/>
              <a:gd name="f315" fmla="val 3547839"/>
              <a:gd name="f316" fmla="val 874349"/>
              <a:gd name="f317" fmla="val 3525228"/>
              <a:gd name="f318" fmla="val 859184"/>
              <a:gd name="f319" fmla="val 3506755"/>
              <a:gd name="f320" fmla="val 835195"/>
              <a:gd name="f321" fmla="val 3513373"/>
              <a:gd name="f322" fmla="val 789424"/>
              <a:gd name="f323" fmla="val 3525780"/>
              <a:gd name="f324" fmla="val 768744"/>
              <a:gd name="f325" fmla="val 3492967"/>
              <a:gd name="f326" fmla="val 743375"/>
              <a:gd name="f327" fmla="val 3468427"/>
              <a:gd name="f328" fmla="val 698156"/>
              <a:gd name="f329" fmla="val 3424863"/>
              <a:gd name="f330" fmla="val 655142"/>
              <a:gd name="f331" fmla="val 3378540"/>
              <a:gd name="f332" fmla="val 583175"/>
              <a:gd name="f333" fmla="val 3371370"/>
              <a:gd name="f334" fmla="val 596961"/>
              <a:gd name="f335" fmla="val 3337178"/>
              <a:gd name="f336" fmla="val 620399"/>
              <a:gd name="f337" fmla="val 3342142"/>
              <a:gd name="f338" fmla="val 641906"/>
              <a:gd name="f339" fmla="val 3349311"/>
              <a:gd name="f340" fmla="val 698432"/>
              <a:gd name="f341" fmla="val 3368062"/>
              <a:gd name="f342" fmla="val 754405"/>
              <a:gd name="f343" fmla="val 3389293"/>
              <a:gd name="f344" fmla="val 810930"/>
              <a:gd name="f345" fmla="val 3408042"/>
              <a:gd name="f346" fmla="val 847878"/>
              <a:gd name="f347" fmla="val 3420175"/>
              <a:gd name="f348" fmla="val 884551"/>
              <a:gd name="f349" fmla="val 3437271"/>
              <a:gd name="f350" fmla="val 933908"/>
              <a:gd name="f351" fmla="val 3423758"/>
              <a:gd name="f352" fmla="val 891445"/>
              <a:gd name="f353" fmla="val 3354826"/>
              <a:gd name="f354" fmla="val 819202"/>
              <a:gd name="f355" fmla="val 3342418"/>
              <a:gd name="f356" fmla="val 760747"/>
              <a:gd name="f357" fmla="val 3321187"/>
              <a:gd name="f358" fmla="val 687678"/>
              <a:gd name="f359" fmla="val 3294441"/>
              <a:gd name="f360" fmla="val 644664"/>
              <a:gd name="f361" fmla="val 3243980"/>
              <a:gd name="f362" fmla="val 593101"/>
              <a:gd name="f363" fmla="val 3187731"/>
              <a:gd name="f364" fmla="val 646869"/>
              <a:gd name="f365" fmla="val 3174220"/>
              <a:gd name="f366" fmla="val 680233"/>
              <a:gd name="f367" fmla="val 3215581"/>
              <a:gd name="f368" fmla="val 722419"/>
              <a:gd name="f369" fmla="val 3213374"/>
              <a:gd name="f370" fmla="val 724627"/>
              <a:gd name="f371" fmla="val 3206207"/>
              <a:gd name="f372" fmla="val 728486"/>
              <a:gd name="f373" fmla="val 3195729"/>
              <a:gd name="f374" fmla="val 727934"/>
              <a:gd name="f375" fmla="val 3195451"/>
              <a:gd name="f376" fmla="val 659002"/>
              <a:gd name="f377" fmla="val 3164570"/>
              <a:gd name="f378" fmla="val 626741"/>
              <a:gd name="f379" fmla="val 3106666"/>
              <a:gd name="f380" fmla="val 615987"/>
              <a:gd name="f381" fmla="val 3036630"/>
              <a:gd name="f382" fmla="val 610473"/>
              <a:gd name="f383" fmla="val 3000510"/>
              <a:gd name="f384" fmla="val 585381"/>
              <a:gd name="f385" fmla="val 2989205"/>
              <a:gd name="f386" fmla="val 560564"/>
              <a:gd name="f387" fmla="val 2972660"/>
              <a:gd name="f388" fmla="val 473984"/>
              <a:gd name="f389" fmla="val 2913930"/>
              <a:gd name="f390" fmla="val 382441"/>
              <a:gd name="f391" fmla="val 2860713"/>
              <a:gd name="f392" fmla="val 311302"/>
              <a:gd name="f393" fmla="val 2779924"/>
              <a:gd name="f394" fmla="val 393471"/>
              <a:gd name="f395" fmla="val 2790677"/>
              <a:gd name="f396" fmla="val 459371"/>
              <a:gd name="f397" fmla="val 2843341"/>
              <a:gd name="f398" fmla="val 547882"/>
              <a:gd name="f399" fmla="val 2865952"/>
              <a:gd name="f400" fmla="val 477570"/>
              <a:gd name="f401" fmla="val 2777166"/>
              <a:gd name="f402" fmla="val 386577"/>
              <a:gd name="f403" fmla="val 2732222"/>
              <a:gd name="f404" fmla="val 303582"/>
              <a:gd name="f405" fmla="val 2678453"/>
              <a:gd name="f406" fmla="val 265806"/>
              <a:gd name="f407" fmla="val 2653913"/>
              <a:gd name="f408" fmla="val 230790"/>
              <a:gd name="f409" fmla="val 2622479"/>
              <a:gd name="f410" fmla="val 185016"/>
              <a:gd name="f411" fmla="val 2609244"/>
              <a:gd name="f412" fmla="val 168748"/>
              <a:gd name="f413" fmla="val 2604556"/>
              <a:gd name="f414" fmla="val 142002"/>
              <a:gd name="f415" fmla="val 2594630"/>
              <a:gd name="f416" fmla="val 154963"/>
              <a:gd name="f417" fmla="val 2568435"/>
              <a:gd name="f418" fmla="val 165990"/>
              <a:gd name="f419" fmla="val 2546654"/>
              <a:gd name="f420" fmla="val 187773"/>
              <a:gd name="f421" fmla="val 2553269"/>
              <a:gd name="f422" fmla="val 207627"/>
              <a:gd name="f423" fmla="val 2559612"/>
              <a:gd name="f424" fmla="val 255328"/>
              <a:gd name="f425" fmla="val 2575330"/>
              <a:gd name="f426" fmla="val 304685"/>
              <a:gd name="f427" fmla="val 2575604"/>
              <a:gd name="f428" fmla="val 369207"/>
              <a:gd name="f429" fmla="val 315163"/>
              <a:gd name="f430" fmla="val 2503363"/>
              <a:gd name="f431" fmla="val 216174"/>
              <a:gd name="f432" fmla="val 2524871"/>
              <a:gd name="f433" fmla="val 169852"/>
              <a:gd name="f434" fmla="val 2449319"/>
              <a:gd name="f435" fmla="val 227755"/>
              <a:gd name="f436" fmla="val 272424"/>
              <a:gd name="f437" fmla="val 2463381"/>
              <a:gd name="f438" fmla="val 319299"/>
              <a:gd name="f439" fmla="val 2468619"/>
              <a:gd name="f440" fmla="val 361761"/>
              <a:gd name="f441" fmla="val 2473307"/>
              <a:gd name="f442" fmla="val 372239"/>
              <a:gd name="f443" fmla="val 2460624"/>
              <a:gd name="f444" fmla="val 362313"/>
              <a:gd name="f445" fmla="val 2418988"/>
              <a:gd name="f446" fmla="val 346873"/>
              <a:gd name="f447" fmla="val 2354190"/>
              <a:gd name="f448" fmla="val 370034"/>
              <a:gd name="f449" fmla="val 2321102"/>
              <a:gd name="f450" fmla="val 431798"/>
              <a:gd name="f451" fmla="val 2338750"/>
              <a:gd name="f452" fmla="val 489149"/>
              <a:gd name="f453" fmla="val 2355293"/>
              <a:gd name="f454" fmla="val 495215"/>
              <a:gd name="f455" fmla="val 2331030"/>
              <a:gd name="f456" fmla="val 479775"/>
              <a:gd name="f457" fmla="val 2294082"/>
              <a:gd name="f458" fmla="val 457716"/>
              <a:gd name="f459" fmla="val 2240315"/>
              <a:gd name="f460" fmla="val 482807"/>
              <a:gd name="f461" fmla="val 2198678"/>
              <a:gd name="f462" fmla="val 499903"/>
              <a:gd name="f463" fmla="val 2153458"/>
              <a:gd name="f464" fmla="val 526099"/>
              <a:gd name="f465" fmla="val 2084525"/>
              <a:gd name="f466" fmla="val 515069"/>
              <a:gd name="f467" fmla="val 2050885"/>
              <a:gd name="f468" fmla="val 458544"/>
              <a:gd name="f469" fmla="val 1999599"/>
              <a:gd name="f470" fmla="val 426835"/>
              <a:gd name="f471" fmla="val 1970921"/>
              <a:gd name="f472" fmla="val 392645"/>
              <a:gd name="f473" fmla="val 1946658"/>
              <a:gd name="f474" fmla="val 346596"/>
              <a:gd name="f475" fmla="val 1921843"/>
              <a:gd name="f476" fmla="val 452753"/>
              <a:gd name="f477" fmla="val 1908331"/>
              <a:gd name="f478" fmla="val 341358"/>
              <a:gd name="f479" fmla="val 1862836"/>
              <a:gd name="f480" fmla="val 378857"/>
              <a:gd name="f481" fmla="val 1834435"/>
              <a:gd name="f482" fmla="val 453856"/>
              <a:gd name="f483" fmla="val 1822854"/>
              <a:gd name="f484" fmla="val 1913294"/>
              <a:gd name="f485" fmla="val 617091"/>
              <a:gd name="f486" fmla="val 1887376"/>
              <a:gd name="f487" fmla="val 491080"/>
              <a:gd name="f488" fmla="val 1809066"/>
              <a:gd name="f489" fmla="val 351835"/>
              <a:gd name="f490" fmla="val 1783423"/>
              <a:gd name="f491" fmla="val 260568"/>
              <a:gd name="f492" fmla="val 1679198"/>
              <a:gd name="f493" fmla="val 281523"/>
              <a:gd name="f494" fmla="val 1655484"/>
              <a:gd name="f495" fmla="val 302479"/>
              <a:gd name="f496" fmla="val 1677543"/>
              <a:gd name="f497" fmla="val 320402"/>
              <a:gd name="f498" fmla="val 1668720"/>
              <a:gd name="f499" fmla="val 319850"/>
              <a:gd name="f500" fmla="val 1663205"/>
              <a:gd name="f501" fmla="val 321230"/>
              <a:gd name="f502" fmla="val 1654932"/>
              <a:gd name="f503" fmla="val 317920"/>
              <a:gd name="f504" fmla="val 1652452"/>
              <a:gd name="f505" fmla="val 249815"/>
              <a:gd name="f506" fmla="val 1595650"/>
              <a:gd name="f507" fmla="val 248711"/>
              <a:gd name="f508" fmla="val 1594273"/>
              <a:gd name="f509" fmla="val 321779"/>
              <a:gd name="f510" fmla="val 1552359"/>
              <a:gd name="f511" fmla="val 347424"/>
              <a:gd name="f512" fmla="val 1537746"/>
              <a:gd name="f513" fmla="val 345218"/>
              <a:gd name="f514" fmla="val 1524786"/>
              <a:gd name="f515" fmla="val 331707"/>
              <a:gd name="f516" fmla="val 1506313"/>
              <a:gd name="f517" fmla="val 322055"/>
              <a:gd name="f518" fmla="val 1493353"/>
              <a:gd name="f519" fmla="val 310475"/>
              <a:gd name="f520" fmla="val 1481772"/>
              <a:gd name="f521" fmla="val 315990"/>
              <a:gd name="f522" fmla="val 1453371"/>
              <a:gd name="f523" fmla="val 355971"/>
              <a:gd name="f524" fmla="val 1489769"/>
              <a:gd name="f525" fmla="val 549259"/>
              <a:gd name="f526" fmla="val 1477912"/>
              <a:gd name="f527" fmla="val 583450"/>
              <a:gd name="f528" fmla="val 1474052"/>
              <a:gd name="f529" fmla="val 621777"/>
              <a:gd name="f530" fmla="val 1469917"/>
              <a:gd name="f531" fmla="val 659553"/>
              <a:gd name="f532" fmla="val 1452269"/>
              <a:gd name="f533" fmla="val 699809"/>
              <a:gd name="f534" fmla="val 1461919"/>
              <a:gd name="f535" fmla="val 732070"/>
              <a:gd name="f536" fmla="val 1469641"/>
              <a:gd name="f537" fmla="val 881516"/>
              <a:gd name="f538" fmla="val 1544364"/>
              <a:gd name="f539" fmla="val 902750"/>
              <a:gd name="f540" fmla="val 1458612"/>
              <a:gd name="f541" fmla="val 903853"/>
              <a:gd name="f542" fmla="val 1454475"/>
              <a:gd name="f543" fmla="val 964237"/>
              <a:gd name="f544" fmla="val 1464127"/>
              <a:gd name="f545" fmla="val 996774"/>
              <a:gd name="f546" fmla="val 1468814"/>
              <a:gd name="f547" fmla="val 1025451"/>
              <a:gd name="f548" fmla="val 1472674"/>
              <a:gd name="f549" fmla="val 1057712"/>
              <a:gd name="f550" fmla="val 1077012"/>
              <a:gd name="f551" fmla="val 1455578"/>
              <a:gd name="f552" fmla="val 1088317"/>
              <a:gd name="f553" fmla="val 1435450"/>
              <a:gd name="f554" fmla="val 1041719"/>
              <a:gd name="f555" fmla="val 1396571"/>
              <a:gd name="f556" fmla="val 1000083"/>
              <a:gd name="f557" fmla="val 1393262"/>
              <a:gd name="f558" fmla="val 963961"/>
              <a:gd name="f559" fmla="val 1390229"/>
              <a:gd name="f560" fmla="val 926186"/>
              <a:gd name="f561" fmla="val 1385817"/>
              <a:gd name="f562" fmla="val 891720"/>
              <a:gd name="f563" fmla="val 1394089"/>
              <a:gd name="f564" fmla="val 849258"/>
              <a:gd name="f565" fmla="val 1404017"/>
              <a:gd name="f566" fmla="val 826372"/>
              <a:gd name="f567" fmla="val 1388024"/>
              <a:gd name="f568" fmla="val 814515"/>
              <a:gd name="f569" fmla="val 1353557"/>
              <a:gd name="f570" fmla="val 801280"/>
              <a:gd name="f571" fmla="val 1315506"/>
              <a:gd name="f572" fmla="val 775911"/>
              <a:gd name="f573" fmla="val 1297858"/>
              <a:gd name="f574" fmla="val 740895"/>
              <a:gd name="f575" fmla="val 1280211"/>
              <a:gd name="f576" fmla="val 655967"/>
              <a:gd name="f577" fmla="val 1237474"/>
              <a:gd name="f578" fmla="val 574352"/>
              <a:gd name="f579" fmla="val 1188118"/>
              <a:gd name="f580" fmla="val 481154"/>
              <a:gd name="f581" fmla="val 1163301"/>
              <a:gd name="f582" fmla="val 462679"/>
              <a:gd name="f583" fmla="val 1158337"/>
              <a:gd name="f584" fmla="val 442276"/>
              <a:gd name="f585" fmla="val 1151719"/>
              <a:gd name="f586" fmla="val 433728"/>
              <a:gd name="f587" fmla="val 1118909"/>
              <a:gd name="f588" fmla="val 686023"/>
              <a:gd name="f589" fmla="val 1167987"/>
              <a:gd name="f590" fmla="val 915984"/>
              <a:gd name="f591" fmla="val 1295929"/>
              <a:gd name="f592" fmla="val 1176276"/>
              <a:gd name="f593" fmla="val 1288484"/>
              <a:gd name="f594" fmla="val 1105137"/>
              <a:gd name="f595" fmla="val 1247950"/>
              <a:gd name="f596" fmla="val 1022694"/>
              <a:gd name="f597" fmla="val 1245745"/>
              <a:gd name="f598" fmla="val 946867"/>
              <a:gd name="f599" fmla="val 1000635"/>
              <a:gd name="f600" fmla="val 1196113"/>
              <a:gd name="f601" fmla="val 1051094"/>
              <a:gd name="f602" fmla="val 1218172"/>
              <a:gd name="f603" fmla="val 1102104"/>
              <a:gd name="f604" fmla="val 1230304"/>
              <a:gd name="f605" fmla="val 1144843"/>
              <a:gd name="f606" fmla="val 1240230"/>
              <a:gd name="f607" fmla="val 1183446"/>
              <a:gd name="f608" fmla="val 1241885"/>
              <a:gd name="f609" fmla="val 1188133"/>
              <a:gd name="f610" fmla="val 1182603"/>
              <a:gd name="f611" fmla="val 1186478"/>
              <a:gd name="f612" fmla="val 1178742"/>
              <a:gd name="f613" fmla="val 1186754"/>
              <a:gd name="f614" fmla="val 1173780"/>
              <a:gd name="f615" fmla="val 1187030"/>
              <a:gd name="f616" fmla="val 1169092"/>
              <a:gd name="f617" fmla="val 1172690"/>
              <a:gd name="f618" fmla="val 1144552"/>
              <a:gd name="f619" fmla="val 1150358"/>
              <a:gd name="f620" fmla="val 1131868"/>
              <a:gd name="f621" fmla="val 1123887"/>
              <a:gd name="f622" fmla="val 1124698"/>
              <a:gd name="f623" fmla="val 1107894"/>
              <a:gd name="f624" fmla="val 1120286"/>
              <a:gd name="f625" fmla="val 1086663"/>
              <a:gd name="f626" fmla="val 1113668"/>
              <a:gd name="f627" fmla="val 1086938"/>
              <a:gd name="f628" fmla="val 1096023"/>
              <a:gd name="f629" fmla="val 1087765"/>
              <a:gd name="f630" fmla="val 1030674"/>
              <a:gd name="f631" fmla="val 1036756"/>
              <a:gd name="f632" fmla="val 1011647"/>
              <a:gd name="f633" fmla="val 985744"/>
              <a:gd name="f634" fmla="val 992622"/>
              <a:gd name="f635" fmla="val 1014145"/>
              <a:gd name="f636" fmla="val 960086"/>
              <a:gd name="f637" fmla="val 1036479"/>
              <a:gd name="f638" fmla="val 984074"/>
              <a:gd name="f639" fmla="val 1057987"/>
              <a:gd name="f640" fmla="val 981594"/>
              <a:gd name="f641" fmla="val 1072049"/>
              <a:gd name="f642" fmla="val 979939"/>
              <a:gd name="f643" fmla="val 1084733"/>
              <a:gd name="f644" fmla="val 976906"/>
              <a:gd name="f645" fmla="val 1085008"/>
              <a:gd name="f646" fmla="val 946023"/>
              <a:gd name="f647" fmla="val 1078390"/>
              <a:gd name="f648" fmla="val 930030"/>
              <a:gd name="f649" fmla="val 1064605"/>
              <a:gd name="f650" fmla="val 929756"/>
              <a:gd name="f651" fmla="val 978300"/>
              <a:gd name="f652" fmla="val 927273"/>
              <a:gd name="f653" fmla="val 930599"/>
              <a:gd name="f654" fmla="val 836833"/>
              <a:gd name="f655" fmla="val 840985"/>
              <a:gd name="f656" fmla="val 836558"/>
              <a:gd name="f657" fmla="val 787493"/>
              <a:gd name="f658" fmla="val 868834"/>
              <a:gd name="f659" fmla="val 785547"/>
              <a:gd name="f660" fmla="val 823615"/>
              <a:gd name="f661" fmla="val 764315"/>
              <a:gd name="f662" fmla="val 813687"/>
              <a:gd name="f663" fmla="val 759628"/>
              <a:gd name="f664" fmla="val 849533"/>
              <a:gd name="f665" fmla="val 752460"/>
              <a:gd name="f666" fmla="val 865526"/>
              <a:gd name="f667" fmla="val 753562"/>
              <a:gd name="f668" fmla="val 881242"/>
              <a:gd name="f669" fmla="val 754665"/>
              <a:gd name="f670" fmla="val 895304"/>
              <a:gd name="f671" fmla="val 768175"/>
              <a:gd name="f672" fmla="val 914331"/>
              <a:gd name="f673" fmla="val 758525"/>
              <a:gd name="f674" fmla="val 924808"/>
              <a:gd name="f675" fmla="val 724059"/>
              <a:gd name="f676" fmla="val 897787"/>
              <a:gd name="f677" fmla="val 711375"/>
              <a:gd name="f678" fmla="val 875452"/>
              <a:gd name="f679" fmla="val 701724"/>
              <a:gd name="f680" fmla="val 823889"/>
              <a:gd name="f681" fmla="val 679390"/>
              <a:gd name="f682" fmla="val 773706"/>
              <a:gd name="f683" fmla="val 652369"/>
              <a:gd name="f684" fmla="val 717181"/>
              <a:gd name="f685" fmla="val 644371"/>
              <a:gd name="f686" fmla="val 697053"/>
              <a:gd name="f687" fmla="val 641614"/>
              <a:gd name="f688" fmla="val 746133"/>
              <a:gd name="f689" fmla="val 604666"/>
              <a:gd name="f690" fmla="val 755783"/>
              <a:gd name="f691" fmla="val 591707"/>
              <a:gd name="f692" fmla="val 528304"/>
              <a:gd name="f693" fmla="val 455496"/>
              <a:gd name="f694" fmla="val 254778"/>
              <a:gd name="f695" fmla="val 462388"/>
              <a:gd name="f696" fmla="val 352370"/>
              <a:gd name="f697" fmla="val 56250"/>
              <a:gd name="f698" fmla="val 330864"/>
              <a:gd name="f699" fmla="val 97610"/>
              <a:gd name="f700" fmla="val 346580"/>
              <a:gd name="f701" fmla="val 135937"/>
              <a:gd name="f702" fmla="val 349889"/>
              <a:gd name="f703" fmla="val 231615"/>
              <a:gd name="f704" fmla="val 358160"/>
              <a:gd name="f705" fmla="val 326193"/>
              <a:gd name="f706" fmla="val 375256"/>
              <a:gd name="f707" fmla="val 421595"/>
              <a:gd name="f708" fmla="val 385458"/>
              <a:gd name="f709" fmla="val 468469"/>
              <a:gd name="f710" fmla="val 390421"/>
              <a:gd name="f711" fmla="val 512035"/>
              <a:gd name="f712" fmla="val 409172"/>
              <a:gd name="f713" fmla="val 564424"/>
              <a:gd name="f714" fmla="val 379393"/>
              <a:gd name="f715" fmla="val 599443"/>
              <a:gd name="f716" fmla="val 359540"/>
              <a:gd name="f717" fmla="val 655418"/>
              <a:gd name="f718" fmla="val 381046"/>
              <a:gd name="f719" fmla="val 398694"/>
              <a:gd name="f720" fmla="val 734000"/>
              <a:gd name="f721" fmla="val 413307"/>
              <a:gd name="f722" fmla="val 767916"/>
              <a:gd name="f723" fmla="val 417167"/>
              <a:gd name="f724" fmla="val 815067"/>
              <a:gd name="f725" fmla="val 772328"/>
              <a:gd name="f726" fmla="val 387389"/>
              <a:gd name="f727" fmla="val 739515"/>
              <a:gd name="f728" fmla="val 377463"/>
              <a:gd name="f729" fmla="val 705876"/>
              <a:gd name="f730" fmla="val 370568"/>
              <a:gd name="f731" fmla="val 679130"/>
              <a:gd name="f732" fmla="val 365055"/>
              <a:gd name="f733" fmla="val 742825"/>
              <a:gd name="f734" fmla="val 342719"/>
              <a:gd name="f735" fmla="val 775360"/>
              <a:gd name="f736" fmla="val 345477"/>
              <a:gd name="f737" fmla="val 820857"/>
              <a:gd name="f738" fmla="val 349337"/>
              <a:gd name="f739" fmla="val 795214"/>
              <a:gd name="f740" fmla="val 335000"/>
              <a:gd name="f741" fmla="val 315146"/>
              <a:gd name="f742" fmla="val 779221"/>
              <a:gd name="f743" fmla="val 293915"/>
              <a:gd name="f744" fmla="val 803761"/>
              <a:gd name="f745" fmla="val 287298"/>
              <a:gd name="f746" fmla="val 291709"/>
              <a:gd name="f747" fmla="val 878484"/>
              <a:gd name="f748" fmla="val 309081"/>
              <a:gd name="f749" fmla="val 937491"/>
              <a:gd name="f750" fmla="val 278474"/>
              <a:gd name="f751" fmla="val 998705"/>
              <a:gd name="f752" fmla="val 303291"/>
              <a:gd name="f753" fmla="val 983263"/>
              <a:gd name="f754" fmla="val 242077"/>
              <a:gd name="f755" fmla="val 949899"/>
              <a:gd name="f756" fmla="val 215331"/>
              <a:gd name="f757" fmla="val 880139"/>
              <a:gd name="f758" fmla="val 206783"/>
              <a:gd name="f759" fmla="val 853944"/>
              <a:gd name="f760" fmla="val 203475"/>
              <a:gd name="f761" fmla="val 826647"/>
              <a:gd name="f762" fmla="val 208438"/>
              <a:gd name="f763" fmla="val 804037"/>
              <a:gd name="f764" fmla="val 190790"/>
              <a:gd name="f765" fmla="val 791076"/>
              <a:gd name="f766" fmla="val 180590"/>
              <a:gd name="f767" fmla="val 776463"/>
              <a:gd name="f768" fmla="val 168457"/>
              <a:gd name="f769" fmla="val 786666"/>
              <a:gd name="f770" fmla="val 149707"/>
              <a:gd name="f771" fmla="val 793834"/>
              <a:gd name="f772" fmla="val 136471"/>
              <a:gd name="f773" fmla="val 809276"/>
              <a:gd name="f774" fmla="val 821960"/>
              <a:gd name="f775" fmla="val 140884"/>
              <a:gd name="f776" fmla="val 878761"/>
              <a:gd name="f777" fmla="val 160461"/>
              <a:gd name="f778" fmla="val 938043"/>
              <a:gd name="f779" fmla="val 167630"/>
              <a:gd name="f780" fmla="val 997325"/>
              <a:gd name="f781" fmla="val 174800"/>
              <a:gd name="f782" fmla="val 1006426"/>
              <a:gd name="f783" fmla="val 175902"/>
              <a:gd name="f784" fmla="val 1016626"/>
              <a:gd name="f785" fmla="val 179487"/>
              <a:gd name="f786" fmla="val 1026829"/>
              <a:gd name="f787" fmla="val 161287"/>
              <a:gd name="f788" fmla="val 131783"/>
              <a:gd name="f789" fmla="val 810655"/>
              <a:gd name="f790" fmla="val 89872"/>
              <a:gd name="f791" fmla="val 696777"/>
              <a:gd name="f792" fmla="val 73604"/>
              <a:gd name="f793" fmla="val 65884"/>
              <a:gd name="f794" fmla="val 700086"/>
              <a:gd name="f795" fmla="val 58164"/>
              <a:gd name="f796" fmla="val 701741"/>
              <a:gd name="f797" fmla="val 50444"/>
              <a:gd name="f798" fmla="val 790801"/>
              <a:gd name="f799" fmla="val 61471"/>
              <a:gd name="f800" fmla="val 879864"/>
              <a:gd name="f801" fmla="val 72501"/>
              <a:gd name="f802" fmla="val 992362"/>
              <a:gd name="f803" fmla="val 86289"/>
              <a:gd name="f804" fmla="val 923153"/>
              <a:gd name="f805" fmla="val 42446"/>
              <a:gd name="f806" fmla="val 857805"/>
              <a:gd name="f807" fmla="val 57060"/>
              <a:gd name="f808" fmla="val 806519"/>
              <a:gd name="f809" fmla="val 18183"/>
              <a:gd name="f810" fmla="val 816170"/>
              <a:gd name="f811" fmla="val 3431"/>
              <a:gd name="f812" fmla="val 827820"/>
              <a:gd name="f813" fmla="val -292"/>
              <a:gd name="f814" fmla="+- 0 0 -90"/>
              <a:gd name="f815" fmla="*/ f3 1 5283866"/>
              <a:gd name="f816" fmla="*/ f4 1 4210442"/>
              <a:gd name="f817" fmla="val f5"/>
              <a:gd name="f818" fmla="val f6"/>
              <a:gd name="f819" fmla="val f7"/>
              <a:gd name="f820" fmla="*/ f814 f0 1"/>
              <a:gd name="f821" fmla="+- f819 0 f817"/>
              <a:gd name="f822" fmla="+- f818 0 f817"/>
              <a:gd name="f823" fmla="*/ f820 1 f2"/>
              <a:gd name="f824" fmla="*/ f822 1 5283866"/>
              <a:gd name="f825" fmla="*/ f821 1 4210442"/>
              <a:gd name="f826" fmla="*/ 839883 f822 1"/>
              <a:gd name="f827" fmla="*/ 18 f821 1"/>
              <a:gd name="f828" fmla="*/ 875727 f822 1"/>
              <a:gd name="f829" fmla="*/ 6050 f821 1"/>
              <a:gd name="f830" fmla="*/ 1624617 f822 1"/>
              <a:gd name="f831" fmla="*/ 99799 f821 1"/>
              <a:gd name="f832" fmla="*/ 2328012 f822 1"/>
              <a:gd name="f833" fmla="*/ 148051 f821 1"/>
              <a:gd name="f834" fmla="*/ 3177820 f822 1"/>
              <a:gd name="f835" fmla="*/ 228566 f821 1"/>
              <a:gd name="f836" fmla="*/ 3770646 f822 1"/>
              <a:gd name="f837" fmla="*/ 252831 f821 1"/>
              <a:gd name="f838" fmla="*/ 3800149 f822 1"/>
              <a:gd name="f839" fmla="*/ 251727 f821 1"/>
              <a:gd name="f840" fmla="*/ 4102076 f822 1"/>
              <a:gd name="f841" fmla="*/ 288400 f821 1"/>
              <a:gd name="f842" fmla="*/ 3904377 f822 1"/>
              <a:gd name="f843" fmla="*/ 446120 f821 1"/>
              <a:gd name="f844" fmla="*/ 4188933 f822 1"/>
              <a:gd name="f845" fmla="*/ 520843 f821 1"/>
              <a:gd name="f846" fmla="*/ 4465492 f822 1"/>
              <a:gd name="f847" fmla="*/ 626449 f821 1"/>
              <a:gd name="f848" fmla="*/ 4517606 f822 1"/>
              <a:gd name="f849" fmla="*/ 670015 f821 1"/>
              <a:gd name="f850" fmla="*/ 4948576 f822 1"/>
              <a:gd name="f851" fmla="*/ 954847 f821 1"/>
              <a:gd name="f852" fmla="*/ 4866132 f822 1"/>
              <a:gd name="f853" fmla="*/ 1015233 f821 1"/>
              <a:gd name="f854" fmla="*/ 5019164 f822 1"/>
              <a:gd name="f855" fmla="*/ 1087474 f821 1"/>
              <a:gd name="f856" fmla="*/ 5053630 f822 1"/>
              <a:gd name="f857" fmla="*/ 1117806 f821 1"/>
              <a:gd name="f858" fmla="*/ 5024404 f822 1"/>
              <a:gd name="f859" fmla="*/ 1154202 f821 1"/>
              <a:gd name="f860" fmla="*/ 4960984 f822 1"/>
              <a:gd name="f861" fmla="*/ 1179569 f821 1"/>
              <a:gd name="f862" fmla="*/ 4876887 f822 1"/>
              <a:gd name="f863" fmla="*/ 1243814 f821 1"/>
              <a:gd name="f864" fmla="*/ 4880195 f822 1"/>
              <a:gd name="f865" fmla="*/ 1293998 f821 1"/>
              <a:gd name="f866" fmla="*/ 4930104 f822 1"/>
              <a:gd name="f867" fmla="*/ 1384991 f821 1"/>
              <a:gd name="f868" fmla="*/ 4855103 f822 1"/>
              <a:gd name="f869" fmla="*/ 1480119 f821 1"/>
              <a:gd name="f870" fmla="*/ 4816500 f822 1"/>
              <a:gd name="f871" fmla="*/ 1508242 f821 1"/>
              <a:gd name="f872" fmla="*/ 4890949 f822 1"/>
              <a:gd name="f873" fmla="*/ 1517893 f821 1"/>
              <a:gd name="f874" fmla="*/ 4916868 f822 1"/>
              <a:gd name="f875" fmla="*/ 1557599 f821 1"/>
              <a:gd name="f876" fmla="*/ 4928448 f822 1"/>
              <a:gd name="f877" fmla="*/ 1577453 f821 1"/>
              <a:gd name="f878" fmla="*/ 4998760 f822 1"/>
              <a:gd name="f879" fmla="*/ 1701809 f821 1"/>
              <a:gd name="f880" fmla="*/ 4986903 f822 1"/>
              <a:gd name="f881" fmla="*/ 1736550 f821 1"/>
              <a:gd name="f882" fmla="*/ 4869716 f822 1"/>
              <a:gd name="f883" fmla="*/ 1904472 f821 1"/>
              <a:gd name="f884" fmla="*/ 4994348 f822 1"/>
              <a:gd name="f885" fmla="*/ 1951346 f821 1"/>
              <a:gd name="f886" fmla="*/ 5001792 f822 1"/>
              <a:gd name="f887" fmla="*/ 2030756 f821 1"/>
              <a:gd name="f888" fmla="*/ 5065212 f822 1"/>
              <a:gd name="f889" fmla="*/ 2119543 f821 1"/>
              <a:gd name="f890" fmla="*/ 5204732 f822 1"/>
              <a:gd name="f891" fmla="*/ 2244450 f821 1"/>
              <a:gd name="f892" fmla="*/ 5283866 f822 1"/>
              <a:gd name="f893" fmla="*/ 2328272 f821 1"/>
              <a:gd name="f894" fmla="*/ 5147380 f822 1"/>
              <a:gd name="f895" fmla="*/ 2350606 f821 1"/>
              <a:gd name="f896" fmla="*/ 5126148 f822 1"/>
              <a:gd name="f897" fmla="*/ 2363566 f821 1"/>
              <a:gd name="f898" fmla="*/ 5142417 f822 1"/>
              <a:gd name="f899" fmla="*/ 2407682 f821 1"/>
              <a:gd name="f900" fmla="*/ 5164200 f822 1"/>
              <a:gd name="f901" fmla="*/ 2451526 f821 1"/>
              <a:gd name="f902" fmla="*/ 5149034 f822 1"/>
              <a:gd name="f903" fmla="*/ 2485992 f821 1"/>
              <a:gd name="f904" fmla="*/ 5042601 f822 1"/>
              <a:gd name="f905" fmla="*/ 2635164 f821 1"/>
              <a:gd name="f906" fmla="*/ 4955194 f822 1"/>
              <a:gd name="f907" fmla="*/ 2694445 f821 1"/>
              <a:gd name="f908" fmla="*/ 4756116 f822 1"/>
              <a:gd name="f909" fmla="*/ 2963836 f821 1"/>
              <a:gd name="f910" fmla="*/ 4693523 f822 1"/>
              <a:gd name="f911" fmla="*/ 3051244 f821 1"/>
              <a:gd name="f912" fmla="*/ 4739848 f822 1"/>
              <a:gd name="f913" fmla="*/ 3082125 f821 1"/>
              <a:gd name="f914" fmla="*/ 4651060 f822 1"/>
              <a:gd name="f915" fmla="*/ 3173670 f821 1"/>
              <a:gd name="f916" fmla="*/ 4546556 f822 1"/>
              <a:gd name="f917" fmla="*/ 3275413 f821 1"/>
              <a:gd name="f918" fmla="*/ 4519261 f822 1"/>
              <a:gd name="f919" fmla="*/ 3302437 f821 1"/>
              <a:gd name="f920" fmla="*/ 2364961 f822 1"/>
              <a:gd name="f921" fmla="*/ 4209597 f821 1"/>
              <a:gd name="f922" fmla="*/ 1796951 f822 1"/>
              <a:gd name="f923" fmla="*/ 4075867 f821 1"/>
              <a:gd name="f924" fmla="*/ 1572227 f822 1"/>
              <a:gd name="f925" fmla="*/ 3971917 f821 1"/>
              <a:gd name="f926" fmla="*/ 1284364 f822 1"/>
              <a:gd name="f927" fmla="*/ 3805097 f821 1"/>
              <a:gd name="f928" fmla="*/ 976645 f822 1"/>
              <a:gd name="f929" fmla="*/ 3670815 f821 1"/>
              <a:gd name="f930" fmla="*/ 871866 f822 1"/>
              <a:gd name="f931" fmla="*/ 3547839 f821 1"/>
              <a:gd name="f932" fmla="*/ 835195 f822 1"/>
              <a:gd name="f933" fmla="*/ 3513373 f821 1"/>
              <a:gd name="f934" fmla="*/ 743375 f822 1"/>
              <a:gd name="f935" fmla="*/ 3468427 f821 1"/>
              <a:gd name="f936" fmla="*/ 583175 f822 1"/>
              <a:gd name="f937" fmla="*/ 3371370 f821 1"/>
              <a:gd name="f938" fmla="*/ 641906 f822 1"/>
              <a:gd name="f939" fmla="*/ 3349311 f821 1"/>
              <a:gd name="f940" fmla="*/ 810930 f822 1"/>
              <a:gd name="f941" fmla="*/ 3408042 f821 1"/>
              <a:gd name="f942" fmla="*/ 933908 f822 1"/>
              <a:gd name="f943" fmla="*/ 3423758 f821 1"/>
              <a:gd name="f944" fmla="*/ 760747 f822 1"/>
              <a:gd name="f945" fmla="*/ 3321187 f821 1"/>
              <a:gd name="f946" fmla="*/ 593101 f822 1"/>
              <a:gd name="f947" fmla="*/ 3187731 f821 1"/>
              <a:gd name="f948" fmla="*/ 722419 f822 1"/>
              <a:gd name="f949" fmla="*/ 3213374 f821 1"/>
              <a:gd name="f950" fmla="*/ 727934 f822 1"/>
              <a:gd name="f951" fmla="*/ 3195451 f821 1"/>
              <a:gd name="f952" fmla="*/ 615987 f822 1"/>
              <a:gd name="f953" fmla="*/ 3036630 f821 1"/>
              <a:gd name="f954" fmla="*/ 560564 f822 1"/>
              <a:gd name="f955" fmla="*/ 2972660 f821 1"/>
              <a:gd name="f956" fmla="*/ 311302 f822 1"/>
              <a:gd name="f957" fmla="*/ 2779924 f821 1"/>
              <a:gd name="f958" fmla="*/ 547882 f822 1"/>
              <a:gd name="f959" fmla="*/ 2865952 f821 1"/>
              <a:gd name="f960" fmla="*/ 303582 f822 1"/>
              <a:gd name="f961" fmla="*/ 2678453 f821 1"/>
              <a:gd name="f962" fmla="*/ 185016 f822 1"/>
              <a:gd name="f963" fmla="*/ 2609244 f821 1"/>
              <a:gd name="f964" fmla="*/ 154963 f822 1"/>
              <a:gd name="f965" fmla="*/ 2568435 f821 1"/>
              <a:gd name="f966" fmla="*/ 207627 f822 1"/>
              <a:gd name="f967" fmla="*/ 2559612 f821 1"/>
              <a:gd name="f968" fmla="*/ 369207 f822 1"/>
              <a:gd name="f969" fmla="*/ 2575330 f821 1"/>
              <a:gd name="f970" fmla="*/ 169852 f822 1"/>
              <a:gd name="f971" fmla="*/ 2449319 f821 1"/>
              <a:gd name="f972" fmla="*/ 319299 f822 1"/>
              <a:gd name="f973" fmla="*/ 2468619 f821 1"/>
              <a:gd name="f974" fmla="*/ 362313 f822 1"/>
              <a:gd name="f975" fmla="*/ 2418988 f821 1"/>
              <a:gd name="f976" fmla="*/ 431798 f822 1"/>
              <a:gd name="f977" fmla="*/ 2338750 f821 1"/>
              <a:gd name="f978" fmla="*/ 479775 f822 1"/>
              <a:gd name="f979" fmla="*/ 2294082 f821 1"/>
              <a:gd name="f980" fmla="*/ 499903 f822 1"/>
              <a:gd name="f981" fmla="*/ 2153458 f821 1"/>
              <a:gd name="f982" fmla="*/ 458544 f822 1"/>
              <a:gd name="f983" fmla="*/ 1999599 f821 1"/>
              <a:gd name="f984" fmla="*/ 346596 f822 1"/>
              <a:gd name="f985" fmla="*/ 1921843 f821 1"/>
              <a:gd name="f986" fmla="*/ 378857 f822 1"/>
              <a:gd name="f987" fmla="*/ 1834435 f821 1"/>
              <a:gd name="f988" fmla="*/ 617091 f822 1"/>
              <a:gd name="f989" fmla="*/ 1887376 f821 1"/>
              <a:gd name="f990" fmla="*/ 260568 f822 1"/>
              <a:gd name="f991" fmla="*/ 1679198 f821 1"/>
              <a:gd name="f992" fmla="*/ 320402 f822 1"/>
              <a:gd name="f993" fmla="*/ 1668720 f821 1"/>
              <a:gd name="f994" fmla="*/ 317920 f822 1"/>
              <a:gd name="f995" fmla="*/ 1652452 f821 1"/>
              <a:gd name="f996" fmla="*/ 321779 f822 1"/>
              <a:gd name="f997" fmla="*/ 1552359 f821 1"/>
              <a:gd name="f998" fmla="*/ 331707 f822 1"/>
              <a:gd name="f999" fmla="*/ 1506313 f821 1"/>
              <a:gd name="f1000" fmla="*/ 315990 f822 1"/>
              <a:gd name="f1001" fmla="*/ 1453371 f821 1"/>
              <a:gd name="f1002" fmla="*/ 583450 f822 1"/>
              <a:gd name="f1003" fmla="*/ 1474052 f821 1"/>
              <a:gd name="f1004" fmla="*/ 699809 f822 1"/>
              <a:gd name="f1005" fmla="*/ 1461919 f821 1"/>
              <a:gd name="f1006" fmla="*/ 902750 f822 1"/>
              <a:gd name="f1007" fmla="*/ 1458612 f821 1"/>
              <a:gd name="f1008" fmla="*/ 996774 f822 1"/>
              <a:gd name="f1009" fmla="*/ 1468814 f821 1"/>
              <a:gd name="f1010" fmla="*/ 1077012 f822 1"/>
              <a:gd name="f1011" fmla="*/ 1455578 f821 1"/>
              <a:gd name="f1012" fmla="*/ 1000083 f822 1"/>
              <a:gd name="f1013" fmla="*/ 1393262 f821 1"/>
              <a:gd name="f1014" fmla="*/ 891720 f822 1"/>
              <a:gd name="f1015" fmla="*/ 1394089 f821 1"/>
              <a:gd name="f1016" fmla="*/ 814515 f822 1"/>
              <a:gd name="f1017" fmla="*/ 1353557 f821 1"/>
              <a:gd name="f1018" fmla="*/ 740895 f822 1"/>
              <a:gd name="f1019" fmla="*/ 1280211 f821 1"/>
              <a:gd name="f1020" fmla="*/ 481154 f822 1"/>
              <a:gd name="f1021" fmla="*/ 1163301 f821 1"/>
              <a:gd name="f1022" fmla="*/ 433728 f822 1"/>
              <a:gd name="f1023" fmla="*/ 1118909 f821 1"/>
              <a:gd name="f1024" fmla="*/ 1176276 f822 1"/>
              <a:gd name="f1025" fmla="*/ 1288484 f821 1"/>
              <a:gd name="f1026" fmla="*/ 946867 f822 1"/>
              <a:gd name="f1027" fmla="*/ 1217344 f821 1"/>
              <a:gd name="f1028" fmla="*/ 1102104 f822 1"/>
              <a:gd name="f1029" fmla="*/ 1230304 f821 1"/>
              <a:gd name="f1030" fmla="*/ 1188133 f822 1"/>
              <a:gd name="f1031" fmla="*/ 1182603 f821 1"/>
              <a:gd name="f1032" fmla="*/ 1187030 f822 1"/>
              <a:gd name="f1033" fmla="*/ 1169092 f821 1"/>
              <a:gd name="f1034" fmla="*/ 1123887 f822 1"/>
              <a:gd name="f1035" fmla="*/ 1124698 f821 1"/>
              <a:gd name="f1036" fmla="*/ 1086938 f822 1"/>
              <a:gd name="f1037" fmla="*/ 1096023 f821 1"/>
              <a:gd name="f1038" fmla="*/ 985744 f822 1"/>
              <a:gd name="f1039" fmla="*/ 992622 f821 1"/>
              <a:gd name="f1040" fmla="*/ 1057987 f822 1"/>
              <a:gd name="f1041" fmla="*/ 981594 f821 1"/>
              <a:gd name="f1042" fmla="*/ 1084733 f822 1"/>
              <a:gd name="f1043" fmla="*/ 960086 f821 1"/>
              <a:gd name="f1044" fmla="*/ 1064605 f822 1"/>
              <a:gd name="f1045" fmla="*/ 929756 f821 1"/>
              <a:gd name="f1046" fmla="*/ 840985 f822 1"/>
              <a:gd name="f1047" fmla="*/ 836558 f821 1"/>
              <a:gd name="f1048" fmla="*/ 823615 f822 1"/>
              <a:gd name="f1049" fmla="*/ 764315 f821 1"/>
              <a:gd name="f1050" fmla="*/ 865526 f822 1"/>
              <a:gd name="f1051" fmla="*/ 753562 f821 1"/>
              <a:gd name="f1052" fmla="*/ 914331 f822 1"/>
              <a:gd name="f1053" fmla="*/ 758525 f821 1"/>
              <a:gd name="f1054" fmla="*/ 875452 f822 1"/>
              <a:gd name="f1055" fmla="*/ 701724 f821 1"/>
              <a:gd name="f1056" fmla="*/ 717181 f822 1"/>
              <a:gd name="f1057" fmla="*/ 644371 f821 1"/>
              <a:gd name="f1058" fmla="*/ 755783 f822 1"/>
              <a:gd name="f1059" fmla="*/ 591707 f821 1"/>
              <a:gd name="f1060" fmla="*/ 0 f822 1"/>
              <a:gd name="f1061" fmla="*/ 352370 f821 1"/>
              <a:gd name="f1062" fmla="*/ 135937 f822 1"/>
              <a:gd name="f1063" fmla="*/ 349889 f821 1"/>
              <a:gd name="f1064" fmla="*/ 421595 f822 1"/>
              <a:gd name="f1065" fmla="*/ 385458 f821 1"/>
              <a:gd name="f1066" fmla="*/ 564424 f822 1"/>
              <a:gd name="f1067" fmla="*/ 379393 f821 1"/>
              <a:gd name="f1068" fmla="*/ 698432 f822 1"/>
              <a:gd name="f1069" fmla="*/ 398694 f821 1"/>
              <a:gd name="f1070" fmla="*/ 815067 f822 1"/>
              <a:gd name="f1071" fmla="*/ 705876 f822 1"/>
              <a:gd name="f1072" fmla="*/ 370568 f821 1"/>
              <a:gd name="f1073" fmla="*/ 775360 f822 1"/>
              <a:gd name="f1074" fmla="*/ 345477 f821 1"/>
              <a:gd name="f1075" fmla="*/ 787493 f822 1"/>
              <a:gd name="f1076" fmla="*/ 315146 f821 1"/>
              <a:gd name="f1077" fmla="*/ 819202 f822 1"/>
              <a:gd name="f1078" fmla="*/ 291709 f821 1"/>
              <a:gd name="f1079" fmla="*/ 998705 f822 1"/>
              <a:gd name="f1080" fmla="*/ 303291 f821 1"/>
              <a:gd name="f1081" fmla="*/ 880139 f822 1"/>
              <a:gd name="f1082" fmla="*/ 206783 f821 1"/>
              <a:gd name="f1083" fmla="*/ 804037 f822 1"/>
              <a:gd name="f1084" fmla="*/ 190790 f821 1"/>
              <a:gd name="f1085" fmla="*/ 786666 f822 1"/>
              <a:gd name="f1086" fmla="*/ 149707 f821 1"/>
              <a:gd name="f1087" fmla="*/ 821960 f822 1"/>
              <a:gd name="f1088" fmla="*/ 140884 f821 1"/>
              <a:gd name="f1089" fmla="*/ 997325 f822 1"/>
              <a:gd name="f1090" fmla="*/ 174800 f821 1"/>
              <a:gd name="f1091" fmla="*/ 1026829 f822 1"/>
              <a:gd name="f1092" fmla="*/ 161287 f821 1"/>
              <a:gd name="f1093" fmla="*/ 696777 f822 1"/>
              <a:gd name="f1094" fmla="*/ 73604 f821 1"/>
              <a:gd name="f1095" fmla="*/ 701741 f822 1"/>
              <a:gd name="f1096" fmla="*/ 50444 f821 1"/>
              <a:gd name="f1097" fmla="*/ 992362 f822 1"/>
              <a:gd name="f1098" fmla="*/ 86289 f821 1"/>
              <a:gd name="f1099" fmla="*/ 806519 f822 1"/>
              <a:gd name="f1100" fmla="*/ 18183 f821 1"/>
              <a:gd name="f1101" fmla="+- f823 0 f1"/>
              <a:gd name="f1102" fmla="*/ f826 1 5283866"/>
              <a:gd name="f1103" fmla="*/ f827 1 4210442"/>
              <a:gd name="f1104" fmla="*/ f828 1 5283866"/>
              <a:gd name="f1105" fmla="*/ f829 1 4210442"/>
              <a:gd name="f1106" fmla="*/ f830 1 5283866"/>
              <a:gd name="f1107" fmla="*/ f831 1 4210442"/>
              <a:gd name="f1108" fmla="*/ f832 1 5283866"/>
              <a:gd name="f1109" fmla="*/ f833 1 4210442"/>
              <a:gd name="f1110" fmla="*/ f834 1 5283866"/>
              <a:gd name="f1111" fmla="*/ f835 1 4210442"/>
              <a:gd name="f1112" fmla="*/ f836 1 5283866"/>
              <a:gd name="f1113" fmla="*/ f837 1 4210442"/>
              <a:gd name="f1114" fmla="*/ f838 1 5283866"/>
              <a:gd name="f1115" fmla="*/ f839 1 4210442"/>
              <a:gd name="f1116" fmla="*/ f840 1 5283866"/>
              <a:gd name="f1117" fmla="*/ f841 1 4210442"/>
              <a:gd name="f1118" fmla="*/ f842 1 5283866"/>
              <a:gd name="f1119" fmla="*/ f843 1 4210442"/>
              <a:gd name="f1120" fmla="*/ f844 1 5283866"/>
              <a:gd name="f1121" fmla="*/ f845 1 4210442"/>
              <a:gd name="f1122" fmla="*/ f846 1 5283866"/>
              <a:gd name="f1123" fmla="*/ f847 1 4210442"/>
              <a:gd name="f1124" fmla="*/ f848 1 5283866"/>
              <a:gd name="f1125" fmla="*/ f849 1 4210442"/>
              <a:gd name="f1126" fmla="*/ f850 1 5283866"/>
              <a:gd name="f1127" fmla="*/ f851 1 4210442"/>
              <a:gd name="f1128" fmla="*/ f852 1 5283866"/>
              <a:gd name="f1129" fmla="*/ f853 1 4210442"/>
              <a:gd name="f1130" fmla="*/ f854 1 5283866"/>
              <a:gd name="f1131" fmla="*/ f855 1 4210442"/>
              <a:gd name="f1132" fmla="*/ f856 1 5283866"/>
              <a:gd name="f1133" fmla="*/ f857 1 4210442"/>
              <a:gd name="f1134" fmla="*/ f858 1 5283866"/>
              <a:gd name="f1135" fmla="*/ f859 1 4210442"/>
              <a:gd name="f1136" fmla="*/ f860 1 5283866"/>
              <a:gd name="f1137" fmla="*/ f861 1 4210442"/>
              <a:gd name="f1138" fmla="*/ f862 1 5283866"/>
              <a:gd name="f1139" fmla="*/ f863 1 4210442"/>
              <a:gd name="f1140" fmla="*/ f864 1 5283866"/>
              <a:gd name="f1141" fmla="*/ f865 1 4210442"/>
              <a:gd name="f1142" fmla="*/ f866 1 5283866"/>
              <a:gd name="f1143" fmla="*/ f867 1 4210442"/>
              <a:gd name="f1144" fmla="*/ f868 1 5283866"/>
              <a:gd name="f1145" fmla="*/ f869 1 4210442"/>
              <a:gd name="f1146" fmla="*/ f870 1 5283866"/>
              <a:gd name="f1147" fmla="*/ f871 1 4210442"/>
              <a:gd name="f1148" fmla="*/ f872 1 5283866"/>
              <a:gd name="f1149" fmla="*/ f873 1 4210442"/>
              <a:gd name="f1150" fmla="*/ f874 1 5283866"/>
              <a:gd name="f1151" fmla="*/ f875 1 4210442"/>
              <a:gd name="f1152" fmla="*/ f876 1 5283866"/>
              <a:gd name="f1153" fmla="*/ f877 1 4210442"/>
              <a:gd name="f1154" fmla="*/ f878 1 5283866"/>
              <a:gd name="f1155" fmla="*/ f879 1 4210442"/>
              <a:gd name="f1156" fmla="*/ f880 1 5283866"/>
              <a:gd name="f1157" fmla="*/ f881 1 4210442"/>
              <a:gd name="f1158" fmla="*/ f882 1 5283866"/>
              <a:gd name="f1159" fmla="*/ f883 1 4210442"/>
              <a:gd name="f1160" fmla="*/ f884 1 5283866"/>
              <a:gd name="f1161" fmla="*/ f885 1 4210442"/>
              <a:gd name="f1162" fmla="*/ f886 1 5283866"/>
              <a:gd name="f1163" fmla="*/ f887 1 4210442"/>
              <a:gd name="f1164" fmla="*/ f888 1 5283866"/>
              <a:gd name="f1165" fmla="*/ f889 1 4210442"/>
              <a:gd name="f1166" fmla="*/ f890 1 5283866"/>
              <a:gd name="f1167" fmla="*/ f891 1 4210442"/>
              <a:gd name="f1168" fmla="*/ f892 1 5283866"/>
              <a:gd name="f1169" fmla="*/ f893 1 4210442"/>
              <a:gd name="f1170" fmla="*/ f894 1 5283866"/>
              <a:gd name="f1171" fmla="*/ f895 1 4210442"/>
              <a:gd name="f1172" fmla="*/ f896 1 5283866"/>
              <a:gd name="f1173" fmla="*/ f897 1 4210442"/>
              <a:gd name="f1174" fmla="*/ f898 1 5283866"/>
              <a:gd name="f1175" fmla="*/ f899 1 4210442"/>
              <a:gd name="f1176" fmla="*/ f900 1 5283866"/>
              <a:gd name="f1177" fmla="*/ f901 1 4210442"/>
              <a:gd name="f1178" fmla="*/ f902 1 5283866"/>
              <a:gd name="f1179" fmla="*/ f903 1 4210442"/>
              <a:gd name="f1180" fmla="*/ f904 1 5283866"/>
              <a:gd name="f1181" fmla="*/ f905 1 4210442"/>
              <a:gd name="f1182" fmla="*/ f906 1 5283866"/>
              <a:gd name="f1183" fmla="*/ f907 1 4210442"/>
              <a:gd name="f1184" fmla="*/ f908 1 5283866"/>
              <a:gd name="f1185" fmla="*/ f909 1 4210442"/>
              <a:gd name="f1186" fmla="*/ f910 1 5283866"/>
              <a:gd name="f1187" fmla="*/ f911 1 4210442"/>
              <a:gd name="f1188" fmla="*/ f912 1 5283866"/>
              <a:gd name="f1189" fmla="*/ f913 1 4210442"/>
              <a:gd name="f1190" fmla="*/ f914 1 5283866"/>
              <a:gd name="f1191" fmla="*/ f915 1 4210442"/>
              <a:gd name="f1192" fmla="*/ f916 1 5283866"/>
              <a:gd name="f1193" fmla="*/ f917 1 4210442"/>
              <a:gd name="f1194" fmla="*/ f918 1 5283866"/>
              <a:gd name="f1195" fmla="*/ f919 1 4210442"/>
              <a:gd name="f1196" fmla="*/ f920 1 5283866"/>
              <a:gd name="f1197" fmla="*/ f921 1 4210442"/>
              <a:gd name="f1198" fmla="*/ f922 1 5283866"/>
              <a:gd name="f1199" fmla="*/ f923 1 4210442"/>
              <a:gd name="f1200" fmla="*/ f924 1 5283866"/>
              <a:gd name="f1201" fmla="*/ f925 1 4210442"/>
              <a:gd name="f1202" fmla="*/ f926 1 5283866"/>
              <a:gd name="f1203" fmla="*/ f927 1 4210442"/>
              <a:gd name="f1204" fmla="*/ f928 1 5283866"/>
              <a:gd name="f1205" fmla="*/ f929 1 4210442"/>
              <a:gd name="f1206" fmla="*/ f930 1 5283866"/>
              <a:gd name="f1207" fmla="*/ f931 1 4210442"/>
              <a:gd name="f1208" fmla="*/ f932 1 5283866"/>
              <a:gd name="f1209" fmla="*/ f933 1 4210442"/>
              <a:gd name="f1210" fmla="*/ f934 1 5283866"/>
              <a:gd name="f1211" fmla="*/ f935 1 4210442"/>
              <a:gd name="f1212" fmla="*/ f936 1 5283866"/>
              <a:gd name="f1213" fmla="*/ f937 1 4210442"/>
              <a:gd name="f1214" fmla="*/ f938 1 5283866"/>
              <a:gd name="f1215" fmla="*/ f939 1 4210442"/>
              <a:gd name="f1216" fmla="*/ f940 1 5283866"/>
              <a:gd name="f1217" fmla="*/ f941 1 4210442"/>
              <a:gd name="f1218" fmla="*/ f942 1 5283866"/>
              <a:gd name="f1219" fmla="*/ f943 1 4210442"/>
              <a:gd name="f1220" fmla="*/ f944 1 5283866"/>
              <a:gd name="f1221" fmla="*/ f945 1 4210442"/>
              <a:gd name="f1222" fmla="*/ f946 1 5283866"/>
              <a:gd name="f1223" fmla="*/ f947 1 4210442"/>
              <a:gd name="f1224" fmla="*/ f948 1 5283866"/>
              <a:gd name="f1225" fmla="*/ f949 1 4210442"/>
              <a:gd name="f1226" fmla="*/ f950 1 5283866"/>
              <a:gd name="f1227" fmla="*/ f951 1 4210442"/>
              <a:gd name="f1228" fmla="*/ f952 1 5283866"/>
              <a:gd name="f1229" fmla="*/ f953 1 4210442"/>
              <a:gd name="f1230" fmla="*/ f954 1 5283866"/>
              <a:gd name="f1231" fmla="*/ f955 1 4210442"/>
              <a:gd name="f1232" fmla="*/ f956 1 5283866"/>
              <a:gd name="f1233" fmla="*/ f957 1 4210442"/>
              <a:gd name="f1234" fmla="*/ f958 1 5283866"/>
              <a:gd name="f1235" fmla="*/ f959 1 4210442"/>
              <a:gd name="f1236" fmla="*/ f960 1 5283866"/>
              <a:gd name="f1237" fmla="*/ f961 1 4210442"/>
              <a:gd name="f1238" fmla="*/ f962 1 5283866"/>
              <a:gd name="f1239" fmla="*/ f963 1 4210442"/>
              <a:gd name="f1240" fmla="*/ f964 1 5283866"/>
              <a:gd name="f1241" fmla="*/ f965 1 4210442"/>
              <a:gd name="f1242" fmla="*/ f966 1 5283866"/>
              <a:gd name="f1243" fmla="*/ f967 1 4210442"/>
              <a:gd name="f1244" fmla="*/ f968 1 5283866"/>
              <a:gd name="f1245" fmla="*/ f969 1 4210442"/>
              <a:gd name="f1246" fmla="*/ f970 1 5283866"/>
              <a:gd name="f1247" fmla="*/ f971 1 4210442"/>
              <a:gd name="f1248" fmla="*/ f972 1 5283866"/>
              <a:gd name="f1249" fmla="*/ f973 1 4210442"/>
              <a:gd name="f1250" fmla="*/ f974 1 5283866"/>
              <a:gd name="f1251" fmla="*/ f975 1 4210442"/>
              <a:gd name="f1252" fmla="*/ f976 1 5283866"/>
              <a:gd name="f1253" fmla="*/ f977 1 4210442"/>
              <a:gd name="f1254" fmla="*/ f978 1 5283866"/>
              <a:gd name="f1255" fmla="*/ f979 1 4210442"/>
              <a:gd name="f1256" fmla="*/ f980 1 5283866"/>
              <a:gd name="f1257" fmla="*/ f981 1 4210442"/>
              <a:gd name="f1258" fmla="*/ f982 1 5283866"/>
              <a:gd name="f1259" fmla="*/ f983 1 4210442"/>
              <a:gd name="f1260" fmla="*/ f984 1 5283866"/>
              <a:gd name="f1261" fmla="*/ f985 1 4210442"/>
              <a:gd name="f1262" fmla="*/ f986 1 5283866"/>
              <a:gd name="f1263" fmla="*/ f987 1 4210442"/>
              <a:gd name="f1264" fmla="*/ f988 1 5283866"/>
              <a:gd name="f1265" fmla="*/ f989 1 4210442"/>
              <a:gd name="f1266" fmla="*/ f990 1 5283866"/>
              <a:gd name="f1267" fmla="*/ f991 1 4210442"/>
              <a:gd name="f1268" fmla="*/ f992 1 5283866"/>
              <a:gd name="f1269" fmla="*/ f993 1 4210442"/>
              <a:gd name="f1270" fmla="*/ f994 1 5283866"/>
              <a:gd name="f1271" fmla="*/ f995 1 4210442"/>
              <a:gd name="f1272" fmla="*/ f996 1 5283866"/>
              <a:gd name="f1273" fmla="*/ f997 1 4210442"/>
              <a:gd name="f1274" fmla="*/ f998 1 5283866"/>
              <a:gd name="f1275" fmla="*/ f999 1 4210442"/>
              <a:gd name="f1276" fmla="*/ f1000 1 5283866"/>
              <a:gd name="f1277" fmla="*/ f1001 1 4210442"/>
              <a:gd name="f1278" fmla="*/ f1002 1 5283866"/>
              <a:gd name="f1279" fmla="*/ f1003 1 4210442"/>
              <a:gd name="f1280" fmla="*/ f1004 1 5283866"/>
              <a:gd name="f1281" fmla="*/ f1005 1 4210442"/>
              <a:gd name="f1282" fmla="*/ f1006 1 5283866"/>
              <a:gd name="f1283" fmla="*/ f1007 1 4210442"/>
              <a:gd name="f1284" fmla="*/ f1008 1 5283866"/>
              <a:gd name="f1285" fmla="*/ f1009 1 4210442"/>
              <a:gd name="f1286" fmla="*/ f1010 1 5283866"/>
              <a:gd name="f1287" fmla="*/ f1011 1 4210442"/>
              <a:gd name="f1288" fmla="*/ f1012 1 5283866"/>
              <a:gd name="f1289" fmla="*/ f1013 1 4210442"/>
              <a:gd name="f1290" fmla="*/ f1014 1 5283866"/>
              <a:gd name="f1291" fmla="*/ f1015 1 4210442"/>
              <a:gd name="f1292" fmla="*/ f1016 1 5283866"/>
              <a:gd name="f1293" fmla="*/ f1017 1 4210442"/>
              <a:gd name="f1294" fmla="*/ f1018 1 5283866"/>
              <a:gd name="f1295" fmla="*/ f1019 1 4210442"/>
              <a:gd name="f1296" fmla="*/ f1020 1 5283866"/>
              <a:gd name="f1297" fmla="*/ f1021 1 4210442"/>
              <a:gd name="f1298" fmla="*/ f1022 1 5283866"/>
              <a:gd name="f1299" fmla="*/ f1023 1 4210442"/>
              <a:gd name="f1300" fmla="*/ f1024 1 5283866"/>
              <a:gd name="f1301" fmla="*/ f1025 1 4210442"/>
              <a:gd name="f1302" fmla="*/ f1026 1 5283866"/>
              <a:gd name="f1303" fmla="*/ f1027 1 4210442"/>
              <a:gd name="f1304" fmla="*/ f1028 1 5283866"/>
              <a:gd name="f1305" fmla="*/ f1029 1 4210442"/>
              <a:gd name="f1306" fmla="*/ f1030 1 5283866"/>
              <a:gd name="f1307" fmla="*/ f1031 1 4210442"/>
              <a:gd name="f1308" fmla="*/ f1032 1 5283866"/>
              <a:gd name="f1309" fmla="*/ f1033 1 4210442"/>
              <a:gd name="f1310" fmla="*/ f1034 1 5283866"/>
              <a:gd name="f1311" fmla="*/ f1035 1 4210442"/>
              <a:gd name="f1312" fmla="*/ f1036 1 5283866"/>
              <a:gd name="f1313" fmla="*/ f1037 1 4210442"/>
              <a:gd name="f1314" fmla="*/ f1038 1 5283866"/>
              <a:gd name="f1315" fmla="*/ f1039 1 4210442"/>
              <a:gd name="f1316" fmla="*/ f1040 1 5283866"/>
              <a:gd name="f1317" fmla="*/ f1041 1 4210442"/>
              <a:gd name="f1318" fmla="*/ f1042 1 5283866"/>
              <a:gd name="f1319" fmla="*/ f1043 1 4210442"/>
              <a:gd name="f1320" fmla="*/ f1044 1 5283866"/>
              <a:gd name="f1321" fmla="*/ f1045 1 4210442"/>
              <a:gd name="f1322" fmla="*/ f1046 1 5283866"/>
              <a:gd name="f1323" fmla="*/ f1047 1 4210442"/>
              <a:gd name="f1324" fmla="*/ f1048 1 5283866"/>
              <a:gd name="f1325" fmla="*/ f1049 1 4210442"/>
              <a:gd name="f1326" fmla="*/ f1050 1 5283866"/>
              <a:gd name="f1327" fmla="*/ f1051 1 4210442"/>
              <a:gd name="f1328" fmla="*/ f1052 1 5283866"/>
              <a:gd name="f1329" fmla="*/ f1053 1 4210442"/>
              <a:gd name="f1330" fmla="*/ f1054 1 5283866"/>
              <a:gd name="f1331" fmla="*/ f1055 1 4210442"/>
              <a:gd name="f1332" fmla="*/ f1056 1 5283866"/>
              <a:gd name="f1333" fmla="*/ f1057 1 4210442"/>
              <a:gd name="f1334" fmla="*/ f1058 1 5283866"/>
              <a:gd name="f1335" fmla="*/ f1059 1 4210442"/>
              <a:gd name="f1336" fmla="*/ f1060 1 5283866"/>
              <a:gd name="f1337" fmla="*/ f1061 1 4210442"/>
              <a:gd name="f1338" fmla="*/ f1062 1 5283866"/>
              <a:gd name="f1339" fmla="*/ f1063 1 4210442"/>
              <a:gd name="f1340" fmla="*/ f1064 1 5283866"/>
              <a:gd name="f1341" fmla="*/ f1065 1 4210442"/>
              <a:gd name="f1342" fmla="*/ f1066 1 5283866"/>
              <a:gd name="f1343" fmla="*/ f1067 1 4210442"/>
              <a:gd name="f1344" fmla="*/ f1068 1 5283866"/>
              <a:gd name="f1345" fmla="*/ f1069 1 4210442"/>
              <a:gd name="f1346" fmla="*/ f1070 1 5283866"/>
              <a:gd name="f1347" fmla="*/ f1071 1 5283866"/>
              <a:gd name="f1348" fmla="*/ f1072 1 4210442"/>
              <a:gd name="f1349" fmla="*/ f1073 1 5283866"/>
              <a:gd name="f1350" fmla="*/ f1074 1 4210442"/>
              <a:gd name="f1351" fmla="*/ f1075 1 5283866"/>
              <a:gd name="f1352" fmla="*/ f1076 1 4210442"/>
              <a:gd name="f1353" fmla="*/ f1077 1 5283866"/>
              <a:gd name="f1354" fmla="*/ f1078 1 4210442"/>
              <a:gd name="f1355" fmla="*/ f1079 1 5283866"/>
              <a:gd name="f1356" fmla="*/ f1080 1 4210442"/>
              <a:gd name="f1357" fmla="*/ f1081 1 5283866"/>
              <a:gd name="f1358" fmla="*/ f1082 1 4210442"/>
              <a:gd name="f1359" fmla="*/ f1083 1 5283866"/>
              <a:gd name="f1360" fmla="*/ f1084 1 4210442"/>
              <a:gd name="f1361" fmla="*/ f1085 1 5283866"/>
              <a:gd name="f1362" fmla="*/ f1086 1 4210442"/>
              <a:gd name="f1363" fmla="*/ f1087 1 5283866"/>
              <a:gd name="f1364" fmla="*/ f1088 1 4210442"/>
              <a:gd name="f1365" fmla="*/ f1089 1 5283866"/>
              <a:gd name="f1366" fmla="*/ f1090 1 4210442"/>
              <a:gd name="f1367" fmla="*/ f1091 1 5283866"/>
              <a:gd name="f1368" fmla="*/ f1092 1 4210442"/>
              <a:gd name="f1369" fmla="*/ f1093 1 5283866"/>
              <a:gd name="f1370" fmla="*/ f1094 1 4210442"/>
              <a:gd name="f1371" fmla="*/ f1095 1 5283866"/>
              <a:gd name="f1372" fmla="*/ f1096 1 4210442"/>
              <a:gd name="f1373" fmla="*/ f1097 1 5283866"/>
              <a:gd name="f1374" fmla="*/ f1098 1 4210442"/>
              <a:gd name="f1375" fmla="*/ f1099 1 5283866"/>
              <a:gd name="f1376" fmla="*/ f1100 1 4210442"/>
              <a:gd name="f1377" fmla="*/ f817 1 f824"/>
              <a:gd name="f1378" fmla="*/ f818 1 f824"/>
              <a:gd name="f1379" fmla="*/ f817 1 f825"/>
              <a:gd name="f1380" fmla="*/ f819 1 f825"/>
              <a:gd name="f1381" fmla="*/ f1102 1 f824"/>
              <a:gd name="f1382" fmla="*/ f1103 1 f825"/>
              <a:gd name="f1383" fmla="*/ f1104 1 f824"/>
              <a:gd name="f1384" fmla="*/ f1105 1 f825"/>
              <a:gd name="f1385" fmla="*/ f1106 1 f824"/>
              <a:gd name="f1386" fmla="*/ f1107 1 f825"/>
              <a:gd name="f1387" fmla="*/ f1108 1 f824"/>
              <a:gd name="f1388" fmla="*/ f1109 1 f825"/>
              <a:gd name="f1389" fmla="*/ f1110 1 f824"/>
              <a:gd name="f1390" fmla="*/ f1111 1 f825"/>
              <a:gd name="f1391" fmla="*/ f1112 1 f824"/>
              <a:gd name="f1392" fmla="*/ f1113 1 f825"/>
              <a:gd name="f1393" fmla="*/ f1114 1 f824"/>
              <a:gd name="f1394" fmla="*/ f1115 1 f825"/>
              <a:gd name="f1395" fmla="*/ f1116 1 f824"/>
              <a:gd name="f1396" fmla="*/ f1117 1 f825"/>
              <a:gd name="f1397" fmla="*/ f1118 1 f824"/>
              <a:gd name="f1398" fmla="*/ f1119 1 f825"/>
              <a:gd name="f1399" fmla="*/ f1120 1 f824"/>
              <a:gd name="f1400" fmla="*/ f1121 1 f825"/>
              <a:gd name="f1401" fmla="*/ f1122 1 f824"/>
              <a:gd name="f1402" fmla="*/ f1123 1 f825"/>
              <a:gd name="f1403" fmla="*/ f1124 1 f824"/>
              <a:gd name="f1404" fmla="*/ f1125 1 f825"/>
              <a:gd name="f1405" fmla="*/ f1126 1 f824"/>
              <a:gd name="f1406" fmla="*/ f1127 1 f825"/>
              <a:gd name="f1407" fmla="*/ f1128 1 f824"/>
              <a:gd name="f1408" fmla="*/ f1129 1 f825"/>
              <a:gd name="f1409" fmla="*/ f1130 1 f824"/>
              <a:gd name="f1410" fmla="*/ f1131 1 f825"/>
              <a:gd name="f1411" fmla="*/ f1132 1 f824"/>
              <a:gd name="f1412" fmla="*/ f1133 1 f825"/>
              <a:gd name="f1413" fmla="*/ f1134 1 f824"/>
              <a:gd name="f1414" fmla="*/ f1135 1 f825"/>
              <a:gd name="f1415" fmla="*/ f1136 1 f824"/>
              <a:gd name="f1416" fmla="*/ f1137 1 f825"/>
              <a:gd name="f1417" fmla="*/ f1138 1 f824"/>
              <a:gd name="f1418" fmla="*/ f1139 1 f825"/>
              <a:gd name="f1419" fmla="*/ f1140 1 f824"/>
              <a:gd name="f1420" fmla="*/ f1141 1 f825"/>
              <a:gd name="f1421" fmla="*/ f1142 1 f824"/>
              <a:gd name="f1422" fmla="*/ f1143 1 f825"/>
              <a:gd name="f1423" fmla="*/ f1144 1 f824"/>
              <a:gd name="f1424" fmla="*/ f1145 1 f825"/>
              <a:gd name="f1425" fmla="*/ f1146 1 f824"/>
              <a:gd name="f1426" fmla="*/ f1147 1 f825"/>
              <a:gd name="f1427" fmla="*/ f1148 1 f824"/>
              <a:gd name="f1428" fmla="*/ f1149 1 f825"/>
              <a:gd name="f1429" fmla="*/ f1150 1 f824"/>
              <a:gd name="f1430" fmla="*/ f1151 1 f825"/>
              <a:gd name="f1431" fmla="*/ f1152 1 f824"/>
              <a:gd name="f1432" fmla="*/ f1153 1 f825"/>
              <a:gd name="f1433" fmla="*/ f1154 1 f824"/>
              <a:gd name="f1434" fmla="*/ f1155 1 f825"/>
              <a:gd name="f1435" fmla="*/ f1156 1 f824"/>
              <a:gd name="f1436" fmla="*/ f1157 1 f825"/>
              <a:gd name="f1437" fmla="*/ f1158 1 f824"/>
              <a:gd name="f1438" fmla="*/ f1159 1 f825"/>
              <a:gd name="f1439" fmla="*/ f1160 1 f824"/>
              <a:gd name="f1440" fmla="*/ f1161 1 f825"/>
              <a:gd name="f1441" fmla="*/ f1162 1 f824"/>
              <a:gd name="f1442" fmla="*/ f1163 1 f825"/>
              <a:gd name="f1443" fmla="*/ f1164 1 f824"/>
              <a:gd name="f1444" fmla="*/ f1165 1 f825"/>
              <a:gd name="f1445" fmla="*/ f1166 1 f824"/>
              <a:gd name="f1446" fmla="*/ f1167 1 f825"/>
              <a:gd name="f1447" fmla="*/ f1168 1 f824"/>
              <a:gd name="f1448" fmla="*/ f1169 1 f825"/>
              <a:gd name="f1449" fmla="*/ f1170 1 f824"/>
              <a:gd name="f1450" fmla="*/ f1171 1 f825"/>
              <a:gd name="f1451" fmla="*/ f1172 1 f824"/>
              <a:gd name="f1452" fmla="*/ f1173 1 f825"/>
              <a:gd name="f1453" fmla="*/ f1174 1 f824"/>
              <a:gd name="f1454" fmla="*/ f1175 1 f825"/>
              <a:gd name="f1455" fmla="*/ f1176 1 f824"/>
              <a:gd name="f1456" fmla="*/ f1177 1 f825"/>
              <a:gd name="f1457" fmla="*/ f1178 1 f824"/>
              <a:gd name="f1458" fmla="*/ f1179 1 f825"/>
              <a:gd name="f1459" fmla="*/ f1180 1 f824"/>
              <a:gd name="f1460" fmla="*/ f1181 1 f825"/>
              <a:gd name="f1461" fmla="*/ f1182 1 f824"/>
              <a:gd name="f1462" fmla="*/ f1183 1 f825"/>
              <a:gd name="f1463" fmla="*/ f1184 1 f824"/>
              <a:gd name="f1464" fmla="*/ f1185 1 f825"/>
              <a:gd name="f1465" fmla="*/ f1186 1 f824"/>
              <a:gd name="f1466" fmla="*/ f1187 1 f825"/>
              <a:gd name="f1467" fmla="*/ f1188 1 f824"/>
              <a:gd name="f1468" fmla="*/ f1189 1 f825"/>
              <a:gd name="f1469" fmla="*/ f1190 1 f824"/>
              <a:gd name="f1470" fmla="*/ f1191 1 f825"/>
              <a:gd name="f1471" fmla="*/ f1192 1 f824"/>
              <a:gd name="f1472" fmla="*/ f1193 1 f825"/>
              <a:gd name="f1473" fmla="*/ f1194 1 f824"/>
              <a:gd name="f1474" fmla="*/ f1195 1 f825"/>
              <a:gd name="f1475" fmla="*/ f1196 1 f824"/>
              <a:gd name="f1476" fmla="*/ f1197 1 f825"/>
              <a:gd name="f1477" fmla="*/ f1198 1 f824"/>
              <a:gd name="f1478" fmla="*/ f1199 1 f825"/>
              <a:gd name="f1479" fmla="*/ f1200 1 f824"/>
              <a:gd name="f1480" fmla="*/ f1201 1 f825"/>
              <a:gd name="f1481" fmla="*/ f1202 1 f824"/>
              <a:gd name="f1482" fmla="*/ f1203 1 f825"/>
              <a:gd name="f1483" fmla="*/ f1204 1 f824"/>
              <a:gd name="f1484" fmla="*/ f1205 1 f825"/>
              <a:gd name="f1485" fmla="*/ f1206 1 f824"/>
              <a:gd name="f1486" fmla="*/ f1207 1 f825"/>
              <a:gd name="f1487" fmla="*/ f1208 1 f824"/>
              <a:gd name="f1488" fmla="*/ f1209 1 f825"/>
              <a:gd name="f1489" fmla="*/ f1210 1 f824"/>
              <a:gd name="f1490" fmla="*/ f1211 1 f825"/>
              <a:gd name="f1491" fmla="*/ f1212 1 f824"/>
              <a:gd name="f1492" fmla="*/ f1213 1 f825"/>
              <a:gd name="f1493" fmla="*/ f1214 1 f824"/>
              <a:gd name="f1494" fmla="*/ f1215 1 f825"/>
              <a:gd name="f1495" fmla="*/ f1216 1 f824"/>
              <a:gd name="f1496" fmla="*/ f1217 1 f825"/>
              <a:gd name="f1497" fmla="*/ f1218 1 f824"/>
              <a:gd name="f1498" fmla="*/ f1219 1 f825"/>
              <a:gd name="f1499" fmla="*/ f1220 1 f824"/>
              <a:gd name="f1500" fmla="*/ f1221 1 f825"/>
              <a:gd name="f1501" fmla="*/ f1222 1 f824"/>
              <a:gd name="f1502" fmla="*/ f1223 1 f825"/>
              <a:gd name="f1503" fmla="*/ f1224 1 f824"/>
              <a:gd name="f1504" fmla="*/ f1225 1 f825"/>
              <a:gd name="f1505" fmla="*/ f1226 1 f824"/>
              <a:gd name="f1506" fmla="*/ f1227 1 f825"/>
              <a:gd name="f1507" fmla="*/ f1228 1 f824"/>
              <a:gd name="f1508" fmla="*/ f1229 1 f825"/>
              <a:gd name="f1509" fmla="*/ f1230 1 f824"/>
              <a:gd name="f1510" fmla="*/ f1231 1 f825"/>
              <a:gd name="f1511" fmla="*/ f1232 1 f824"/>
              <a:gd name="f1512" fmla="*/ f1233 1 f825"/>
              <a:gd name="f1513" fmla="*/ f1234 1 f824"/>
              <a:gd name="f1514" fmla="*/ f1235 1 f825"/>
              <a:gd name="f1515" fmla="*/ f1236 1 f824"/>
              <a:gd name="f1516" fmla="*/ f1237 1 f825"/>
              <a:gd name="f1517" fmla="*/ f1238 1 f824"/>
              <a:gd name="f1518" fmla="*/ f1239 1 f825"/>
              <a:gd name="f1519" fmla="*/ f1240 1 f824"/>
              <a:gd name="f1520" fmla="*/ f1241 1 f825"/>
              <a:gd name="f1521" fmla="*/ f1242 1 f824"/>
              <a:gd name="f1522" fmla="*/ f1243 1 f825"/>
              <a:gd name="f1523" fmla="*/ f1244 1 f824"/>
              <a:gd name="f1524" fmla="*/ f1245 1 f825"/>
              <a:gd name="f1525" fmla="*/ f1246 1 f824"/>
              <a:gd name="f1526" fmla="*/ f1247 1 f825"/>
              <a:gd name="f1527" fmla="*/ f1248 1 f824"/>
              <a:gd name="f1528" fmla="*/ f1249 1 f825"/>
              <a:gd name="f1529" fmla="*/ f1250 1 f824"/>
              <a:gd name="f1530" fmla="*/ f1251 1 f825"/>
              <a:gd name="f1531" fmla="*/ f1252 1 f824"/>
              <a:gd name="f1532" fmla="*/ f1253 1 f825"/>
              <a:gd name="f1533" fmla="*/ f1254 1 f824"/>
              <a:gd name="f1534" fmla="*/ f1255 1 f825"/>
              <a:gd name="f1535" fmla="*/ f1256 1 f824"/>
              <a:gd name="f1536" fmla="*/ f1257 1 f825"/>
              <a:gd name="f1537" fmla="*/ f1258 1 f824"/>
              <a:gd name="f1538" fmla="*/ f1259 1 f825"/>
              <a:gd name="f1539" fmla="*/ f1260 1 f824"/>
              <a:gd name="f1540" fmla="*/ f1261 1 f825"/>
              <a:gd name="f1541" fmla="*/ f1262 1 f824"/>
              <a:gd name="f1542" fmla="*/ f1263 1 f825"/>
              <a:gd name="f1543" fmla="*/ f1264 1 f824"/>
              <a:gd name="f1544" fmla="*/ f1265 1 f825"/>
              <a:gd name="f1545" fmla="*/ f1266 1 f824"/>
              <a:gd name="f1546" fmla="*/ f1267 1 f825"/>
              <a:gd name="f1547" fmla="*/ f1268 1 f824"/>
              <a:gd name="f1548" fmla="*/ f1269 1 f825"/>
              <a:gd name="f1549" fmla="*/ f1270 1 f824"/>
              <a:gd name="f1550" fmla="*/ f1271 1 f825"/>
              <a:gd name="f1551" fmla="*/ f1272 1 f824"/>
              <a:gd name="f1552" fmla="*/ f1273 1 f825"/>
              <a:gd name="f1553" fmla="*/ f1274 1 f824"/>
              <a:gd name="f1554" fmla="*/ f1275 1 f825"/>
              <a:gd name="f1555" fmla="*/ f1276 1 f824"/>
              <a:gd name="f1556" fmla="*/ f1277 1 f825"/>
              <a:gd name="f1557" fmla="*/ f1278 1 f824"/>
              <a:gd name="f1558" fmla="*/ f1279 1 f825"/>
              <a:gd name="f1559" fmla="*/ f1280 1 f824"/>
              <a:gd name="f1560" fmla="*/ f1281 1 f825"/>
              <a:gd name="f1561" fmla="*/ f1282 1 f824"/>
              <a:gd name="f1562" fmla="*/ f1283 1 f825"/>
              <a:gd name="f1563" fmla="*/ f1284 1 f824"/>
              <a:gd name="f1564" fmla="*/ f1285 1 f825"/>
              <a:gd name="f1565" fmla="*/ f1286 1 f824"/>
              <a:gd name="f1566" fmla="*/ f1287 1 f825"/>
              <a:gd name="f1567" fmla="*/ f1288 1 f824"/>
              <a:gd name="f1568" fmla="*/ f1289 1 f825"/>
              <a:gd name="f1569" fmla="*/ f1290 1 f824"/>
              <a:gd name="f1570" fmla="*/ f1291 1 f825"/>
              <a:gd name="f1571" fmla="*/ f1292 1 f824"/>
              <a:gd name="f1572" fmla="*/ f1293 1 f825"/>
              <a:gd name="f1573" fmla="*/ f1294 1 f824"/>
              <a:gd name="f1574" fmla="*/ f1295 1 f825"/>
              <a:gd name="f1575" fmla="*/ f1296 1 f824"/>
              <a:gd name="f1576" fmla="*/ f1297 1 f825"/>
              <a:gd name="f1577" fmla="*/ f1298 1 f824"/>
              <a:gd name="f1578" fmla="*/ f1299 1 f825"/>
              <a:gd name="f1579" fmla="*/ f1300 1 f824"/>
              <a:gd name="f1580" fmla="*/ f1301 1 f825"/>
              <a:gd name="f1581" fmla="*/ f1302 1 f824"/>
              <a:gd name="f1582" fmla="*/ f1303 1 f825"/>
              <a:gd name="f1583" fmla="*/ f1304 1 f824"/>
              <a:gd name="f1584" fmla="*/ f1305 1 f825"/>
              <a:gd name="f1585" fmla="*/ f1306 1 f824"/>
              <a:gd name="f1586" fmla="*/ f1307 1 f825"/>
              <a:gd name="f1587" fmla="*/ f1308 1 f824"/>
              <a:gd name="f1588" fmla="*/ f1309 1 f825"/>
              <a:gd name="f1589" fmla="*/ f1310 1 f824"/>
              <a:gd name="f1590" fmla="*/ f1311 1 f825"/>
              <a:gd name="f1591" fmla="*/ f1312 1 f824"/>
              <a:gd name="f1592" fmla="*/ f1313 1 f825"/>
              <a:gd name="f1593" fmla="*/ f1314 1 f824"/>
              <a:gd name="f1594" fmla="*/ f1315 1 f825"/>
              <a:gd name="f1595" fmla="*/ f1316 1 f824"/>
              <a:gd name="f1596" fmla="*/ f1317 1 f825"/>
              <a:gd name="f1597" fmla="*/ f1318 1 f824"/>
              <a:gd name="f1598" fmla="*/ f1319 1 f825"/>
              <a:gd name="f1599" fmla="*/ f1320 1 f824"/>
              <a:gd name="f1600" fmla="*/ f1321 1 f825"/>
              <a:gd name="f1601" fmla="*/ f1322 1 f824"/>
              <a:gd name="f1602" fmla="*/ f1323 1 f825"/>
              <a:gd name="f1603" fmla="*/ f1324 1 f824"/>
              <a:gd name="f1604" fmla="*/ f1325 1 f825"/>
              <a:gd name="f1605" fmla="*/ f1326 1 f824"/>
              <a:gd name="f1606" fmla="*/ f1327 1 f825"/>
              <a:gd name="f1607" fmla="*/ f1328 1 f824"/>
              <a:gd name="f1608" fmla="*/ f1329 1 f825"/>
              <a:gd name="f1609" fmla="*/ f1330 1 f824"/>
              <a:gd name="f1610" fmla="*/ f1331 1 f825"/>
              <a:gd name="f1611" fmla="*/ f1332 1 f824"/>
              <a:gd name="f1612" fmla="*/ f1333 1 f825"/>
              <a:gd name="f1613" fmla="*/ f1334 1 f824"/>
              <a:gd name="f1614" fmla="*/ f1335 1 f825"/>
              <a:gd name="f1615" fmla="*/ f1336 1 f824"/>
              <a:gd name="f1616" fmla="*/ f1337 1 f825"/>
              <a:gd name="f1617" fmla="*/ f1338 1 f824"/>
              <a:gd name="f1618" fmla="*/ f1339 1 f825"/>
              <a:gd name="f1619" fmla="*/ f1340 1 f824"/>
              <a:gd name="f1620" fmla="*/ f1341 1 f825"/>
              <a:gd name="f1621" fmla="*/ f1342 1 f824"/>
              <a:gd name="f1622" fmla="*/ f1343 1 f825"/>
              <a:gd name="f1623" fmla="*/ f1344 1 f824"/>
              <a:gd name="f1624" fmla="*/ f1345 1 f825"/>
              <a:gd name="f1625" fmla="*/ f1346 1 f824"/>
              <a:gd name="f1626" fmla="*/ f1347 1 f824"/>
              <a:gd name="f1627" fmla="*/ f1348 1 f825"/>
              <a:gd name="f1628" fmla="*/ f1349 1 f824"/>
              <a:gd name="f1629" fmla="*/ f1350 1 f825"/>
              <a:gd name="f1630" fmla="*/ f1351 1 f824"/>
              <a:gd name="f1631" fmla="*/ f1352 1 f825"/>
              <a:gd name="f1632" fmla="*/ f1353 1 f824"/>
              <a:gd name="f1633" fmla="*/ f1354 1 f825"/>
              <a:gd name="f1634" fmla="*/ f1355 1 f824"/>
              <a:gd name="f1635" fmla="*/ f1356 1 f825"/>
              <a:gd name="f1636" fmla="*/ f1357 1 f824"/>
              <a:gd name="f1637" fmla="*/ f1358 1 f825"/>
              <a:gd name="f1638" fmla="*/ f1359 1 f824"/>
              <a:gd name="f1639" fmla="*/ f1360 1 f825"/>
              <a:gd name="f1640" fmla="*/ f1361 1 f824"/>
              <a:gd name="f1641" fmla="*/ f1362 1 f825"/>
              <a:gd name="f1642" fmla="*/ f1363 1 f824"/>
              <a:gd name="f1643" fmla="*/ f1364 1 f825"/>
              <a:gd name="f1644" fmla="*/ f1365 1 f824"/>
              <a:gd name="f1645" fmla="*/ f1366 1 f825"/>
              <a:gd name="f1646" fmla="*/ f1367 1 f824"/>
              <a:gd name="f1647" fmla="*/ f1368 1 f825"/>
              <a:gd name="f1648" fmla="*/ f1369 1 f824"/>
              <a:gd name="f1649" fmla="*/ f1370 1 f825"/>
              <a:gd name="f1650" fmla="*/ f1371 1 f824"/>
              <a:gd name="f1651" fmla="*/ f1372 1 f825"/>
              <a:gd name="f1652" fmla="*/ f1373 1 f824"/>
              <a:gd name="f1653" fmla="*/ f1374 1 f825"/>
              <a:gd name="f1654" fmla="*/ f1375 1 f824"/>
              <a:gd name="f1655" fmla="*/ f1376 1 f825"/>
              <a:gd name="f1656" fmla="*/ f1377 f815 1"/>
              <a:gd name="f1657" fmla="*/ f1378 f815 1"/>
              <a:gd name="f1658" fmla="*/ f1380 f816 1"/>
              <a:gd name="f1659" fmla="*/ f1379 f816 1"/>
              <a:gd name="f1660" fmla="*/ f1381 f815 1"/>
              <a:gd name="f1661" fmla="*/ f1382 f816 1"/>
              <a:gd name="f1662" fmla="*/ f1383 f815 1"/>
              <a:gd name="f1663" fmla="*/ f1384 f816 1"/>
              <a:gd name="f1664" fmla="*/ f1385 f815 1"/>
              <a:gd name="f1665" fmla="*/ f1386 f816 1"/>
              <a:gd name="f1666" fmla="*/ f1387 f815 1"/>
              <a:gd name="f1667" fmla="*/ f1388 f816 1"/>
              <a:gd name="f1668" fmla="*/ f1389 f815 1"/>
              <a:gd name="f1669" fmla="*/ f1390 f816 1"/>
              <a:gd name="f1670" fmla="*/ f1391 f815 1"/>
              <a:gd name="f1671" fmla="*/ f1392 f816 1"/>
              <a:gd name="f1672" fmla="*/ f1393 f815 1"/>
              <a:gd name="f1673" fmla="*/ f1394 f816 1"/>
              <a:gd name="f1674" fmla="*/ f1395 f815 1"/>
              <a:gd name="f1675" fmla="*/ f1396 f816 1"/>
              <a:gd name="f1676" fmla="*/ f1397 f815 1"/>
              <a:gd name="f1677" fmla="*/ f1398 f816 1"/>
              <a:gd name="f1678" fmla="*/ f1399 f815 1"/>
              <a:gd name="f1679" fmla="*/ f1400 f816 1"/>
              <a:gd name="f1680" fmla="*/ f1401 f815 1"/>
              <a:gd name="f1681" fmla="*/ f1402 f816 1"/>
              <a:gd name="f1682" fmla="*/ f1403 f815 1"/>
              <a:gd name="f1683" fmla="*/ f1404 f816 1"/>
              <a:gd name="f1684" fmla="*/ f1405 f815 1"/>
              <a:gd name="f1685" fmla="*/ f1406 f816 1"/>
              <a:gd name="f1686" fmla="*/ f1407 f815 1"/>
              <a:gd name="f1687" fmla="*/ f1408 f816 1"/>
              <a:gd name="f1688" fmla="*/ f1409 f815 1"/>
              <a:gd name="f1689" fmla="*/ f1410 f816 1"/>
              <a:gd name="f1690" fmla="*/ f1411 f815 1"/>
              <a:gd name="f1691" fmla="*/ f1412 f816 1"/>
              <a:gd name="f1692" fmla="*/ f1413 f815 1"/>
              <a:gd name="f1693" fmla="*/ f1414 f816 1"/>
              <a:gd name="f1694" fmla="*/ f1415 f815 1"/>
              <a:gd name="f1695" fmla="*/ f1416 f816 1"/>
              <a:gd name="f1696" fmla="*/ f1417 f815 1"/>
              <a:gd name="f1697" fmla="*/ f1418 f816 1"/>
              <a:gd name="f1698" fmla="*/ f1419 f815 1"/>
              <a:gd name="f1699" fmla="*/ f1420 f816 1"/>
              <a:gd name="f1700" fmla="*/ f1421 f815 1"/>
              <a:gd name="f1701" fmla="*/ f1422 f816 1"/>
              <a:gd name="f1702" fmla="*/ f1423 f815 1"/>
              <a:gd name="f1703" fmla="*/ f1424 f816 1"/>
              <a:gd name="f1704" fmla="*/ f1425 f815 1"/>
              <a:gd name="f1705" fmla="*/ f1426 f816 1"/>
              <a:gd name="f1706" fmla="*/ f1427 f815 1"/>
              <a:gd name="f1707" fmla="*/ f1428 f816 1"/>
              <a:gd name="f1708" fmla="*/ f1429 f815 1"/>
              <a:gd name="f1709" fmla="*/ f1430 f816 1"/>
              <a:gd name="f1710" fmla="*/ f1431 f815 1"/>
              <a:gd name="f1711" fmla="*/ f1432 f816 1"/>
              <a:gd name="f1712" fmla="*/ f1433 f815 1"/>
              <a:gd name="f1713" fmla="*/ f1434 f816 1"/>
              <a:gd name="f1714" fmla="*/ f1435 f815 1"/>
              <a:gd name="f1715" fmla="*/ f1436 f816 1"/>
              <a:gd name="f1716" fmla="*/ f1437 f815 1"/>
              <a:gd name="f1717" fmla="*/ f1438 f816 1"/>
              <a:gd name="f1718" fmla="*/ f1439 f815 1"/>
              <a:gd name="f1719" fmla="*/ f1440 f816 1"/>
              <a:gd name="f1720" fmla="*/ f1441 f815 1"/>
              <a:gd name="f1721" fmla="*/ f1442 f816 1"/>
              <a:gd name="f1722" fmla="*/ f1443 f815 1"/>
              <a:gd name="f1723" fmla="*/ f1444 f816 1"/>
              <a:gd name="f1724" fmla="*/ f1445 f815 1"/>
              <a:gd name="f1725" fmla="*/ f1446 f816 1"/>
              <a:gd name="f1726" fmla="*/ f1447 f815 1"/>
              <a:gd name="f1727" fmla="*/ f1448 f816 1"/>
              <a:gd name="f1728" fmla="*/ f1449 f815 1"/>
              <a:gd name="f1729" fmla="*/ f1450 f816 1"/>
              <a:gd name="f1730" fmla="*/ f1451 f815 1"/>
              <a:gd name="f1731" fmla="*/ f1452 f816 1"/>
              <a:gd name="f1732" fmla="*/ f1453 f815 1"/>
              <a:gd name="f1733" fmla="*/ f1454 f816 1"/>
              <a:gd name="f1734" fmla="*/ f1455 f815 1"/>
              <a:gd name="f1735" fmla="*/ f1456 f816 1"/>
              <a:gd name="f1736" fmla="*/ f1457 f815 1"/>
              <a:gd name="f1737" fmla="*/ f1458 f816 1"/>
              <a:gd name="f1738" fmla="*/ f1459 f815 1"/>
              <a:gd name="f1739" fmla="*/ f1460 f816 1"/>
              <a:gd name="f1740" fmla="*/ f1461 f815 1"/>
              <a:gd name="f1741" fmla="*/ f1462 f816 1"/>
              <a:gd name="f1742" fmla="*/ f1463 f815 1"/>
              <a:gd name="f1743" fmla="*/ f1464 f816 1"/>
              <a:gd name="f1744" fmla="*/ f1465 f815 1"/>
              <a:gd name="f1745" fmla="*/ f1466 f816 1"/>
              <a:gd name="f1746" fmla="*/ f1467 f815 1"/>
              <a:gd name="f1747" fmla="*/ f1468 f816 1"/>
              <a:gd name="f1748" fmla="*/ f1469 f815 1"/>
              <a:gd name="f1749" fmla="*/ f1470 f816 1"/>
              <a:gd name="f1750" fmla="*/ f1471 f815 1"/>
              <a:gd name="f1751" fmla="*/ f1472 f816 1"/>
              <a:gd name="f1752" fmla="*/ f1473 f815 1"/>
              <a:gd name="f1753" fmla="*/ f1474 f816 1"/>
              <a:gd name="f1754" fmla="*/ f1475 f815 1"/>
              <a:gd name="f1755" fmla="*/ f1476 f816 1"/>
              <a:gd name="f1756" fmla="*/ f1477 f815 1"/>
              <a:gd name="f1757" fmla="*/ f1478 f816 1"/>
              <a:gd name="f1758" fmla="*/ f1479 f815 1"/>
              <a:gd name="f1759" fmla="*/ f1480 f816 1"/>
              <a:gd name="f1760" fmla="*/ f1481 f815 1"/>
              <a:gd name="f1761" fmla="*/ f1482 f816 1"/>
              <a:gd name="f1762" fmla="*/ f1483 f815 1"/>
              <a:gd name="f1763" fmla="*/ f1484 f816 1"/>
              <a:gd name="f1764" fmla="*/ f1485 f815 1"/>
              <a:gd name="f1765" fmla="*/ f1486 f816 1"/>
              <a:gd name="f1766" fmla="*/ f1487 f815 1"/>
              <a:gd name="f1767" fmla="*/ f1488 f816 1"/>
              <a:gd name="f1768" fmla="*/ f1489 f815 1"/>
              <a:gd name="f1769" fmla="*/ f1490 f816 1"/>
              <a:gd name="f1770" fmla="*/ f1491 f815 1"/>
              <a:gd name="f1771" fmla="*/ f1492 f816 1"/>
              <a:gd name="f1772" fmla="*/ f1493 f815 1"/>
              <a:gd name="f1773" fmla="*/ f1494 f816 1"/>
              <a:gd name="f1774" fmla="*/ f1495 f815 1"/>
              <a:gd name="f1775" fmla="*/ f1496 f816 1"/>
              <a:gd name="f1776" fmla="*/ f1497 f815 1"/>
              <a:gd name="f1777" fmla="*/ f1498 f816 1"/>
              <a:gd name="f1778" fmla="*/ f1499 f815 1"/>
              <a:gd name="f1779" fmla="*/ f1500 f816 1"/>
              <a:gd name="f1780" fmla="*/ f1501 f815 1"/>
              <a:gd name="f1781" fmla="*/ f1502 f816 1"/>
              <a:gd name="f1782" fmla="*/ f1503 f815 1"/>
              <a:gd name="f1783" fmla="*/ f1504 f816 1"/>
              <a:gd name="f1784" fmla="*/ f1505 f815 1"/>
              <a:gd name="f1785" fmla="*/ f1506 f816 1"/>
              <a:gd name="f1786" fmla="*/ f1507 f815 1"/>
              <a:gd name="f1787" fmla="*/ f1508 f816 1"/>
              <a:gd name="f1788" fmla="*/ f1509 f815 1"/>
              <a:gd name="f1789" fmla="*/ f1510 f816 1"/>
              <a:gd name="f1790" fmla="*/ f1511 f815 1"/>
              <a:gd name="f1791" fmla="*/ f1512 f816 1"/>
              <a:gd name="f1792" fmla="*/ f1513 f815 1"/>
              <a:gd name="f1793" fmla="*/ f1514 f816 1"/>
              <a:gd name="f1794" fmla="*/ f1515 f815 1"/>
              <a:gd name="f1795" fmla="*/ f1516 f816 1"/>
              <a:gd name="f1796" fmla="*/ f1517 f815 1"/>
              <a:gd name="f1797" fmla="*/ f1518 f816 1"/>
              <a:gd name="f1798" fmla="*/ f1519 f815 1"/>
              <a:gd name="f1799" fmla="*/ f1520 f816 1"/>
              <a:gd name="f1800" fmla="*/ f1521 f815 1"/>
              <a:gd name="f1801" fmla="*/ f1522 f816 1"/>
              <a:gd name="f1802" fmla="*/ f1523 f815 1"/>
              <a:gd name="f1803" fmla="*/ f1524 f816 1"/>
              <a:gd name="f1804" fmla="*/ f1525 f815 1"/>
              <a:gd name="f1805" fmla="*/ f1526 f816 1"/>
              <a:gd name="f1806" fmla="*/ f1527 f815 1"/>
              <a:gd name="f1807" fmla="*/ f1528 f816 1"/>
              <a:gd name="f1808" fmla="*/ f1529 f815 1"/>
              <a:gd name="f1809" fmla="*/ f1530 f816 1"/>
              <a:gd name="f1810" fmla="*/ f1531 f815 1"/>
              <a:gd name="f1811" fmla="*/ f1532 f816 1"/>
              <a:gd name="f1812" fmla="*/ f1533 f815 1"/>
              <a:gd name="f1813" fmla="*/ f1534 f816 1"/>
              <a:gd name="f1814" fmla="*/ f1535 f815 1"/>
              <a:gd name="f1815" fmla="*/ f1536 f816 1"/>
              <a:gd name="f1816" fmla="*/ f1537 f815 1"/>
              <a:gd name="f1817" fmla="*/ f1538 f816 1"/>
              <a:gd name="f1818" fmla="*/ f1539 f815 1"/>
              <a:gd name="f1819" fmla="*/ f1540 f816 1"/>
              <a:gd name="f1820" fmla="*/ f1541 f815 1"/>
              <a:gd name="f1821" fmla="*/ f1542 f816 1"/>
              <a:gd name="f1822" fmla="*/ f1543 f815 1"/>
              <a:gd name="f1823" fmla="*/ f1544 f816 1"/>
              <a:gd name="f1824" fmla="*/ f1545 f815 1"/>
              <a:gd name="f1825" fmla="*/ f1546 f816 1"/>
              <a:gd name="f1826" fmla="*/ f1547 f815 1"/>
              <a:gd name="f1827" fmla="*/ f1548 f816 1"/>
              <a:gd name="f1828" fmla="*/ f1549 f815 1"/>
              <a:gd name="f1829" fmla="*/ f1550 f816 1"/>
              <a:gd name="f1830" fmla="*/ f1551 f815 1"/>
              <a:gd name="f1831" fmla="*/ f1552 f816 1"/>
              <a:gd name="f1832" fmla="*/ f1553 f815 1"/>
              <a:gd name="f1833" fmla="*/ f1554 f816 1"/>
              <a:gd name="f1834" fmla="*/ f1555 f815 1"/>
              <a:gd name="f1835" fmla="*/ f1556 f816 1"/>
              <a:gd name="f1836" fmla="*/ f1557 f815 1"/>
              <a:gd name="f1837" fmla="*/ f1558 f816 1"/>
              <a:gd name="f1838" fmla="*/ f1559 f815 1"/>
              <a:gd name="f1839" fmla="*/ f1560 f816 1"/>
              <a:gd name="f1840" fmla="*/ f1561 f815 1"/>
              <a:gd name="f1841" fmla="*/ f1562 f816 1"/>
              <a:gd name="f1842" fmla="*/ f1563 f815 1"/>
              <a:gd name="f1843" fmla="*/ f1564 f816 1"/>
              <a:gd name="f1844" fmla="*/ f1565 f815 1"/>
              <a:gd name="f1845" fmla="*/ f1566 f816 1"/>
              <a:gd name="f1846" fmla="*/ f1567 f815 1"/>
              <a:gd name="f1847" fmla="*/ f1568 f816 1"/>
              <a:gd name="f1848" fmla="*/ f1569 f815 1"/>
              <a:gd name="f1849" fmla="*/ f1570 f816 1"/>
              <a:gd name="f1850" fmla="*/ f1571 f815 1"/>
              <a:gd name="f1851" fmla="*/ f1572 f816 1"/>
              <a:gd name="f1852" fmla="*/ f1573 f815 1"/>
              <a:gd name="f1853" fmla="*/ f1574 f816 1"/>
              <a:gd name="f1854" fmla="*/ f1575 f815 1"/>
              <a:gd name="f1855" fmla="*/ f1576 f816 1"/>
              <a:gd name="f1856" fmla="*/ f1577 f815 1"/>
              <a:gd name="f1857" fmla="*/ f1578 f816 1"/>
              <a:gd name="f1858" fmla="*/ f1579 f815 1"/>
              <a:gd name="f1859" fmla="*/ f1580 f816 1"/>
              <a:gd name="f1860" fmla="*/ f1581 f815 1"/>
              <a:gd name="f1861" fmla="*/ f1582 f816 1"/>
              <a:gd name="f1862" fmla="*/ f1583 f815 1"/>
              <a:gd name="f1863" fmla="*/ f1584 f816 1"/>
              <a:gd name="f1864" fmla="*/ f1585 f815 1"/>
              <a:gd name="f1865" fmla="*/ f1586 f816 1"/>
              <a:gd name="f1866" fmla="*/ f1587 f815 1"/>
              <a:gd name="f1867" fmla="*/ f1588 f816 1"/>
              <a:gd name="f1868" fmla="*/ f1589 f815 1"/>
              <a:gd name="f1869" fmla="*/ f1590 f816 1"/>
              <a:gd name="f1870" fmla="*/ f1591 f815 1"/>
              <a:gd name="f1871" fmla="*/ f1592 f816 1"/>
              <a:gd name="f1872" fmla="*/ f1593 f815 1"/>
              <a:gd name="f1873" fmla="*/ f1594 f816 1"/>
              <a:gd name="f1874" fmla="*/ f1595 f815 1"/>
              <a:gd name="f1875" fmla="*/ f1596 f816 1"/>
              <a:gd name="f1876" fmla="*/ f1597 f815 1"/>
              <a:gd name="f1877" fmla="*/ f1598 f816 1"/>
              <a:gd name="f1878" fmla="*/ f1599 f815 1"/>
              <a:gd name="f1879" fmla="*/ f1600 f816 1"/>
              <a:gd name="f1880" fmla="*/ f1601 f815 1"/>
              <a:gd name="f1881" fmla="*/ f1602 f816 1"/>
              <a:gd name="f1882" fmla="*/ f1603 f815 1"/>
              <a:gd name="f1883" fmla="*/ f1604 f816 1"/>
              <a:gd name="f1884" fmla="*/ f1605 f815 1"/>
              <a:gd name="f1885" fmla="*/ f1606 f816 1"/>
              <a:gd name="f1886" fmla="*/ f1607 f815 1"/>
              <a:gd name="f1887" fmla="*/ f1608 f816 1"/>
              <a:gd name="f1888" fmla="*/ f1609 f815 1"/>
              <a:gd name="f1889" fmla="*/ f1610 f816 1"/>
              <a:gd name="f1890" fmla="*/ f1611 f815 1"/>
              <a:gd name="f1891" fmla="*/ f1612 f816 1"/>
              <a:gd name="f1892" fmla="*/ f1613 f815 1"/>
              <a:gd name="f1893" fmla="*/ f1614 f816 1"/>
              <a:gd name="f1894" fmla="*/ f1615 f815 1"/>
              <a:gd name="f1895" fmla="*/ f1616 f816 1"/>
              <a:gd name="f1896" fmla="*/ f1617 f815 1"/>
              <a:gd name="f1897" fmla="*/ f1618 f816 1"/>
              <a:gd name="f1898" fmla="*/ f1619 f815 1"/>
              <a:gd name="f1899" fmla="*/ f1620 f816 1"/>
              <a:gd name="f1900" fmla="*/ f1621 f815 1"/>
              <a:gd name="f1901" fmla="*/ f1622 f816 1"/>
              <a:gd name="f1902" fmla="*/ f1623 f815 1"/>
              <a:gd name="f1903" fmla="*/ f1624 f816 1"/>
              <a:gd name="f1904" fmla="*/ f1625 f815 1"/>
              <a:gd name="f1905" fmla="*/ f1626 f815 1"/>
              <a:gd name="f1906" fmla="*/ f1627 f816 1"/>
              <a:gd name="f1907" fmla="*/ f1628 f815 1"/>
              <a:gd name="f1908" fmla="*/ f1629 f816 1"/>
              <a:gd name="f1909" fmla="*/ f1630 f815 1"/>
              <a:gd name="f1910" fmla="*/ f1631 f816 1"/>
              <a:gd name="f1911" fmla="*/ f1632 f815 1"/>
              <a:gd name="f1912" fmla="*/ f1633 f816 1"/>
              <a:gd name="f1913" fmla="*/ f1634 f815 1"/>
              <a:gd name="f1914" fmla="*/ f1635 f816 1"/>
              <a:gd name="f1915" fmla="*/ f1636 f815 1"/>
              <a:gd name="f1916" fmla="*/ f1637 f816 1"/>
              <a:gd name="f1917" fmla="*/ f1638 f815 1"/>
              <a:gd name="f1918" fmla="*/ f1639 f816 1"/>
              <a:gd name="f1919" fmla="*/ f1640 f815 1"/>
              <a:gd name="f1920" fmla="*/ f1641 f816 1"/>
              <a:gd name="f1921" fmla="*/ f1642 f815 1"/>
              <a:gd name="f1922" fmla="*/ f1643 f816 1"/>
              <a:gd name="f1923" fmla="*/ f1644 f815 1"/>
              <a:gd name="f1924" fmla="*/ f1645 f816 1"/>
              <a:gd name="f1925" fmla="*/ f1646 f815 1"/>
              <a:gd name="f1926" fmla="*/ f1647 f816 1"/>
              <a:gd name="f1927" fmla="*/ f1648 f815 1"/>
              <a:gd name="f1928" fmla="*/ f1649 f816 1"/>
              <a:gd name="f1929" fmla="*/ f1650 f815 1"/>
              <a:gd name="f1930" fmla="*/ f1651 f816 1"/>
              <a:gd name="f1931" fmla="*/ f1652 f815 1"/>
              <a:gd name="f1932" fmla="*/ f1653 f816 1"/>
              <a:gd name="f1933" fmla="*/ f1654 f815 1"/>
              <a:gd name="f1934" fmla="*/ f1655 f816 1"/>
            </a:gdLst>
            <a:ahLst/>
            <a:cxnLst>
              <a:cxn ang="3cd4">
                <a:pos x="hc" y="t"/>
              </a:cxn>
              <a:cxn ang="0">
                <a:pos x="r" y="vc"/>
              </a:cxn>
              <a:cxn ang="cd4">
                <a:pos x="hc" y="b"/>
              </a:cxn>
              <a:cxn ang="cd2">
                <a:pos x="l" y="vc"/>
              </a:cxn>
              <a:cxn ang="f1101">
                <a:pos x="f1660" y="f1661"/>
              </a:cxn>
              <a:cxn ang="f1101">
                <a:pos x="f1662" y="f1663"/>
              </a:cxn>
              <a:cxn ang="f1101">
                <a:pos x="f1664" y="f1665"/>
              </a:cxn>
              <a:cxn ang="f1101">
                <a:pos x="f1666" y="f1667"/>
              </a:cxn>
              <a:cxn ang="f1101">
                <a:pos x="f1668" y="f1669"/>
              </a:cxn>
              <a:cxn ang="f1101">
                <a:pos x="f1670" y="f1671"/>
              </a:cxn>
              <a:cxn ang="f1101">
                <a:pos x="f1672" y="f1673"/>
              </a:cxn>
              <a:cxn ang="f1101">
                <a:pos x="f1674" y="f1675"/>
              </a:cxn>
              <a:cxn ang="f1101">
                <a:pos x="f1676" y="f1677"/>
              </a:cxn>
              <a:cxn ang="f1101">
                <a:pos x="f1678" y="f1679"/>
              </a:cxn>
              <a:cxn ang="f1101">
                <a:pos x="f1680" y="f1681"/>
              </a:cxn>
              <a:cxn ang="f1101">
                <a:pos x="f1682" y="f1683"/>
              </a:cxn>
              <a:cxn ang="f1101">
                <a:pos x="f1684" y="f1685"/>
              </a:cxn>
              <a:cxn ang="f1101">
                <a:pos x="f1686" y="f1687"/>
              </a:cxn>
              <a:cxn ang="f1101">
                <a:pos x="f1688" y="f1689"/>
              </a:cxn>
              <a:cxn ang="f1101">
                <a:pos x="f1690" y="f1691"/>
              </a:cxn>
              <a:cxn ang="f1101">
                <a:pos x="f1692" y="f1693"/>
              </a:cxn>
              <a:cxn ang="f1101">
                <a:pos x="f1694" y="f1695"/>
              </a:cxn>
              <a:cxn ang="f1101">
                <a:pos x="f1696" y="f1697"/>
              </a:cxn>
              <a:cxn ang="f1101">
                <a:pos x="f1698" y="f1699"/>
              </a:cxn>
              <a:cxn ang="f1101">
                <a:pos x="f1700" y="f1701"/>
              </a:cxn>
              <a:cxn ang="f1101">
                <a:pos x="f1702" y="f1703"/>
              </a:cxn>
              <a:cxn ang="f1101">
                <a:pos x="f1704" y="f1705"/>
              </a:cxn>
              <a:cxn ang="f1101">
                <a:pos x="f1706" y="f1707"/>
              </a:cxn>
              <a:cxn ang="f1101">
                <a:pos x="f1708" y="f1709"/>
              </a:cxn>
              <a:cxn ang="f1101">
                <a:pos x="f1710" y="f1711"/>
              </a:cxn>
              <a:cxn ang="f1101">
                <a:pos x="f1712" y="f1713"/>
              </a:cxn>
              <a:cxn ang="f1101">
                <a:pos x="f1714" y="f1715"/>
              </a:cxn>
              <a:cxn ang="f1101">
                <a:pos x="f1716" y="f1717"/>
              </a:cxn>
              <a:cxn ang="f1101">
                <a:pos x="f1718" y="f1719"/>
              </a:cxn>
              <a:cxn ang="f1101">
                <a:pos x="f1720" y="f1721"/>
              </a:cxn>
              <a:cxn ang="f1101">
                <a:pos x="f1722" y="f1723"/>
              </a:cxn>
              <a:cxn ang="f1101">
                <a:pos x="f1724" y="f1725"/>
              </a:cxn>
              <a:cxn ang="f1101">
                <a:pos x="f1726" y="f1727"/>
              </a:cxn>
              <a:cxn ang="f1101">
                <a:pos x="f1728" y="f1729"/>
              </a:cxn>
              <a:cxn ang="f1101">
                <a:pos x="f1730" y="f1731"/>
              </a:cxn>
              <a:cxn ang="f1101">
                <a:pos x="f1732" y="f1733"/>
              </a:cxn>
              <a:cxn ang="f1101">
                <a:pos x="f1734" y="f1735"/>
              </a:cxn>
              <a:cxn ang="f1101">
                <a:pos x="f1736" y="f1737"/>
              </a:cxn>
              <a:cxn ang="f1101">
                <a:pos x="f1738" y="f1739"/>
              </a:cxn>
              <a:cxn ang="f1101">
                <a:pos x="f1740" y="f1741"/>
              </a:cxn>
              <a:cxn ang="f1101">
                <a:pos x="f1742" y="f1743"/>
              </a:cxn>
              <a:cxn ang="f1101">
                <a:pos x="f1744" y="f1745"/>
              </a:cxn>
              <a:cxn ang="f1101">
                <a:pos x="f1746" y="f1747"/>
              </a:cxn>
              <a:cxn ang="f1101">
                <a:pos x="f1748" y="f1749"/>
              </a:cxn>
              <a:cxn ang="f1101">
                <a:pos x="f1750" y="f1751"/>
              </a:cxn>
              <a:cxn ang="f1101">
                <a:pos x="f1752" y="f1753"/>
              </a:cxn>
              <a:cxn ang="f1101">
                <a:pos x="f1754" y="f1755"/>
              </a:cxn>
              <a:cxn ang="f1101">
                <a:pos x="f1756" y="f1757"/>
              </a:cxn>
              <a:cxn ang="f1101">
                <a:pos x="f1758" y="f1759"/>
              </a:cxn>
              <a:cxn ang="f1101">
                <a:pos x="f1760" y="f1761"/>
              </a:cxn>
              <a:cxn ang="f1101">
                <a:pos x="f1762" y="f1763"/>
              </a:cxn>
              <a:cxn ang="f1101">
                <a:pos x="f1764" y="f1765"/>
              </a:cxn>
              <a:cxn ang="f1101">
                <a:pos x="f1766" y="f1767"/>
              </a:cxn>
              <a:cxn ang="f1101">
                <a:pos x="f1768" y="f1769"/>
              </a:cxn>
              <a:cxn ang="f1101">
                <a:pos x="f1770" y="f1771"/>
              </a:cxn>
              <a:cxn ang="f1101">
                <a:pos x="f1772" y="f1773"/>
              </a:cxn>
              <a:cxn ang="f1101">
                <a:pos x="f1774" y="f1775"/>
              </a:cxn>
              <a:cxn ang="f1101">
                <a:pos x="f1776" y="f1777"/>
              </a:cxn>
              <a:cxn ang="f1101">
                <a:pos x="f1778" y="f1779"/>
              </a:cxn>
              <a:cxn ang="f1101">
                <a:pos x="f1780" y="f1781"/>
              </a:cxn>
              <a:cxn ang="f1101">
                <a:pos x="f1782" y="f1783"/>
              </a:cxn>
              <a:cxn ang="f1101">
                <a:pos x="f1784" y="f1785"/>
              </a:cxn>
              <a:cxn ang="f1101">
                <a:pos x="f1786" y="f1787"/>
              </a:cxn>
              <a:cxn ang="f1101">
                <a:pos x="f1788" y="f1789"/>
              </a:cxn>
              <a:cxn ang="f1101">
                <a:pos x="f1790" y="f1791"/>
              </a:cxn>
              <a:cxn ang="f1101">
                <a:pos x="f1792" y="f1793"/>
              </a:cxn>
              <a:cxn ang="f1101">
                <a:pos x="f1794" y="f1795"/>
              </a:cxn>
              <a:cxn ang="f1101">
                <a:pos x="f1796" y="f1797"/>
              </a:cxn>
              <a:cxn ang="f1101">
                <a:pos x="f1798" y="f1799"/>
              </a:cxn>
              <a:cxn ang="f1101">
                <a:pos x="f1800" y="f1801"/>
              </a:cxn>
              <a:cxn ang="f1101">
                <a:pos x="f1802" y="f1803"/>
              </a:cxn>
              <a:cxn ang="f1101">
                <a:pos x="f1804" y="f1805"/>
              </a:cxn>
              <a:cxn ang="f1101">
                <a:pos x="f1806" y="f1807"/>
              </a:cxn>
              <a:cxn ang="f1101">
                <a:pos x="f1808" y="f1809"/>
              </a:cxn>
              <a:cxn ang="f1101">
                <a:pos x="f1810" y="f1811"/>
              </a:cxn>
              <a:cxn ang="f1101">
                <a:pos x="f1812" y="f1813"/>
              </a:cxn>
              <a:cxn ang="f1101">
                <a:pos x="f1814" y="f1815"/>
              </a:cxn>
              <a:cxn ang="f1101">
                <a:pos x="f1816" y="f1817"/>
              </a:cxn>
              <a:cxn ang="f1101">
                <a:pos x="f1818" y="f1819"/>
              </a:cxn>
              <a:cxn ang="f1101">
                <a:pos x="f1820" y="f1821"/>
              </a:cxn>
              <a:cxn ang="f1101">
                <a:pos x="f1822" y="f1823"/>
              </a:cxn>
              <a:cxn ang="f1101">
                <a:pos x="f1824" y="f1825"/>
              </a:cxn>
              <a:cxn ang="f1101">
                <a:pos x="f1826" y="f1827"/>
              </a:cxn>
              <a:cxn ang="f1101">
                <a:pos x="f1828" y="f1829"/>
              </a:cxn>
              <a:cxn ang="f1101">
                <a:pos x="f1830" y="f1831"/>
              </a:cxn>
              <a:cxn ang="f1101">
                <a:pos x="f1832" y="f1833"/>
              </a:cxn>
              <a:cxn ang="f1101">
                <a:pos x="f1834" y="f1835"/>
              </a:cxn>
              <a:cxn ang="f1101">
                <a:pos x="f1836" y="f1837"/>
              </a:cxn>
              <a:cxn ang="f1101">
                <a:pos x="f1838" y="f1839"/>
              </a:cxn>
              <a:cxn ang="f1101">
                <a:pos x="f1840" y="f1841"/>
              </a:cxn>
              <a:cxn ang="f1101">
                <a:pos x="f1842" y="f1843"/>
              </a:cxn>
              <a:cxn ang="f1101">
                <a:pos x="f1844" y="f1845"/>
              </a:cxn>
              <a:cxn ang="f1101">
                <a:pos x="f1846" y="f1847"/>
              </a:cxn>
              <a:cxn ang="f1101">
                <a:pos x="f1848" y="f1849"/>
              </a:cxn>
              <a:cxn ang="f1101">
                <a:pos x="f1850" y="f1851"/>
              </a:cxn>
              <a:cxn ang="f1101">
                <a:pos x="f1852" y="f1853"/>
              </a:cxn>
              <a:cxn ang="f1101">
                <a:pos x="f1854" y="f1855"/>
              </a:cxn>
              <a:cxn ang="f1101">
                <a:pos x="f1856" y="f1857"/>
              </a:cxn>
              <a:cxn ang="f1101">
                <a:pos x="f1858" y="f1859"/>
              </a:cxn>
              <a:cxn ang="f1101">
                <a:pos x="f1860" y="f1861"/>
              </a:cxn>
              <a:cxn ang="f1101">
                <a:pos x="f1862" y="f1863"/>
              </a:cxn>
              <a:cxn ang="f1101">
                <a:pos x="f1864" y="f1865"/>
              </a:cxn>
              <a:cxn ang="f1101">
                <a:pos x="f1866" y="f1867"/>
              </a:cxn>
              <a:cxn ang="f1101">
                <a:pos x="f1868" y="f1869"/>
              </a:cxn>
              <a:cxn ang="f1101">
                <a:pos x="f1870" y="f1871"/>
              </a:cxn>
              <a:cxn ang="f1101">
                <a:pos x="f1872" y="f1873"/>
              </a:cxn>
              <a:cxn ang="f1101">
                <a:pos x="f1874" y="f1875"/>
              </a:cxn>
              <a:cxn ang="f1101">
                <a:pos x="f1876" y="f1877"/>
              </a:cxn>
              <a:cxn ang="f1101">
                <a:pos x="f1878" y="f1879"/>
              </a:cxn>
              <a:cxn ang="f1101">
                <a:pos x="f1880" y="f1881"/>
              </a:cxn>
              <a:cxn ang="f1101">
                <a:pos x="f1882" y="f1883"/>
              </a:cxn>
              <a:cxn ang="f1101">
                <a:pos x="f1884" y="f1885"/>
              </a:cxn>
              <a:cxn ang="f1101">
                <a:pos x="f1886" y="f1887"/>
              </a:cxn>
              <a:cxn ang="f1101">
                <a:pos x="f1888" y="f1889"/>
              </a:cxn>
              <a:cxn ang="f1101">
                <a:pos x="f1890" y="f1891"/>
              </a:cxn>
              <a:cxn ang="f1101">
                <a:pos x="f1892" y="f1893"/>
              </a:cxn>
              <a:cxn ang="f1101">
                <a:pos x="f1894" y="f1895"/>
              </a:cxn>
              <a:cxn ang="f1101">
                <a:pos x="f1896" y="f1897"/>
              </a:cxn>
              <a:cxn ang="f1101">
                <a:pos x="f1898" y="f1899"/>
              </a:cxn>
              <a:cxn ang="f1101">
                <a:pos x="f1900" y="f1901"/>
              </a:cxn>
              <a:cxn ang="f1101">
                <a:pos x="f1902" y="f1903"/>
              </a:cxn>
              <a:cxn ang="f1101">
                <a:pos x="f1904" y="f1903"/>
              </a:cxn>
              <a:cxn ang="f1101">
                <a:pos x="f1905" y="f1906"/>
              </a:cxn>
              <a:cxn ang="f1101">
                <a:pos x="f1907" y="f1908"/>
              </a:cxn>
              <a:cxn ang="f1101">
                <a:pos x="f1909" y="f1910"/>
              </a:cxn>
              <a:cxn ang="f1101">
                <a:pos x="f1911" y="f1912"/>
              </a:cxn>
              <a:cxn ang="f1101">
                <a:pos x="f1913" y="f1914"/>
              </a:cxn>
              <a:cxn ang="f1101">
                <a:pos x="f1915" y="f1916"/>
              </a:cxn>
              <a:cxn ang="f1101">
                <a:pos x="f1917" y="f1918"/>
              </a:cxn>
              <a:cxn ang="f1101">
                <a:pos x="f1919" y="f1920"/>
              </a:cxn>
              <a:cxn ang="f1101">
                <a:pos x="f1921" y="f1922"/>
              </a:cxn>
              <a:cxn ang="f1101">
                <a:pos x="f1923" y="f1924"/>
              </a:cxn>
              <a:cxn ang="f1101">
                <a:pos x="f1925" y="f1926"/>
              </a:cxn>
              <a:cxn ang="f1101">
                <a:pos x="f1927" y="f1928"/>
              </a:cxn>
              <a:cxn ang="f1101">
                <a:pos x="f1929" y="f1930"/>
              </a:cxn>
              <a:cxn ang="f1101">
                <a:pos x="f1931" y="f1932"/>
              </a:cxn>
              <a:cxn ang="f1101">
                <a:pos x="f1933" y="f1934"/>
              </a:cxn>
              <a:cxn ang="f1101">
                <a:pos x="f1660" y="f1661"/>
              </a:cxn>
            </a:cxnLst>
            <a:rect l="f1656" t="f1659" r="f1657" b="f1658"/>
            <a:pathLst>
              <a:path w="5283866" h="4210442">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1"/>
                </a:cubicBezTo>
                <a:cubicBezTo>
                  <a:pt x="f45" y="f46"/>
                  <a:pt x="f47" y="f48"/>
                  <a:pt x="f49" y="f50"/>
                </a:cubicBezTo>
                <a:cubicBezTo>
                  <a:pt x="f51" y="f52"/>
                  <a:pt x="f53" y="f54"/>
                  <a:pt x="f55" y="f56"/>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81" y="f82"/>
                  <a:pt x="f83" y="f84"/>
                  <a:pt x="f85" y="f86"/>
                </a:cubicBezTo>
                <a:cubicBezTo>
                  <a:pt x="f87" y="f88"/>
                  <a:pt x="f89" y="f90"/>
                  <a:pt x="f91" y="f92"/>
                </a:cubicBezTo>
                <a:cubicBezTo>
                  <a:pt x="f93" y="f94"/>
                  <a:pt x="f95" y="f96"/>
                  <a:pt x="f97" y="f98"/>
                </a:cubicBezTo>
                <a:cubicBezTo>
                  <a:pt x="f99" y="f100"/>
                  <a:pt x="f101" y="f102"/>
                  <a:pt x="f103" y="f104"/>
                </a:cubicBezTo>
                <a:cubicBezTo>
                  <a:pt x="f105" y="f106"/>
                  <a:pt x="f107" y="f108"/>
                  <a:pt x="f109" y="f110"/>
                </a:cubicBez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146"/>
                </a:cubicBezTo>
                <a:cubicBezTo>
                  <a:pt x="f147" y="f148"/>
                  <a:pt x="f149" y="f150"/>
                  <a:pt x="f151" y="f152"/>
                </a:cubicBezTo>
                <a:cubicBezTo>
                  <a:pt x="f153" y="f154"/>
                  <a:pt x="f155" y="f156"/>
                  <a:pt x="f157" y="f158"/>
                </a:cubicBezTo>
                <a:cubicBezTo>
                  <a:pt x="f159" y="f160"/>
                  <a:pt x="f161" y="f162"/>
                  <a:pt x="f163" y="f164"/>
                </a:cubicBezTo>
                <a:cubicBezTo>
                  <a:pt x="f165" y="f166"/>
                  <a:pt x="f167" y="f168"/>
                  <a:pt x="f169" y="f170"/>
                </a:cubicBezTo>
                <a:cubicBezTo>
                  <a:pt x="f171" y="f172"/>
                  <a:pt x="f173" y="f174"/>
                  <a:pt x="f175" y="f176"/>
                </a:cubicBezTo>
                <a:cubicBezTo>
                  <a:pt x="f177" y="f178"/>
                  <a:pt x="f179" y="f180"/>
                  <a:pt x="f181" y="f182"/>
                </a:cubicBezTo>
                <a:cubicBezTo>
                  <a:pt x="f183" y="f184"/>
                  <a:pt x="f183" y="f185"/>
                  <a:pt x="f186" y="f187"/>
                </a:cubicBezTo>
                <a:cubicBezTo>
                  <a:pt x="f188" y="f189"/>
                  <a:pt x="f188" y="f189"/>
                  <a:pt x="f190" y="f191"/>
                </a:cubicBezTo>
                <a:cubicBezTo>
                  <a:pt x="f192" y="f193"/>
                  <a:pt x="f194" y="f195"/>
                  <a:pt x="f196" y="f197"/>
                </a:cubicBezTo>
                <a:cubicBezTo>
                  <a:pt x="f198" y="f199"/>
                  <a:pt x="f200" y="f201"/>
                  <a:pt x="f6" y="f202"/>
                </a:cubicBezTo>
                <a:cubicBezTo>
                  <a:pt x="f203" y="f204"/>
                  <a:pt x="f205" y="f206"/>
                  <a:pt x="f207" y="f208"/>
                </a:cubicBezTo>
                <a:cubicBezTo>
                  <a:pt x="f209" y="f210"/>
                  <a:pt x="f211" y="f212"/>
                  <a:pt x="f213" y="f214"/>
                </a:cubicBezTo>
                <a:cubicBezTo>
                  <a:pt x="f215" y="f216"/>
                  <a:pt x="f217" y="f218"/>
                  <a:pt x="f219" y="f220"/>
                </a:cubicBezTo>
                <a:cubicBezTo>
                  <a:pt x="f221" y="f222"/>
                  <a:pt x="f223" y="f224"/>
                  <a:pt x="f225" y="f226"/>
                </a:cubicBezTo>
                <a:cubicBezTo>
                  <a:pt x="f227" y="f228"/>
                  <a:pt x="f229" y="f230"/>
                  <a:pt x="f231" y="f232"/>
                </a:cubicBezTo>
                <a:cubicBezTo>
                  <a:pt x="f233" y="f234"/>
                  <a:pt x="f235" y="f236"/>
                  <a:pt x="f237" y="f238"/>
                </a:cubicBezTo>
                <a:cubicBezTo>
                  <a:pt x="f77" y="f239"/>
                  <a:pt x="f240" y="f241"/>
                  <a:pt x="f242" y="f243"/>
                </a:cubicBezTo>
                <a:cubicBezTo>
                  <a:pt x="f244" y="f245"/>
                  <a:pt x="f246" y="f247"/>
                  <a:pt x="f248" y="f249"/>
                </a:cubicBezTo>
                <a:cubicBezTo>
                  <a:pt x="f250" y="f251"/>
                  <a:pt x="f252" y="f253"/>
                  <a:pt x="f254" y="f255"/>
                </a:cubicBezTo>
                <a:cubicBezTo>
                  <a:pt x="f256" y="f257"/>
                  <a:pt x="f258" y="f259"/>
                  <a:pt x="f260" y="f261"/>
                </a:cubicBezTo>
                <a:cubicBezTo>
                  <a:pt x="f262" y="f263"/>
                  <a:pt x="f264" y="f265"/>
                  <a:pt x="f266" y="f267"/>
                </a:cubicBezTo>
                <a:cubicBezTo>
                  <a:pt x="f268" y="f269"/>
                  <a:pt x="f270" y="f271"/>
                  <a:pt x="f272" y="f273"/>
                </a:cubicBezTo>
                <a:cubicBezTo>
                  <a:pt x="f274" y="f275"/>
                  <a:pt x="f276" y="f277"/>
                  <a:pt x="f278" y="f279"/>
                </a:cubicBezTo>
                <a:cubicBezTo>
                  <a:pt x="f280" y="f281"/>
                  <a:pt x="f282" y="f283"/>
                  <a:pt x="f284" y="f285"/>
                </a:cubicBezTo>
                <a:cubicBezTo>
                  <a:pt x="f286" y="f287"/>
                  <a:pt x="f288" y="f289"/>
                  <a:pt x="f290" y="f291"/>
                </a:cubicBezTo>
                <a:cubicBezTo>
                  <a:pt x="f292" y="f293"/>
                  <a:pt x="f294" y="f295"/>
                  <a:pt x="f296" y="f297"/>
                </a:cubicBezTo>
                <a:cubicBezTo>
                  <a:pt x="f298" y="f299"/>
                  <a:pt x="f300" y="f301"/>
                  <a:pt x="f302" y="f303"/>
                </a:cubicBezTo>
                <a:cubicBezTo>
                  <a:pt x="f304" y="f305"/>
                  <a:pt x="f306" y="f307"/>
                  <a:pt x="f308" y="f309"/>
                </a:cubicBezTo>
                <a:cubicBezTo>
                  <a:pt x="f310" y="f311"/>
                  <a:pt x="f312" y="f313"/>
                  <a:pt x="f314" y="f315"/>
                </a:cubicBezTo>
                <a:cubicBezTo>
                  <a:pt x="f316" y="f317"/>
                  <a:pt x="f318" y="f319"/>
                  <a:pt x="f320" y="f321"/>
                </a:cubicBezTo>
                <a:cubicBezTo>
                  <a:pt x="f322" y="f323"/>
                  <a:pt x="f324" y="f325"/>
                  <a:pt x="f326" y="f327"/>
                </a:cubicBezTo>
                <a:cubicBezTo>
                  <a:pt x="f328" y="f329"/>
                  <a:pt x="f330" y="f331"/>
                  <a:pt x="f332" y="f333"/>
                </a:cubicBezTo>
                <a:cubicBezTo>
                  <a:pt x="f334" y="f335"/>
                  <a:pt x="f336" y="f337"/>
                  <a:pt x="f338" y="f339"/>
                </a:cubicBezTo>
                <a:cubicBezTo>
                  <a:pt x="f340" y="f341"/>
                  <a:pt x="f342" y="f343"/>
                  <a:pt x="f344" y="f345"/>
                </a:cubicBezTo>
                <a:cubicBezTo>
                  <a:pt x="f346" y="f347"/>
                  <a:pt x="f348" y="f349"/>
                  <a:pt x="f350" y="f351"/>
                </a:cubicBezTo>
                <a:cubicBezTo>
                  <a:pt x="f352" y="f353"/>
                  <a:pt x="f354" y="f355"/>
                  <a:pt x="f356" y="f357"/>
                </a:cubicBezTo>
                <a:cubicBezTo>
                  <a:pt x="f358" y="f359"/>
                  <a:pt x="f360" y="f361"/>
                  <a:pt x="f362" y="f363"/>
                </a:cubicBezTo>
                <a:cubicBezTo>
                  <a:pt x="f364" y="f365"/>
                  <a:pt x="f366" y="f367"/>
                  <a:pt x="f368" y="f369"/>
                </a:cubicBezTo>
                <a:cubicBezTo>
                  <a:pt x="f370" y="f371"/>
                  <a:pt x="f372" y="f373"/>
                  <a:pt x="f374" y="f375"/>
                </a:cubicBezTo>
                <a:cubicBezTo>
                  <a:pt x="f376" y="f377"/>
                  <a:pt x="f378" y="f379"/>
                  <a:pt x="f380" y="f381"/>
                </a:cubicBezTo>
                <a:cubicBezTo>
                  <a:pt x="f382" y="f383"/>
                  <a:pt x="f384" y="f385"/>
                  <a:pt x="f386" y="f387"/>
                </a:cubicBezTo>
                <a:cubicBezTo>
                  <a:pt x="f388" y="f389"/>
                  <a:pt x="f390" y="f391"/>
                  <a:pt x="f392" y="f393"/>
                </a:cubicBezTo>
                <a:cubicBezTo>
                  <a:pt x="f394" y="f395"/>
                  <a:pt x="f396" y="f397"/>
                  <a:pt x="f398" y="f399"/>
                </a:cubicBezTo>
                <a:cubicBezTo>
                  <a:pt x="f400" y="f401"/>
                  <a:pt x="f402" y="f403"/>
                  <a:pt x="f404" y="f405"/>
                </a:cubicBezTo>
                <a:cubicBezTo>
                  <a:pt x="f406" y="f407"/>
                  <a:pt x="f408" y="f409"/>
                  <a:pt x="f410" y="f411"/>
                </a:cubicBezTo>
                <a:cubicBezTo>
                  <a:pt x="f412" y="f413"/>
                  <a:pt x="f414" y="f415"/>
                  <a:pt x="f416" y="f417"/>
                </a:cubicBezTo>
                <a:cubicBezTo>
                  <a:pt x="f418" y="f419"/>
                  <a:pt x="f420" y="f421"/>
                  <a:pt x="f422" y="f423"/>
                </a:cubicBezTo>
                <a:cubicBezTo>
                  <a:pt x="f424" y="f425"/>
                  <a:pt x="f426" y="f427"/>
                  <a:pt x="f428" y="f425"/>
                </a:cubicBezTo>
                <a:cubicBezTo>
                  <a:pt x="f429" y="f430"/>
                  <a:pt x="f431" y="f432"/>
                  <a:pt x="f433" y="f434"/>
                </a:cubicBezTo>
                <a:cubicBezTo>
                  <a:pt x="f435" y="f224"/>
                  <a:pt x="f436" y="f437"/>
                  <a:pt x="f438" y="f439"/>
                </a:cubicBezTo>
                <a:cubicBezTo>
                  <a:pt x="f440" y="f441"/>
                  <a:pt x="f442" y="f443"/>
                  <a:pt x="f444" y="f445"/>
                </a:cubicBezTo>
                <a:cubicBezTo>
                  <a:pt x="f446" y="f447"/>
                  <a:pt x="f448" y="f449"/>
                  <a:pt x="f450" y="f451"/>
                </a:cubicBezTo>
                <a:cubicBezTo>
                  <a:pt x="f452" y="f453"/>
                  <a:pt x="f454" y="f455"/>
                  <a:pt x="f456" y="f457"/>
                </a:cubicBezTo>
                <a:cubicBezTo>
                  <a:pt x="f458" y="f459"/>
                  <a:pt x="f460" y="f461"/>
                  <a:pt x="f462" y="f463"/>
                </a:cubicBezTo>
                <a:cubicBezTo>
                  <a:pt x="f464" y="f465"/>
                  <a:pt x="f466" y="f467"/>
                  <a:pt x="f468" y="f469"/>
                </a:cubicBezTo>
                <a:cubicBezTo>
                  <a:pt x="f470" y="f471"/>
                  <a:pt x="f472" y="f473"/>
                  <a:pt x="f474" y="f475"/>
                </a:cubicBezTo>
                <a:cubicBezTo>
                  <a:pt x="f476" y="f477"/>
                  <a:pt x="f478" y="f479"/>
                  <a:pt x="f480" y="f481"/>
                </a:cubicBezTo>
                <a:cubicBezTo>
                  <a:pt x="f482" y="f483"/>
                  <a:pt x="f466" y="f484"/>
                  <a:pt x="f485" y="f486"/>
                </a:cubicBezTo>
                <a:cubicBezTo>
                  <a:pt x="f487" y="f488"/>
                  <a:pt x="f489" y="f490"/>
                  <a:pt x="f491" y="f492"/>
                </a:cubicBezTo>
                <a:cubicBezTo>
                  <a:pt x="f493" y="f494"/>
                  <a:pt x="f495" y="f496"/>
                  <a:pt x="f497" y="f498"/>
                </a:cubicBezTo>
                <a:cubicBezTo>
                  <a:pt x="f499" y="f500"/>
                  <a:pt x="f501" y="f502"/>
                  <a:pt x="f503" y="f504"/>
                </a:cubicBezTo>
                <a:cubicBezTo>
                  <a:pt x="f505" y="f506"/>
                  <a:pt x="f507" y="f508"/>
                  <a:pt x="f509" y="f510"/>
                </a:cubicBezTo>
                <a:cubicBezTo>
                  <a:pt x="f511" y="f512"/>
                  <a:pt x="f513" y="f514"/>
                  <a:pt x="f515" y="f516"/>
                </a:cubicBezTo>
                <a:cubicBezTo>
                  <a:pt x="f517" y="f518"/>
                  <a:pt x="f519" y="f520"/>
                  <a:pt x="f521" y="f522"/>
                </a:cubicBezTo>
                <a:cubicBezTo>
                  <a:pt x="f523" y="f524"/>
                  <a:pt x="f525" y="f526"/>
                  <a:pt x="f527" y="f528"/>
                </a:cubicBezTo>
                <a:cubicBezTo>
                  <a:pt x="f529" y="f530"/>
                  <a:pt x="f531" y="f532"/>
                  <a:pt x="f533" y="f534"/>
                </a:cubicBezTo>
                <a:cubicBezTo>
                  <a:pt x="f535" y="f536"/>
                  <a:pt x="f537" y="f538"/>
                  <a:pt x="f539" y="f540"/>
                </a:cubicBezTo>
                <a:cubicBezTo>
                  <a:pt x="f541" y="f542"/>
                  <a:pt x="f543" y="f544"/>
                  <a:pt x="f545" y="f546"/>
                </a:cubicBezTo>
                <a:cubicBezTo>
                  <a:pt x="f547" y="f548"/>
                  <a:pt x="f549" y="f524"/>
                  <a:pt x="f550" y="f551"/>
                </a:cubicBezTo>
                <a:cubicBezTo>
                  <a:pt x="f552" y="f553"/>
                  <a:pt x="f554" y="f555"/>
                  <a:pt x="f556" y="f557"/>
                </a:cubicBezTo>
                <a:cubicBezTo>
                  <a:pt x="f558" y="f559"/>
                  <a:pt x="f560" y="f561"/>
                  <a:pt x="f562" y="f563"/>
                </a:cubicBezTo>
                <a:cubicBezTo>
                  <a:pt x="f564" y="f565"/>
                  <a:pt x="f566" y="f567"/>
                  <a:pt x="f568" y="f569"/>
                </a:cubicBezTo>
                <a:cubicBezTo>
                  <a:pt x="f570" y="f571"/>
                  <a:pt x="f572" y="f573"/>
                  <a:pt x="f574" y="f575"/>
                </a:cubicBezTo>
                <a:cubicBezTo>
                  <a:pt x="f576" y="f577"/>
                  <a:pt x="f578" y="f579"/>
                  <a:pt x="f580" y="f581"/>
                </a:cubicBezTo>
                <a:cubicBezTo>
                  <a:pt x="f582" y="f583"/>
                  <a:pt x="f584" y="f585"/>
                  <a:pt x="f586" y="f587"/>
                </a:cubicBezTo>
                <a:cubicBezTo>
                  <a:pt x="f588" y="f589"/>
                  <a:pt x="f590" y="f591"/>
                  <a:pt x="f592" y="f593"/>
                </a:cubicBezTo>
                <a:cubicBezTo>
                  <a:pt x="f594" y="f595"/>
                  <a:pt x="f596" y="f597"/>
                  <a:pt x="f598" y="f114"/>
                </a:cubicBezTo>
                <a:cubicBezTo>
                  <a:pt x="f599" y="f600"/>
                  <a:pt x="f601" y="f602"/>
                  <a:pt x="f603" y="f604"/>
                </a:cubicBezTo>
                <a:cubicBezTo>
                  <a:pt x="f605" y="f606"/>
                  <a:pt x="f607" y="f608"/>
                  <a:pt x="f609" y="f610"/>
                </a:cubicBezTo>
                <a:cubicBezTo>
                  <a:pt x="f611" y="f612"/>
                  <a:pt x="f613" y="f614"/>
                  <a:pt x="f615" y="f616"/>
                </a:cubicBezTo>
                <a:cubicBezTo>
                  <a:pt x="f617" y="f618"/>
                  <a:pt x="f619" y="f620"/>
                  <a:pt x="f621" y="f622"/>
                </a:cubicBezTo>
                <a:cubicBezTo>
                  <a:pt x="f623" y="f624"/>
                  <a:pt x="f625" y="f626"/>
                  <a:pt x="f627" y="f628"/>
                </a:cubicBezTo>
                <a:cubicBezTo>
                  <a:pt x="f629" y="f630"/>
                  <a:pt x="f631" y="f632"/>
                  <a:pt x="f633" y="f634"/>
                </a:cubicBezTo>
                <a:cubicBezTo>
                  <a:pt x="f635" y="f636"/>
                  <a:pt x="f637" y="f638"/>
                  <a:pt x="f639" y="f640"/>
                </a:cubicBezTo>
                <a:cubicBezTo>
                  <a:pt x="f641" y="f642"/>
                  <a:pt x="f643" y="f644"/>
                  <a:pt x="f643" y="f636"/>
                </a:cubicBezTo>
                <a:cubicBezTo>
                  <a:pt x="f645" y="f646"/>
                  <a:pt x="f647" y="f648"/>
                  <a:pt x="f649" y="f650"/>
                </a:cubicBezTo>
                <a:cubicBezTo>
                  <a:pt x="f651" y="f652"/>
                  <a:pt x="f653" y="f654"/>
                  <a:pt x="f655" y="f656"/>
                </a:cubicBezTo>
                <a:cubicBezTo>
                  <a:pt x="f657" y="f656"/>
                  <a:pt x="f658" y="f659"/>
                  <a:pt x="f660" y="f661"/>
                </a:cubicBezTo>
                <a:cubicBezTo>
                  <a:pt x="f662" y="f663"/>
                  <a:pt x="f664" y="f665"/>
                  <a:pt x="f666" y="f667"/>
                </a:cubicBezTo>
                <a:cubicBezTo>
                  <a:pt x="f668" y="f669"/>
                  <a:pt x="f670" y="f671"/>
                  <a:pt x="f672" y="f673"/>
                </a:cubicBezTo>
                <a:cubicBezTo>
                  <a:pt x="f674" y="f675"/>
                  <a:pt x="f676" y="f677"/>
                  <a:pt x="f678" y="f679"/>
                </a:cubicBezTo>
                <a:cubicBezTo>
                  <a:pt x="f680" y="f681"/>
                  <a:pt x="f682" y="f683"/>
                  <a:pt x="f684" y="f685"/>
                </a:cubicBezTo>
                <a:cubicBezTo>
                  <a:pt x="f686" y="f687"/>
                  <a:pt x="f688" y="f689"/>
                  <a:pt x="f690" y="f691"/>
                </a:cubicBezTo>
                <a:cubicBezTo>
                  <a:pt x="f692" y="f693"/>
                  <a:pt x="f694" y="f695"/>
                  <a:pt x="f5" y="f696"/>
                </a:cubicBezTo>
                <a:cubicBezTo>
                  <a:pt x="f697" y="f698"/>
                  <a:pt x="f699" y="f700"/>
                  <a:pt x="f701" y="f702"/>
                </a:cubicBezTo>
                <a:cubicBezTo>
                  <a:pt x="f703" y="f704"/>
                  <a:pt x="f705" y="f706"/>
                  <a:pt x="f707" y="f708"/>
                </a:cubicBezTo>
                <a:cubicBezTo>
                  <a:pt x="f709" y="f710"/>
                  <a:pt x="f711" y="f712"/>
                  <a:pt x="f713" y="f714"/>
                </a:cubicBezTo>
                <a:cubicBezTo>
                  <a:pt x="f715" y="f716"/>
                  <a:pt x="f717" y="f718"/>
                  <a:pt x="f340" y="f719"/>
                </a:cubicBezTo>
                <a:cubicBezTo>
                  <a:pt x="f720" y="f721"/>
                  <a:pt x="f722" y="f723"/>
                  <a:pt x="f724" y="f719"/>
                </a:cubicBezTo>
                <a:cubicBezTo>
                  <a:pt x="f725" y="f726"/>
                  <a:pt x="f727" y="f728"/>
                  <a:pt x="f729" y="f730"/>
                </a:cubicBezTo>
                <a:cubicBezTo>
                  <a:pt x="f731" y="f732"/>
                  <a:pt x="f733" y="f734"/>
                  <a:pt x="f735" y="f736"/>
                </a:cubicBezTo>
                <a:cubicBezTo>
                  <a:pt x="f737" y="f738"/>
                  <a:pt x="f739" y="f740"/>
                  <a:pt x="f657" y="f741"/>
                </a:cubicBezTo>
                <a:cubicBezTo>
                  <a:pt x="f742" y="f743"/>
                  <a:pt x="f744" y="f745"/>
                  <a:pt x="f354" y="f746"/>
                </a:cubicBezTo>
                <a:cubicBezTo>
                  <a:pt x="f747" y="f748"/>
                  <a:pt x="f749" y="f750"/>
                  <a:pt x="f751" y="f752"/>
                </a:cubicBezTo>
                <a:cubicBezTo>
                  <a:pt x="f753" y="f754"/>
                  <a:pt x="f755" y="f756"/>
                  <a:pt x="f757" y="f758"/>
                </a:cubicBezTo>
                <a:cubicBezTo>
                  <a:pt x="f759" y="f760"/>
                  <a:pt x="f761" y="f762"/>
                  <a:pt x="f763" y="f764"/>
                </a:cubicBezTo>
                <a:cubicBezTo>
                  <a:pt x="f765" y="f766"/>
                  <a:pt x="f767" y="f768"/>
                  <a:pt x="f769" y="f770"/>
                </a:cubicBezTo>
                <a:cubicBezTo>
                  <a:pt x="f771" y="f772"/>
                  <a:pt x="f773" y="f772"/>
                  <a:pt x="f774" y="f775"/>
                </a:cubicBezTo>
                <a:cubicBezTo>
                  <a:pt x="f776" y="f777"/>
                  <a:pt x="f778" y="f779"/>
                  <a:pt x="f780" y="f781"/>
                </a:cubicBezTo>
                <a:cubicBezTo>
                  <a:pt x="f782" y="f783"/>
                  <a:pt x="f784" y="f785"/>
                  <a:pt x="f786" y="f787"/>
                </a:cubicBezTo>
                <a:cubicBezTo>
                  <a:pt x="f590" y="f788"/>
                  <a:pt x="f789" y="f790"/>
                  <a:pt x="f791" y="f792"/>
                </a:cubicBezTo>
                <a:cubicBezTo>
                  <a:pt x="f340" y="f793"/>
                  <a:pt x="f794" y="f795"/>
                  <a:pt x="f796" y="f797"/>
                </a:cubicBezTo>
                <a:cubicBezTo>
                  <a:pt x="f798" y="f799"/>
                  <a:pt x="f800" y="f801"/>
                  <a:pt x="f802" y="f803"/>
                </a:cubicBezTo>
                <a:cubicBezTo>
                  <a:pt x="f804" y="f805"/>
                  <a:pt x="f806" y="f807"/>
                  <a:pt x="f808" y="f809"/>
                </a:cubicBezTo>
                <a:cubicBezTo>
                  <a:pt x="f810" y="f811"/>
                  <a:pt x="f812" y="f813"/>
                  <a:pt x="f8" y="f9"/>
                </a:cubicBezTo>
                <a:close/>
              </a:path>
            </a:pathLst>
          </a:custGeom>
          <a:solidFill>
            <a:srgbClr val="E7E6E6">
              <a:alpha val="50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pic>
        <p:nvPicPr>
          <p:cNvPr id="6" name="Picture 9">
            <a:extLst>
              <a:ext uri="{FF2B5EF4-FFF2-40B4-BE49-F238E27FC236}">
                <a16:creationId xmlns:a16="http://schemas.microsoft.com/office/drawing/2014/main" id="{530AAD4B-C577-832C-E61A-700555917F83}"/>
              </a:ext>
            </a:extLst>
          </p:cNvPr>
          <p:cNvPicPr>
            <a:picLocks noChangeAspect="1"/>
          </p:cNvPicPr>
          <p:nvPr/>
        </p:nvPicPr>
        <p:blipFill>
          <a:blip r:embed="rId2"/>
          <a:stretch>
            <a:fillRect/>
          </a:stretch>
        </p:blipFill>
        <p:spPr>
          <a:xfrm>
            <a:off x="11069305" y="-9"/>
            <a:ext cx="1122691" cy="584201"/>
          </a:xfrm>
          <a:prstGeom prst="rect">
            <a:avLst/>
          </a:prstGeom>
          <a:noFill/>
          <a:ln cap="flat">
            <a:noFill/>
          </a:ln>
        </p:spPr>
      </p:pic>
      <p:pic>
        <p:nvPicPr>
          <p:cNvPr id="7" name="Picture 17" descr="Logo&#10;&#10;Description automatically generated">
            <a:extLst>
              <a:ext uri="{FF2B5EF4-FFF2-40B4-BE49-F238E27FC236}">
                <a16:creationId xmlns:a16="http://schemas.microsoft.com/office/drawing/2014/main" id="{71A8F325-0F66-3B69-61D5-705B80BD28C9}"/>
              </a:ext>
            </a:extLst>
          </p:cNvPr>
          <p:cNvPicPr>
            <a:picLocks noChangeAspect="1"/>
          </p:cNvPicPr>
          <p:nvPr/>
        </p:nvPicPr>
        <p:blipFill>
          <a:blip r:embed="rId3"/>
          <a:stretch>
            <a:fillRect/>
          </a:stretch>
        </p:blipFill>
        <p:spPr>
          <a:xfrm>
            <a:off x="11282050" y="6465768"/>
            <a:ext cx="909946" cy="390302"/>
          </a:xfrm>
          <a:prstGeom prst="rect">
            <a:avLst/>
          </a:prstGeom>
          <a:noFill/>
          <a:ln cap="flat">
            <a:noFill/>
          </a:ln>
        </p:spPr>
      </p:pic>
      <p:pic>
        <p:nvPicPr>
          <p:cNvPr id="8" name="Picture 6" descr="C:\2002\JJ\presentation\_elips\icon\10.png">
            <a:extLst>
              <a:ext uri="{FF2B5EF4-FFF2-40B4-BE49-F238E27FC236}">
                <a16:creationId xmlns:a16="http://schemas.microsoft.com/office/drawing/2014/main" id="{41A9DFC4-A252-DE41-5DB9-A84B588DFFA1}"/>
              </a:ext>
            </a:extLst>
          </p:cNvPr>
          <p:cNvPicPr>
            <a:picLocks noChangeAspect="1"/>
          </p:cNvPicPr>
          <p:nvPr/>
        </p:nvPicPr>
        <p:blipFill>
          <a:blip r:embed="rId4"/>
          <a:stretch>
            <a:fillRect/>
          </a:stretch>
        </p:blipFill>
        <p:spPr>
          <a:xfrm>
            <a:off x="7833363" y="3512777"/>
            <a:ext cx="1995641" cy="1259750"/>
          </a:xfrm>
          <a:prstGeom prst="rect">
            <a:avLst/>
          </a:prstGeom>
          <a:noFill/>
          <a:ln cap="flat">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1012">
    <p:bg>
      <p:bgPr>
        <a:solidFill>
          <a:srgbClr val="FFFFFF"/>
        </a:solidFill>
        <a:effectLst/>
      </p:bgPr>
    </p:bg>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1B33BB96-E186-D801-CD19-B0330A43CB1D}"/>
              </a:ext>
            </a:extLst>
          </p:cNvPr>
          <p:cNvSpPr>
            <a:spLocks noMove="1" noResize="1"/>
          </p:cNvSpPr>
          <p:nvPr/>
        </p:nvSpPr>
        <p:spPr>
          <a:xfrm>
            <a:off x="0" y="0"/>
            <a:ext cx="12188952"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Rectangle 1026">
            <a:extLst>
              <a:ext uri="{FF2B5EF4-FFF2-40B4-BE49-F238E27FC236}">
                <a16:creationId xmlns:a16="http://schemas.microsoft.com/office/drawing/2014/main" id="{7EC93E7C-68BE-88B3-3029-3440BE569261}"/>
              </a:ext>
            </a:extLst>
          </p:cNvPr>
          <p:cNvSpPr txBox="1">
            <a:spLocks noGrp="1"/>
          </p:cNvSpPr>
          <p:nvPr>
            <p:ph type="title"/>
          </p:nvPr>
        </p:nvSpPr>
        <p:spPr/>
        <p:txBody>
          <a:bodyPr/>
          <a:lstStyle/>
          <a:p>
            <a:pPr lvl="0"/>
            <a:r>
              <a:rPr lang="en-US" dirty="0"/>
              <a:t>Biological hazards:</a:t>
            </a:r>
            <a:br>
              <a:rPr lang="en-US" dirty="0"/>
            </a:br>
            <a:r>
              <a:rPr lang="en-US" dirty="0"/>
              <a:t>Bacteria</a:t>
            </a:r>
          </a:p>
        </p:txBody>
      </p:sp>
      <p:sp>
        <p:nvSpPr>
          <p:cNvPr id="4" name="Rectangle 1027">
            <a:extLst>
              <a:ext uri="{FF2B5EF4-FFF2-40B4-BE49-F238E27FC236}">
                <a16:creationId xmlns:a16="http://schemas.microsoft.com/office/drawing/2014/main" id="{4E8F600F-DA12-A94E-22F6-C22291060D06}"/>
              </a:ext>
            </a:extLst>
          </p:cNvPr>
          <p:cNvSpPr txBox="1">
            <a:spLocks noGrp="1"/>
          </p:cNvSpPr>
          <p:nvPr>
            <p:ph type="body" idx="4294967295"/>
          </p:nvPr>
        </p:nvSpPr>
        <p:spPr>
          <a:xfrm>
            <a:off x="838203" y="2013627"/>
            <a:ext cx="4614757" cy="4163336"/>
          </a:xfrm>
        </p:spPr>
        <p:txBody>
          <a:bodyPr/>
          <a:lstStyle/>
          <a:p>
            <a:pPr lvl="0"/>
            <a:r>
              <a:rPr lang="en-US" sz="2000" dirty="0"/>
              <a:t>Examples of infectious pathogens: </a:t>
            </a:r>
            <a:r>
              <a:rPr lang="en-US" sz="2000" i="1" dirty="0"/>
              <a:t>Campylobacter </a:t>
            </a:r>
            <a:r>
              <a:rPr lang="en-US" sz="2000" i="1" dirty="0" err="1"/>
              <a:t>jejuni</a:t>
            </a:r>
            <a:r>
              <a:rPr lang="en-US" sz="2000" dirty="0"/>
              <a:t>, </a:t>
            </a:r>
            <a:r>
              <a:rPr lang="en-US" sz="2000" i="1" dirty="0"/>
              <a:t>Salmonella</a:t>
            </a:r>
            <a:r>
              <a:rPr lang="en-US" sz="2000" dirty="0"/>
              <a:t>, </a:t>
            </a:r>
            <a:r>
              <a:rPr lang="en-US" sz="2000" i="1" dirty="0"/>
              <a:t>Shigella</a:t>
            </a:r>
            <a:r>
              <a:rPr lang="en-US" sz="2000" dirty="0"/>
              <a:t>, </a:t>
            </a:r>
            <a:r>
              <a:rPr lang="en-US" sz="2000" i="1" dirty="0"/>
              <a:t>Escherichia coli</a:t>
            </a:r>
            <a:r>
              <a:rPr lang="en-US" sz="2000" dirty="0"/>
              <a:t>, </a:t>
            </a:r>
            <a:r>
              <a:rPr lang="en-US" sz="2000" i="1" dirty="0"/>
              <a:t>Vibrio cholerae</a:t>
            </a:r>
            <a:r>
              <a:rPr lang="en-US" sz="2000" dirty="0"/>
              <a:t>, </a:t>
            </a:r>
            <a:r>
              <a:rPr lang="en-US" sz="2000" i="1" dirty="0"/>
              <a:t>Vibrio parahaemolyticus</a:t>
            </a:r>
            <a:r>
              <a:rPr lang="en-US" sz="2000" dirty="0"/>
              <a:t>, </a:t>
            </a:r>
            <a:r>
              <a:rPr lang="en-US" sz="2000" i="1" dirty="0"/>
              <a:t>Listeria</a:t>
            </a:r>
            <a:r>
              <a:rPr lang="en-US" sz="2000" dirty="0"/>
              <a:t>, etc. </a:t>
            </a:r>
          </a:p>
          <a:p>
            <a:pPr lvl="0"/>
            <a:endParaRPr lang="en-US" sz="2000" dirty="0"/>
          </a:p>
          <a:p>
            <a:pPr lvl="0"/>
            <a:r>
              <a:rPr lang="en-US" sz="2000" dirty="0"/>
              <a:t>Examples of toxigenic pathogens: </a:t>
            </a:r>
            <a:r>
              <a:rPr lang="en-US" sz="2000" i="1" dirty="0"/>
              <a:t>Bacillus cereus</a:t>
            </a:r>
            <a:r>
              <a:rPr lang="en-US" sz="2000" dirty="0"/>
              <a:t>, </a:t>
            </a:r>
            <a:r>
              <a:rPr lang="en-US" sz="2000" i="1" dirty="0"/>
              <a:t>Clostridium botulinum</a:t>
            </a:r>
            <a:r>
              <a:rPr lang="en-US" sz="2000" dirty="0"/>
              <a:t>, </a:t>
            </a:r>
            <a:r>
              <a:rPr lang="en-US" sz="2000" i="1" dirty="0"/>
              <a:t>Clostridium perfringens</a:t>
            </a:r>
            <a:r>
              <a:rPr lang="en-US" sz="2000" dirty="0"/>
              <a:t>, </a:t>
            </a:r>
            <a:r>
              <a:rPr lang="en-US" sz="2000" i="1" dirty="0"/>
              <a:t>Staphylococcus aureus</a:t>
            </a:r>
            <a:r>
              <a:rPr lang="en-US" sz="2000" dirty="0"/>
              <a:t>, fungi, etc. </a:t>
            </a:r>
          </a:p>
          <a:p>
            <a:pPr lvl="0"/>
            <a:endParaRPr lang="en-US" sz="2000" dirty="0"/>
          </a:p>
        </p:txBody>
      </p:sp>
      <p:sp>
        <p:nvSpPr>
          <p:cNvPr id="5" name="Freeform: Shape 13">
            <a:extLst>
              <a:ext uri="{FF2B5EF4-FFF2-40B4-BE49-F238E27FC236}">
                <a16:creationId xmlns:a16="http://schemas.microsoft.com/office/drawing/2014/main" id="{8953685F-2BA5-79A8-CB05-16B22963AED3}"/>
              </a:ext>
            </a:extLst>
          </p:cNvPr>
          <p:cNvSpPr>
            <a:spLocks noMove="1" noResize="1"/>
          </p:cNvSpPr>
          <p:nvPr/>
        </p:nvSpPr>
        <p:spPr>
          <a:xfrm>
            <a:off x="6101333" y="2015163"/>
            <a:ext cx="5283869" cy="4210446"/>
          </a:xfrm>
          <a:custGeom>
            <a:avLst/>
            <a:gdLst>
              <a:gd name="f0" fmla="val 10800000"/>
              <a:gd name="f1" fmla="val 5400000"/>
              <a:gd name="f2" fmla="val 180"/>
              <a:gd name="f3" fmla="val w"/>
              <a:gd name="f4" fmla="val h"/>
              <a:gd name="f5" fmla="val 0"/>
              <a:gd name="f6" fmla="val 5283866"/>
              <a:gd name="f7" fmla="val 4210442"/>
              <a:gd name="f8" fmla="val 839883"/>
              <a:gd name="f9" fmla="val 18"/>
              <a:gd name="f10" fmla="val 851945"/>
              <a:gd name="f11" fmla="val 328"/>
              <a:gd name="f12" fmla="val 864423"/>
              <a:gd name="f13" fmla="val 4671"/>
              <a:gd name="f14" fmla="val 875727"/>
              <a:gd name="f15" fmla="val 6050"/>
              <a:gd name="f16" fmla="val 1125267"/>
              <a:gd name="f17" fmla="val 36932"/>
              <a:gd name="f18" fmla="val 1374804"/>
              <a:gd name="f19" fmla="val 70296"/>
              <a:gd name="f20" fmla="val 1624617"/>
              <a:gd name="f21" fmla="val 99799"/>
              <a:gd name="f22" fmla="val 1858164"/>
              <a:gd name="f23" fmla="val 127373"/>
              <a:gd name="f24" fmla="val 2093363"/>
              <a:gd name="f25" fmla="val 133714"/>
              <a:gd name="f26" fmla="val 2328012"/>
              <a:gd name="f27" fmla="val 148051"/>
              <a:gd name="f28" fmla="val 2612016"/>
              <a:gd name="f29" fmla="val 165424"/>
              <a:gd name="f30" fmla="val 2895470"/>
              <a:gd name="f31" fmla="val 189965"/>
              <a:gd name="f32" fmla="val 3177820"/>
              <a:gd name="f33" fmla="val 228566"/>
              <a:gd name="f34" fmla="val 3373866"/>
              <a:gd name="f35" fmla="val 255590"/>
              <a:gd name="f36" fmla="val 3571843"/>
              <a:gd name="f37" fmla="val 274338"/>
              <a:gd name="f38" fmla="val 3770646"/>
              <a:gd name="f39" fmla="val 252831"/>
              <a:gd name="f40" fmla="val 3780572"/>
              <a:gd name="f41" fmla="val 251727"/>
              <a:gd name="f42" fmla="val 3791878"/>
              <a:gd name="f43" fmla="val 248144"/>
              <a:gd name="f44" fmla="val 3800149"/>
              <a:gd name="f45" fmla="val 3896658"/>
              <a:gd name="f46" fmla="val 291986"/>
              <a:gd name="f47" fmla="val 4001986"/>
              <a:gd name="f48" fmla="val 263033"/>
              <a:gd name="f49" fmla="val 4102076"/>
              <a:gd name="f50" fmla="val 288400"/>
              <a:gd name="f51" fmla="val 4076434"/>
              <a:gd name="f52" fmla="val 386286"/>
              <a:gd name="f53" fmla="val 3966416"/>
              <a:gd name="f54" fmla="val 378289"/>
              <a:gd name="f55" fmla="val 3904377"/>
              <a:gd name="f56" fmla="val 446120"/>
              <a:gd name="f57" fmla="val 4005570"/>
              <a:gd name="f58" fmla="val 473141"/>
              <a:gd name="f59" fmla="val 4096562"/>
              <a:gd name="f60" fmla="val 500439"/>
              <a:gd name="f61" fmla="val 4188933"/>
              <a:gd name="f62" fmla="val 520843"/>
              <a:gd name="f63" fmla="val 4286818"/>
              <a:gd name="f64" fmla="val 542350"/>
              <a:gd name="f65" fmla="val 4369813"/>
              <a:gd name="f66" fmla="val 600531"/>
              <a:gd name="f67" fmla="val 4465492"/>
              <a:gd name="f68" fmla="val 626449"/>
              <a:gd name="f69" fmla="val 4485897"/>
              <a:gd name="f70" fmla="val 631964"/>
              <a:gd name="f71" fmla="val 4510437"/>
              <a:gd name="f72" fmla="val 651264"/>
              <a:gd name="f73" fmla="val 4517606"/>
              <a:gd name="f74" fmla="val 670015"/>
              <a:gd name="f75" fmla="val 4540768"/>
              <a:gd name="f76" fmla="val 730677"/>
              <a:gd name="f77" fmla="val 5003171"/>
              <a:gd name="f78" fmla="val 900804"/>
              <a:gd name="f79" fmla="val 4948576"/>
              <a:gd name="f80" fmla="val 954847"/>
              <a:gd name="f81" fmla="val 4925966"/>
              <a:gd name="f82" fmla="val 977182"/>
              <a:gd name="f83" fmla="val 4896738"/>
              <a:gd name="f84" fmla="val 993174"/>
              <a:gd name="f85" fmla="val 4866132"/>
              <a:gd name="f86" fmla="val 1015233"/>
              <a:gd name="f87" fmla="val 4912180"/>
              <a:gd name="f88" fmla="val 1056869"/>
              <a:gd name="f89" fmla="val 4964017"/>
              <a:gd name="f90" fmla="val 1075067"/>
              <a:gd name="f91" fmla="val 5019164"/>
              <a:gd name="f92" fmla="val 1087474"/>
              <a:gd name="f93" fmla="val 5035708"/>
              <a:gd name="f94" fmla="val 1091335"/>
              <a:gd name="f95" fmla="val 5051977"/>
              <a:gd name="f96" fmla="val 1099055"/>
              <a:gd name="f97" fmla="val 5053630"/>
              <a:gd name="f98" fmla="val 1117806"/>
              <a:gd name="f99" fmla="val 5055284"/>
              <a:gd name="f100" fmla="val 1137382"/>
              <a:gd name="f101" fmla="val 5038464"/>
              <a:gd name="f102" fmla="val 1145101"/>
              <a:gd name="f103" fmla="val 5024404"/>
              <a:gd name="f104" fmla="val 1154202"/>
              <a:gd name="f105" fmla="val 5004826"/>
              <a:gd name="f106" fmla="val 1166885"/>
              <a:gd name="f107" fmla="val 4985800"/>
              <a:gd name="f108" fmla="val 1177916"/>
              <a:gd name="f109" fmla="val 4960984"/>
              <a:gd name="f110" fmla="val 1179569"/>
              <a:gd name="f111" fmla="val 4920176"/>
              <a:gd name="f112" fmla="val 1182051"/>
              <a:gd name="f113" fmla="val 4900600"/>
              <a:gd name="f114" fmla="val 1217344"/>
              <a:gd name="f115" fmla="val 4876887"/>
              <a:gd name="f116" fmla="val 1243814"/>
              <a:gd name="f117" fmla="val 4863652"/>
              <a:gd name="f118" fmla="val 1258705"/>
              <a:gd name="f119" fmla="val 4857034"/>
              <a:gd name="f120" fmla="val 1288759"/>
              <a:gd name="f121" fmla="val 4880195"/>
              <a:gd name="f122" fmla="val 1293998"/>
              <a:gd name="f123" fmla="val 4935892"/>
              <a:gd name="f124" fmla="val 1306682"/>
              <a:gd name="f125" fmla="val 4931480"/>
              <a:gd name="f126" fmla="val 1343355"/>
              <a:gd name="f127" fmla="val 4930104"/>
              <a:gd name="f128" fmla="val 1384991"/>
              <a:gd name="f129" fmla="val 4928173"/>
              <a:gd name="f130" fmla="val 1436553"/>
              <a:gd name="f131" fmla="val 4895360"/>
              <a:gd name="f132" fmla="val 1460265"/>
              <a:gd name="f133" fmla="val 4855103"/>
              <a:gd name="f134" fmla="val 1480119"/>
              <a:gd name="f135" fmla="val 4841316"/>
              <a:gd name="f136" fmla="val 1487011"/>
              <a:gd name="f137" fmla="val 4821740"/>
              <a:gd name="f138" fmla="val 1486735"/>
              <a:gd name="f139" fmla="val 4816500"/>
              <a:gd name="f140" fmla="val 1508242"/>
              <a:gd name="f141" fmla="val 4839110"/>
              <a:gd name="f142" fmla="val 1528648"/>
              <a:gd name="f143" fmla="val 4866684"/>
              <a:gd name="f144" fmla="val 1512103"/>
              <a:gd name="f145" fmla="val 4890949"/>
              <a:gd name="f146" fmla="val 1517893"/>
              <a:gd name="f147" fmla="val 4911077"/>
              <a:gd name="f148" fmla="val 1522581"/>
              <a:gd name="f149" fmla="val 4944441"/>
              <a:gd name="f150" fmla="val 1520100"/>
              <a:gd name="f151" fmla="val 4916868"/>
              <a:gd name="f152" fmla="val 1557599"/>
              <a:gd name="f153" fmla="val 4908870"/>
              <a:gd name="f154" fmla="val 1568352"/>
              <a:gd name="f155" fmla="val 4918245"/>
              <a:gd name="f156" fmla="val 1576625"/>
              <a:gd name="f157" fmla="val 4928448"/>
              <a:gd name="f158" fmla="val 1577453"/>
              <a:gd name="f159" fmla="val 5010066"/>
              <a:gd name="f160" fmla="val 1586000"/>
              <a:gd name="f161" fmla="val 4972566"/>
              <a:gd name="f162" fmla="val 1661827"/>
              <a:gd name="f163" fmla="val 4998760"/>
              <a:gd name="f164" fmla="val 1701809"/>
              <a:gd name="f165" fmla="val 5005928"/>
              <a:gd name="f166" fmla="val 1712836"/>
              <a:gd name="f167" fmla="val 4998208"/>
              <a:gd name="f168" fmla="val 1731862"/>
              <a:gd name="f169" fmla="val 4986903"/>
              <a:gd name="f170" fmla="val 1736550"/>
              <a:gd name="f171" fmla="val 4914660"/>
              <a:gd name="f172" fmla="val 1767432"/>
              <a:gd name="f173" fmla="val 4904735"/>
              <a:gd name="f174" fmla="val 1841053"/>
              <a:gd name="f175" fmla="val 4869716"/>
              <a:gd name="f176" fmla="val 1904472"/>
              <a:gd name="f177" fmla="val 4907768"/>
              <a:gd name="f178" fmla="val 1929562"/>
              <a:gd name="f179" fmla="val 4953264"/>
              <a:gd name="f180" fmla="val 1935077"/>
              <a:gd name="f181" fmla="val 4994348"/>
              <a:gd name="f182" fmla="val 1951346"/>
              <a:gd name="f183" fmla="val 5037087"/>
              <a:gd name="f184" fmla="val 1968441"/>
              <a:gd name="f185" fmla="val 1981125"/>
              <a:gd name="f186" fmla="val 5001792"/>
              <a:gd name="f187" fmla="val 2030756"/>
              <a:gd name="f188" fmla="val 5093611"/>
              <a:gd name="f189" fmla="val 2041511"/>
              <a:gd name="f190" fmla="val 5065212"/>
              <a:gd name="f191" fmla="val 2119543"/>
              <a:gd name="f192" fmla="val 5142142"/>
              <a:gd name="f193" fmla="val 2126712"/>
              <a:gd name="f194" fmla="val 5192876"/>
              <a:gd name="f195" fmla="val 2163660"/>
              <a:gd name="f196" fmla="val 5204732"/>
              <a:gd name="f197" fmla="val 2244450"/>
              <a:gd name="f198" fmla="val 5210523"/>
              <a:gd name="f199" fmla="val 2283604"/>
              <a:gd name="f200" fmla="val 5245265"/>
              <a:gd name="f201" fmla="val 2302077"/>
              <a:gd name="f202" fmla="val 2328272"/>
              <a:gd name="f203" fmla="val 5235890"/>
              <a:gd name="f204" fmla="val 2353641"/>
              <a:gd name="f205" fmla="val 5203354"/>
              <a:gd name="f206" fmla="val 2406580"/>
              <a:gd name="f207" fmla="val 5147380"/>
              <a:gd name="f208" fmla="val 2350606"/>
              <a:gd name="f209" fmla="val 5126976"/>
              <a:gd name="f210" fmla="val 2330203"/>
              <a:gd name="f211" fmla="val 5128904"/>
              <a:gd name="f212" fmla="val 2356121"/>
              <a:gd name="f213" fmla="val 5126148"/>
              <a:gd name="f214" fmla="val 2363566"/>
              <a:gd name="f215" fmla="val 5119532"/>
              <a:gd name="f216" fmla="val 2381764"/>
              <a:gd name="f217" fmla="val 5133316"/>
              <a:gd name="f218" fmla="val 2393897"/>
              <a:gd name="f219" fmla="val 5142417"/>
              <a:gd name="f220" fmla="val 2407682"/>
              <a:gd name="f221" fmla="val 5151240"/>
              <a:gd name="f222" fmla="val 2421470"/>
              <a:gd name="f223" fmla="val 5161718"/>
              <a:gd name="f224" fmla="val 2436083"/>
              <a:gd name="f225" fmla="val 5164200"/>
              <a:gd name="f226" fmla="val 2451526"/>
              <a:gd name="f227" fmla="val 5165852"/>
              <a:gd name="f228" fmla="val 2462279"/>
              <a:gd name="f229" fmla="val 5157858"/>
              <a:gd name="f230" fmla="val 2477994"/>
              <a:gd name="f231" fmla="val 5149034"/>
              <a:gd name="f232" fmla="val 2485992"/>
              <a:gd name="f233" fmla="val 5102710"/>
              <a:gd name="f234" fmla="val 2528178"/>
              <a:gd name="f235" fmla="val 5130284"/>
              <a:gd name="f236" fmla="val 2623031"/>
              <a:gd name="f237" fmla="val 5042601"/>
              <a:gd name="f238" fmla="val 2635164"/>
              <a:gd name="f239" fmla="val 2640677"/>
              <a:gd name="f240" fmla="val 4984146"/>
              <a:gd name="f241" fmla="val 2675420"/>
              <a:gd name="f242" fmla="val 4955194"/>
              <a:gd name="f243" fmla="val 2694445"/>
              <a:gd name="f244" fmla="val 4854552"/>
              <a:gd name="f245" fmla="val 2760897"/>
              <a:gd name="f246" fmla="val 4787272"/>
              <a:gd name="f247" fmla="val 2846375"/>
              <a:gd name="f248" fmla="val 4756116"/>
              <a:gd name="f249" fmla="val 2963836"/>
              <a:gd name="f250" fmla="val 4747568"/>
              <a:gd name="f251" fmla="val 2996372"/>
              <a:gd name="f252" fmla="val 4714754"/>
              <a:gd name="f253" fmla="val 3022569"/>
              <a:gd name="f254" fmla="val 4693523"/>
              <a:gd name="f255" fmla="val 3051244"/>
              <a:gd name="f256" fmla="val 4703726"/>
              <a:gd name="f257" fmla="val 3072199"/>
              <a:gd name="f258" fmla="val 4759424"/>
              <a:gd name="f259" fmla="val 3026979"/>
              <a:gd name="f260" fmla="val 4739848"/>
              <a:gd name="f261" fmla="val 3082125"/>
              <a:gd name="f262" fmla="val 4724958"/>
              <a:gd name="f263" fmla="val 3123486"/>
              <a:gd name="f264" fmla="val 4686906"/>
              <a:gd name="f265" fmla="val 3149129"/>
              <a:gd name="f266" fmla="val 4651060"/>
              <a:gd name="f267" fmla="val 3173670"/>
              <a:gd name="f268" fmla="val 4610252"/>
              <a:gd name="f269" fmla="val 3201518"/>
              <a:gd name="f270" fmla="val 4565032"/>
              <a:gd name="f271" fmla="val 3223852"/>
              <a:gd name="f272" fmla="val 4546556"/>
              <a:gd name="f273" fmla="val 3275413"/>
              <a:gd name="f274" fmla="val 4542697"/>
              <a:gd name="f275" fmla="val 3286444"/>
              <a:gd name="f276" fmla="val 4530288"/>
              <a:gd name="f277" fmla="val 3298024"/>
              <a:gd name="f278" fmla="val 4519261"/>
              <a:gd name="f279" fmla="val 3302437"/>
              <a:gd name="f280" fmla="val 3944081"/>
              <a:gd name="f281" fmla="val 4209875"/>
              <a:gd name="f282" fmla="val 2528194"/>
              <a:gd name="f283" fmla="val 4215939"/>
              <a:gd name="f284" fmla="val 2364961"/>
              <a:gd name="f285" fmla="val 4209597"/>
              <a:gd name="f286" fmla="val 2167260"/>
              <a:gd name="f287" fmla="val 4201602"/>
              <a:gd name="f288" fmla="val 1980313"/>
              <a:gd name="f289" fmla="val 4145627"/>
              <a:gd name="f290" fmla="val 1796951"/>
              <a:gd name="f291" fmla="val 4075867"/>
              <a:gd name="f292" fmla="val 1719469"/>
              <a:gd name="f293" fmla="val 4046365"/>
              <a:gd name="f294" fmla="val 1647505"/>
              <a:gd name="f295" fmla="val 4004453"/>
              <a:gd name="f296" fmla="val 1572227"/>
              <a:gd name="f297" fmla="val 3971917"/>
              <a:gd name="f298" fmla="val 1468277"/>
              <a:gd name="f299" fmla="val 3926971"/>
              <a:gd name="f300" fmla="val 1388040"/>
              <a:gd name="f301" fmla="val 3841219"/>
              <a:gd name="f302" fmla="val 1284364"/>
              <a:gd name="f303" fmla="val 3805097"/>
              <a:gd name="f304" fmla="val 1177655"/>
              <a:gd name="f305" fmla="val 3767873"/>
              <a:gd name="f306" fmla="val 1086388"/>
              <a:gd name="f307" fmla="val 3699767"/>
              <a:gd name="f308" fmla="val 976645"/>
              <a:gd name="f309" fmla="val 3670815"/>
              <a:gd name="f310" fmla="val 918742"/>
              <a:gd name="f311" fmla="val 3655375"/>
              <a:gd name="f312" fmla="val 862768"/>
              <a:gd name="f313" fmla="val 3627527"/>
              <a:gd name="f314" fmla="val 871866"/>
              <a:gd name="f315" fmla="val 3547839"/>
              <a:gd name="f316" fmla="val 874349"/>
              <a:gd name="f317" fmla="val 3525228"/>
              <a:gd name="f318" fmla="val 859184"/>
              <a:gd name="f319" fmla="val 3506755"/>
              <a:gd name="f320" fmla="val 835195"/>
              <a:gd name="f321" fmla="val 3513373"/>
              <a:gd name="f322" fmla="val 789424"/>
              <a:gd name="f323" fmla="val 3525780"/>
              <a:gd name="f324" fmla="val 768744"/>
              <a:gd name="f325" fmla="val 3492967"/>
              <a:gd name="f326" fmla="val 743375"/>
              <a:gd name="f327" fmla="val 3468427"/>
              <a:gd name="f328" fmla="val 698156"/>
              <a:gd name="f329" fmla="val 3424863"/>
              <a:gd name="f330" fmla="val 655142"/>
              <a:gd name="f331" fmla="val 3378540"/>
              <a:gd name="f332" fmla="val 583175"/>
              <a:gd name="f333" fmla="val 3371370"/>
              <a:gd name="f334" fmla="val 596961"/>
              <a:gd name="f335" fmla="val 3337178"/>
              <a:gd name="f336" fmla="val 620399"/>
              <a:gd name="f337" fmla="val 3342142"/>
              <a:gd name="f338" fmla="val 641906"/>
              <a:gd name="f339" fmla="val 3349311"/>
              <a:gd name="f340" fmla="val 698432"/>
              <a:gd name="f341" fmla="val 3368062"/>
              <a:gd name="f342" fmla="val 754405"/>
              <a:gd name="f343" fmla="val 3389293"/>
              <a:gd name="f344" fmla="val 810930"/>
              <a:gd name="f345" fmla="val 3408042"/>
              <a:gd name="f346" fmla="val 847878"/>
              <a:gd name="f347" fmla="val 3420175"/>
              <a:gd name="f348" fmla="val 884551"/>
              <a:gd name="f349" fmla="val 3437271"/>
              <a:gd name="f350" fmla="val 933908"/>
              <a:gd name="f351" fmla="val 3423758"/>
              <a:gd name="f352" fmla="val 891445"/>
              <a:gd name="f353" fmla="val 3354826"/>
              <a:gd name="f354" fmla="val 819202"/>
              <a:gd name="f355" fmla="val 3342418"/>
              <a:gd name="f356" fmla="val 760747"/>
              <a:gd name="f357" fmla="val 3321187"/>
              <a:gd name="f358" fmla="val 687678"/>
              <a:gd name="f359" fmla="val 3294441"/>
              <a:gd name="f360" fmla="val 644664"/>
              <a:gd name="f361" fmla="val 3243980"/>
              <a:gd name="f362" fmla="val 593101"/>
              <a:gd name="f363" fmla="val 3187731"/>
              <a:gd name="f364" fmla="val 646869"/>
              <a:gd name="f365" fmla="val 3174220"/>
              <a:gd name="f366" fmla="val 680233"/>
              <a:gd name="f367" fmla="val 3215581"/>
              <a:gd name="f368" fmla="val 722419"/>
              <a:gd name="f369" fmla="val 3213374"/>
              <a:gd name="f370" fmla="val 724627"/>
              <a:gd name="f371" fmla="val 3206207"/>
              <a:gd name="f372" fmla="val 728486"/>
              <a:gd name="f373" fmla="val 3195729"/>
              <a:gd name="f374" fmla="val 727934"/>
              <a:gd name="f375" fmla="val 3195451"/>
              <a:gd name="f376" fmla="val 659002"/>
              <a:gd name="f377" fmla="val 3164570"/>
              <a:gd name="f378" fmla="val 626741"/>
              <a:gd name="f379" fmla="val 3106666"/>
              <a:gd name="f380" fmla="val 615987"/>
              <a:gd name="f381" fmla="val 3036630"/>
              <a:gd name="f382" fmla="val 610473"/>
              <a:gd name="f383" fmla="val 3000510"/>
              <a:gd name="f384" fmla="val 585381"/>
              <a:gd name="f385" fmla="val 2989205"/>
              <a:gd name="f386" fmla="val 560564"/>
              <a:gd name="f387" fmla="val 2972660"/>
              <a:gd name="f388" fmla="val 473984"/>
              <a:gd name="f389" fmla="val 2913930"/>
              <a:gd name="f390" fmla="val 382441"/>
              <a:gd name="f391" fmla="val 2860713"/>
              <a:gd name="f392" fmla="val 311302"/>
              <a:gd name="f393" fmla="val 2779924"/>
              <a:gd name="f394" fmla="val 393471"/>
              <a:gd name="f395" fmla="val 2790677"/>
              <a:gd name="f396" fmla="val 459371"/>
              <a:gd name="f397" fmla="val 2843341"/>
              <a:gd name="f398" fmla="val 547882"/>
              <a:gd name="f399" fmla="val 2865952"/>
              <a:gd name="f400" fmla="val 477570"/>
              <a:gd name="f401" fmla="val 2777166"/>
              <a:gd name="f402" fmla="val 386577"/>
              <a:gd name="f403" fmla="val 2732222"/>
              <a:gd name="f404" fmla="val 303582"/>
              <a:gd name="f405" fmla="val 2678453"/>
              <a:gd name="f406" fmla="val 265806"/>
              <a:gd name="f407" fmla="val 2653913"/>
              <a:gd name="f408" fmla="val 230790"/>
              <a:gd name="f409" fmla="val 2622479"/>
              <a:gd name="f410" fmla="val 185016"/>
              <a:gd name="f411" fmla="val 2609244"/>
              <a:gd name="f412" fmla="val 168748"/>
              <a:gd name="f413" fmla="val 2604556"/>
              <a:gd name="f414" fmla="val 142002"/>
              <a:gd name="f415" fmla="val 2594630"/>
              <a:gd name="f416" fmla="val 154963"/>
              <a:gd name="f417" fmla="val 2568435"/>
              <a:gd name="f418" fmla="val 165990"/>
              <a:gd name="f419" fmla="val 2546654"/>
              <a:gd name="f420" fmla="val 187773"/>
              <a:gd name="f421" fmla="val 2553269"/>
              <a:gd name="f422" fmla="val 207627"/>
              <a:gd name="f423" fmla="val 2559612"/>
              <a:gd name="f424" fmla="val 255328"/>
              <a:gd name="f425" fmla="val 2575330"/>
              <a:gd name="f426" fmla="val 304685"/>
              <a:gd name="f427" fmla="val 2575604"/>
              <a:gd name="f428" fmla="val 369207"/>
              <a:gd name="f429" fmla="val 315163"/>
              <a:gd name="f430" fmla="val 2503363"/>
              <a:gd name="f431" fmla="val 216174"/>
              <a:gd name="f432" fmla="val 2524871"/>
              <a:gd name="f433" fmla="val 169852"/>
              <a:gd name="f434" fmla="val 2449319"/>
              <a:gd name="f435" fmla="val 227755"/>
              <a:gd name="f436" fmla="val 272424"/>
              <a:gd name="f437" fmla="val 2463381"/>
              <a:gd name="f438" fmla="val 319299"/>
              <a:gd name="f439" fmla="val 2468619"/>
              <a:gd name="f440" fmla="val 361761"/>
              <a:gd name="f441" fmla="val 2473307"/>
              <a:gd name="f442" fmla="val 372239"/>
              <a:gd name="f443" fmla="val 2460624"/>
              <a:gd name="f444" fmla="val 362313"/>
              <a:gd name="f445" fmla="val 2418988"/>
              <a:gd name="f446" fmla="val 346873"/>
              <a:gd name="f447" fmla="val 2354190"/>
              <a:gd name="f448" fmla="val 370034"/>
              <a:gd name="f449" fmla="val 2321102"/>
              <a:gd name="f450" fmla="val 431798"/>
              <a:gd name="f451" fmla="val 2338750"/>
              <a:gd name="f452" fmla="val 489149"/>
              <a:gd name="f453" fmla="val 2355293"/>
              <a:gd name="f454" fmla="val 495215"/>
              <a:gd name="f455" fmla="val 2331030"/>
              <a:gd name="f456" fmla="val 479775"/>
              <a:gd name="f457" fmla="val 2294082"/>
              <a:gd name="f458" fmla="val 457716"/>
              <a:gd name="f459" fmla="val 2240315"/>
              <a:gd name="f460" fmla="val 482807"/>
              <a:gd name="f461" fmla="val 2198678"/>
              <a:gd name="f462" fmla="val 499903"/>
              <a:gd name="f463" fmla="val 2153458"/>
              <a:gd name="f464" fmla="val 526099"/>
              <a:gd name="f465" fmla="val 2084525"/>
              <a:gd name="f466" fmla="val 515069"/>
              <a:gd name="f467" fmla="val 2050885"/>
              <a:gd name="f468" fmla="val 458544"/>
              <a:gd name="f469" fmla="val 1999599"/>
              <a:gd name="f470" fmla="val 426835"/>
              <a:gd name="f471" fmla="val 1970921"/>
              <a:gd name="f472" fmla="val 392645"/>
              <a:gd name="f473" fmla="val 1946658"/>
              <a:gd name="f474" fmla="val 346596"/>
              <a:gd name="f475" fmla="val 1921843"/>
              <a:gd name="f476" fmla="val 452753"/>
              <a:gd name="f477" fmla="val 1908331"/>
              <a:gd name="f478" fmla="val 341358"/>
              <a:gd name="f479" fmla="val 1862836"/>
              <a:gd name="f480" fmla="val 378857"/>
              <a:gd name="f481" fmla="val 1834435"/>
              <a:gd name="f482" fmla="val 453856"/>
              <a:gd name="f483" fmla="val 1822854"/>
              <a:gd name="f484" fmla="val 1913294"/>
              <a:gd name="f485" fmla="val 617091"/>
              <a:gd name="f486" fmla="val 1887376"/>
              <a:gd name="f487" fmla="val 491080"/>
              <a:gd name="f488" fmla="val 1809066"/>
              <a:gd name="f489" fmla="val 351835"/>
              <a:gd name="f490" fmla="val 1783423"/>
              <a:gd name="f491" fmla="val 260568"/>
              <a:gd name="f492" fmla="val 1679198"/>
              <a:gd name="f493" fmla="val 281523"/>
              <a:gd name="f494" fmla="val 1655484"/>
              <a:gd name="f495" fmla="val 302479"/>
              <a:gd name="f496" fmla="val 1677543"/>
              <a:gd name="f497" fmla="val 320402"/>
              <a:gd name="f498" fmla="val 1668720"/>
              <a:gd name="f499" fmla="val 319850"/>
              <a:gd name="f500" fmla="val 1663205"/>
              <a:gd name="f501" fmla="val 321230"/>
              <a:gd name="f502" fmla="val 1654932"/>
              <a:gd name="f503" fmla="val 317920"/>
              <a:gd name="f504" fmla="val 1652452"/>
              <a:gd name="f505" fmla="val 249815"/>
              <a:gd name="f506" fmla="val 1595650"/>
              <a:gd name="f507" fmla="val 248711"/>
              <a:gd name="f508" fmla="val 1594273"/>
              <a:gd name="f509" fmla="val 321779"/>
              <a:gd name="f510" fmla="val 1552359"/>
              <a:gd name="f511" fmla="val 347424"/>
              <a:gd name="f512" fmla="val 1537746"/>
              <a:gd name="f513" fmla="val 345218"/>
              <a:gd name="f514" fmla="val 1524786"/>
              <a:gd name="f515" fmla="val 331707"/>
              <a:gd name="f516" fmla="val 1506313"/>
              <a:gd name="f517" fmla="val 322055"/>
              <a:gd name="f518" fmla="val 1493353"/>
              <a:gd name="f519" fmla="val 310475"/>
              <a:gd name="f520" fmla="val 1481772"/>
              <a:gd name="f521" fmla="val 315990"/>
              <a:gd name="f522" fmla="val 1453371"/>
              <a:gd name="f523" fmla="val 355971"/>
              <a:gd name="f524" fmla="val 1489769"/>
              <a:gd name="f525" fmla="val 549259"/>
              <a:gd name="f526" fmla="val 1477912"/>
              <a:gd name="f527" fmla="val 583450"/>
              <a:gd name="f528" fmla="val 1474052"/>
              <a:gd name="f529" fmla="val 621777"/>
              <a:gd name="f530" fmla="val 1469917"/>
              <a:gd name="f531" fmla="val 659553"/>
              <a:gd name="f532" fmla="val 1452269"/>
              <a:gd name="f533" fmla="val 699809"/>
              <a:gd name="f534" fmla="val 1461919"/>
              <a:gd name="f535" fmla="val 732070"/>
              <a:gd name="f536" fmla="val 1469641"/>
              <a:gd name="f537" fmla="val 881516"/>
              <a:gd name="f538" fmla="val 1544364"/>
              <a:gd name="f539" fmla="val 902750"/>
              <a:gd name="f540" fmla="val 1458612"/>
              <a:gd name="f541" fmla="val 903853"/>
              <a:gd name="f542" fmla="val 1454475"/>
              <a:gd name="f543" fmla="val 964237"/>
              <a:gd name="f544" fmla="val 1464127"/>
              <a:gd name="f545" fmla="val 996774"/>
              <a:gd name="f546" fmla="val 1468814"/>
              <a:gd name="f547" fmla="val 1025451"/>
              <a:gd name="f548" fmla="val 1472674"/>
              <a:gd name="f549" fmla="val 1057712"/>
              <a:gd name="f550" fmla="val 1077012"/>
              <a:gd name="f551" fmla="val 1455578"/>
              <a:gd name="f552" fmla="val 1088317"/>
              <a:gd name="f553" fmla="val 1435450"/>
              <a:gd name="f554" fmla="val 1041719"/>
              <a:gd name="f555" fmla="val 1396571"/>
              <a:gd name="f556" fmla="val 1000083"/>
              <a:gd name="f557" fmla="val 1393262"/>
              <a:gd name="f558" fmla="val 963961"/>
              <a:gd name="f559" fmla="val 1390229"/>
              <a:gd name="f560" fmla="val 926186"/>
              <a:gd name="f561" fmla="val 1385817"/>
              <a:gd name="f562" fmla="val 891720"/>
              <a:gd name="f563" fmla="val 1394089"/>
              <a:gd name="f564" fmla="val 849258"/>
              <a:gd name="f565" fmla="val 1404017"/>
              <a:gd name="f566" fmla="val 826372"/>
              <a:gd name="f567" fmla="val 1388024"/>
              <a:gd name="f568" fmla="val 814515"/>
              <a:gd name="f569" fmla="val 1353557"/>
              <a:gd name="f570" fmla="val 801280"/>
              <a:gd name="f571" fmla="val 1315506"/>
              <a:gd name="f572" fmla="val 775911"/>
              <a:gd name="f573" fmla="val 1297858"/>
              <a:gd name="f574" fmla="val 740895"/>
              <a:gd name="f575" fmla="val 1280211"/>
              <a:gd name="f576" fmla="val 655967"/>
              <a:gd name="f577" fmla="val 1237474"/>
              <a:gd name="f578" fmla="val 574352"/>
              <a:gd name="f579" fmla="val 1188118"/>
              <a:gd name="f580" fmla="val 481154"/>
              <a:gd name="f581" fmla="val 1163301"/>
              <a:gd name="f582" fmla="val 462679"/>
              <a:gd name="f583" fmla="val 1158337"/>
              <a:gd name="f584" fmla="val 442276"/>
              <a:gd name="f585" fmla="val 1151719"/>
              <a:gd name="f586" fmla="val 433728"/>
              <a:gd name="f587" fmla="val 1118909"/>
              <a:gd name="f588" fmla="val 686023"/>
              <a:gd name="f589" fmla="val 1167987"/>
              <a:gd name="f590" fmla="val 915984"/>
              <a:gd name="f591" fmla="val 1295929"/>
              <a:gd name="f592" fmla="val 1176276"/>
              <a:gd name="f593" fmla="val 1288484"/>
              <a:gd name="f594" fmla="val 1105137"/>
              <a:gd name="f595" fmla="val 1247950"/>
              <a:gd name="f596" fmla="val 1022694"/>
              <a:gd name="f597" fmla="val 1245745"/>
              <a:gd name="f598" fmla="val 946867"/>
              <a:gd name="f599" fmla="val 1000635"/>
              <a:gd name="f600" fmla="val 1196113"/>
              <a:gd name="f601" fmla="val 1051094"/>
              <a:gd name="f602" fmla="val 1218172"/>
              <a:gd name="f603" fmla="val 1102104"/>
              <a:gd name="f604" fmla="val 1230304"/>
              <a:gd name="f605" fmla="val 1144843"/>
              <a:gd name="f606" fmla="val 1240230"/>
              <a:gd name="f607" fmla="val 1183446"/>
              <a:gd name="f608" fmla="val 1241885"/>
              <a:gd name="f609" fmla="val 1188133"/>
              <a:gd name="f610" fmla="val 1182603"/>
              <a:gd name="f611" fmla="val 1186478"/>
              <a:gd name="f612" fmla="val 1178742"/>
              <a:gd name="f613" fmla="val 1186754"/>
              <a:gd name="f614" fmla="val 1173780"/>
              <a:gd name="f615" fmla="val 1187030"/>
              <a:gd name="f616" fmla="val 1169092"/>
              <a:gd name="f617" fmla="val 1172690"/>
              <a:gd name="f618" fmla="val 1144552"/>
              <a:gd name="f619" fmla="val 1150358"/>
              <a:gd name="f620" fmla="val 1131868"/>
              <a:gd name="f621" fmla="val 1123887"/>
              <a:gd name="f622" fmla="val 1124698"/>
              <a:gd name="f623" fmla="val 1107894"/>
              <a:gd name="f624" fmla="val 1120286"/>
              <a:gd name="f625" fmla="val 1086663"/>
              <a:gd name="f626" fmla="val 1113668"/>
              <a:gd name="f627" fmla="val 1086938"/>
              <a:gd name="f628" fmla="val 1096023"/>
              <a:gd name="f629" fmla="val 1087765"/>
              <a:gd name="f630" fmla="val 1030674"/>
              <a:gd name="f631" fmla="val 1036756"/>
              <a:gd name="f632" fmla="val 1011647"/>
              <a:gd name="f633" fmla="val 985744"/>
              <a:gd name="f634" fmla="val 992622"/>
              <a:gd name="f635" fmla="val 1014145"/>
              <a:gd name="f636" fmla="val 960086"/>
              <a:gd name="f637" fmla="val 1036479"/>
              <a:gd name="f638" fmla="val 984074"/>
              <a:gd name="f639" fmla="val 1057987"/>
              <a:gd name="f640" fmla="val 981594"/>
              <a:gd name="f641" fmla="val 1072049"/>
              <a:gd name="f642" fmla="val 979939"/>
              <a:gd name="f643" fmla="val 1084733"/>
              <a:gd name="f644" fmla="val 976906"/>
              <a:gd name="f645" fmla="val 1085008"/>
              <a:gd name="f646" fmla="val 946023"/>
              <a:gd name="f647" fmla="val 1078390"/>
              <a:gd name="f648" fmla="val 930030"/>
              <a:gd name="f649" fmla="val 1064605"/>
              <a:gd name="f650" fmla="val 929756"/>
              <a:gd name="f651" fmla="val 978300"/>
              <a:gd name="f652" fmla="val 927273"/>
              <a:gd name="f653" fmla="val 930599"/>
              <a:gd name="f654" fmla="val 836833"/>
              <a:gd name="f655" fmla="val 840985"/>
              <a:gd name="f656" fmla="val 836558"/>
              <a:gd name="f657" fmla="val 787493"/>
              <a:gd name="f658" fmla="val 868834"/>
              <a:gd name="f659" fmla="val 785547"/>
              <a:gd name="f660" fmla="val 823615"/>
              <a:gd name="f661" fmla="val 764315"/>
              <a:gd name="f662" fmla="val 813687"/>
              <a:gd name="f663" fmla="val 759628"/>
              <a:gd name="f664" fmla="val 849533"/>
              <a:gd name="f665" fmla="val 752460"/>
              <a:gd name="f666" fmla="val 865526"/>
              <a:gd name="f667" fmla="val 753562"/>
              <a:gd name="f668" fmla="val 881242"/>
              <a:gd name="f669" fmla="val 754665"/>
              <a:gd name="f670" fmla="val 895304"/>
              <a:gd name="f671" fmla="val 768175"/>
              <a:gd name="f672" fmla="val 914331"/>
              <a:gd name="f673" fmla="val 758525"/>
              <a:gd name="f674" fmla="val 924808"/>
              <a:gd name="f675" fmla="val 724059"/>
              <a:gd name="f676" fmla="val 897787"/>
              <a:gd name="f677" fmla="val 711375"/>
              <a:gd name="f678" fmla="val 875452"/>
              <a:gd name="f679" fmla="val 701724"/>
              <a:gd name="f680" fmla="val 823889"/>
              <a:gd name="f681" fmla="val 679390"/>
              <a:gd name="f682" fmla="val 773706"/>
              <a:gd name="f683" fmla="val 652369"/>
              <a:gd name="f684" fmla="val 717181"/>
              <a:gd name="f685" fmla="val 644371"/>
              <a:gd name="f686" fmla="val 697053"/>
              <a:gd name="f687" fmla="val 641614"/>
              <a:gd name="f688" fmla="val 746133"/>
              <a:gd name="f689" fmla="val 604666"/>
              <a:gd name="f690" fmla="val 755783"/>
              <a:gd name="f691" fmla="val 591707"/>
              <a:gd name="f692" fmla="val 528304"/>
              <a:gd name="f693" fmla="val 455496"/>
              <a:gd name="f694" fmla="val 254778"/>
              <a:gd name="f695" fmla="val 462388"/>
              <a:gd name="f696" fmla="val 352370"/>
              <a:gd name="f697" fmla="val 56250"/>
              <a:gd name="f698" fmla="val 330864"/>
              <a:gd name="f699" fmla="val 97610"/>
              <a:gd name="f700" fmla="val 346580"/>
              <a:gd name="f701" fmla="val 135937"/>
              <a:gd name="f702" fmla="val 349889"/>
              <a:gd name="f703" fmla="val 231615"/>
              <a:gd name="f704" fmla="val 358160"/>
              <a:gd name="f705" fmla="val 326193"/>
              <a:gd name="f706" fmla="val 375256"/>
              <a:gd name="f707" fmla="val 421595"/>
              <a:gd name="f708" fmla="val 385458"/>
              <a:gd name="f709" fmla="val 468469"/>
              <a:gd name="f710" fmla="val 390421"/>
              <a:gd name="f711" fmla="val 512035"/>
              <a:gd name="f712" fmla="val 409172"/>
              <a:gd name="f713" fmla="val 564424"/>
              <a:gd name="f714" fmla="val 379393"/>
              <a:gd name="f715" fmla="val 599443"/>
              <a:gd name="f716" fmla="val 359540"/>
              <a:gd name="f717" fmla="val 655418"/>
              <a:gd name="f718" fmla="val 381046"/>
              <a:gd name="f719" fmla="val 398694"/>
              <a:gd name="f720" fmla="val 734000"/>
              <a:gd name="f721" fmla="val 413307"/>
              <a:gd name="f722" fmla="val 767916"/>
              <a:gd name="f723" fmla="val 417167"/>
              <a:gd name="f724" fmla="val 815067"/>
              <a:gd name="f725" fmla="val 772328"/>
              <a:gd name="f726" fmla="val 387389"/>
              <a:gd name="f727" fmla="val 739515"/>
              <a:gd name="f728" fmla="val 377463"/>
              <a:gd name="f729" fmla="val 705876"/>
              <a:gd name="f730" fmla="val 370568"/>
              <a:gd name="f731" fmla="val 679130"/>
              <a:gd name="f732" fmla="val 365055"/>
              <a:gd name="f733" fmla="val 742825"/>
              <a:gd name="f734" fmla="val 342719"/>
              <a:gd name="f735" fmla="val 775360"/>
              <a:gd name="f736" fmla="val 345477"/>
              <a:gd name="f737" fmla="val 820857"/>
              <a:gd name="f738" fmla="val 349337"/>
              <a:gd name="f739" fmla="val 795214"/>
              <a:gd name="f740" fmla="val 335000"/>
              <a:gd name="f741" fmla="val 315146"/>
              <a:gd name="f742" fmla="val 779221"/>
              <a:gd name="f743" fmla="val 293915"/>
              <a:gd name="f744" fmla="val 803761"/>
              <a:gd name="f745" fmla="val 287298"/>
              <a:gd name="f746" fmla="val 291709"/>
              <a:gd name="f747" fmla="val 878484"/>
              <a:gd name="f748" fmla="val 309081"/>
              <a:gd name="f749" fmla="val 937491"/>
              <a:gd name="f750" fmla="val 278474"/>
              <a:gd name="f751" fmla="val 998705"/>
              <a:gd name="f752" fmla="val 303291"/>
              <a:gd name="f753" fmla="val 983263"/>
              <a:gd name="f754" fmla="val 242077"/>
              <a:gd name="f755" fmla="val 949899"/>
              <a:gd name="f756" fmla="val 215331"/>
              <a:gd name="f757" fmla="val 880139"/>
              <a:gd name="f758" fmla="val 206783"/>
              <a:gd name="f759" fmla="val 853944"/>
              <a:gd name="f760" fmla="val 203475"/>
              <a:gd name="f761" fmla="val 826647"/>
              <a:gd name="f762" fmla="val 208438"/>
              <a:gd name="f763" fmla="val 804037"/>
              <a:gd name="f764" fmla="val 190790"/>
              <a:gd name="f765" fmla="val 791076"/>
              <a:gd name="f766" fmla="val 180590"/>
              <a:gd name="f767" fmla="val 776463"/>
              <a:gd name="f768" fmla="val 168457"/>
              <a:gd name="f769" fmla="val 786666"/>
              <a:gd name="f770" fmla="val 149707"/>
              <a:gd name="f771" fmla="val 793834"/>
              <a:gd name="f772" fmla="val 136471"/>
              <a:gd name="f773" fmla="val 809276"/>
              <a:gd name="f774" fmla="val 821960"/>
              <a:gd name="f775" fmla="val 140884"/>
              <a:gd name="f776" fmla="val 878761"/>
              <a:gd name="f777" fmla="val 160461"/>
              <a:gd name="f778" fmla="val 938043"/>
              <a:gd name="f779" fmla="val 167630"/>
              <a:gd name="f780" fmla="val 997325"/>
              <a:gd name="f781" fmla="val 174800"/>
              <a:gd name="f782" fmla="val 1006426"/>
              <a:gd name="f783" fmla="val 175902"/>
              <a:gd name="f784" fmla="val 1016626"/>
              <a:gd name="f785" fmla="val 179487"/>
              <a:gd name="f786" fmla="val 1026829"/>
              <a:gd name="f787" fmla="val 161287"/>
              <a:gd name="f788" fmla="val 131783"/>
              <a:gd name="f789" fmla="val 810655"/>
              <a:gd name="f790" fmla="val 89872"/>
              <a:gd name="f791" fmla="val 696777"/>
              <a:gd name="f792" fmla="val 73604"/>
              <a:gd name="f793" fmla="val 65884"/>
              <a:gd name="f794" fmla="val 700086"/>
              <a:gd name="f795" fmla="val 58164"/>
              <a:gd name="f796" fmla="val 701741"/>
              <a:gd name="f797" fmla="val 50444"/>
              <a:gd name="f798" fmla="val 790801"/>
              <a:gd name="f799" fmla="val 61471"/>
              <a:gd name="f800" fmla="val 879864"/>
              <a:gd name="f801" fmla="val 72501"/>
              <a:gd name="f802" fmla="val 992362"/>
              <a:gd name="f803" fmla="val 86289"/>
              <a:gd name="f804" fmla="val 923153"/>
              <a:gd name="f805" fmla="val 42446"/>
              <a:gd name="f806" fmla="val 857805"/>
              <a:gd name="f807" fmla="val 57060"/>
              <a:gd name="f808" fmla="val 806519"/>
              <a:gd name="f809" fmla="val 18183"/>
              <a:gd name="f810" fmla="val 816170"/>
              <a:gd name="f811" fmla="val 3431"/>
              <a:gd name="f812" fmla="val 827820"/>
              <a:gd name="f813" fmla="val -292"/>
              <a:gd name="f814" fmla="+- 0 0 -90"/>
              <a:gd name="f815" fmla="*/ f3 1 5283866"/>
              <a:gd name="f816" fmla="*/ f4 1 4210442"/>
              <a:gd name="f817" fmla="val f5"/>
              <a:gd name="f818" fmla="val f6"/>
              <a:gd name="f819" fmla="val f7"/>
              <a:gd name="f820" fmla="*/ f814 f0 1"/>
              <a:gd name="f821" fmla="+- f819 0 f817"/>
              <a:gd name="f822" fmla="+- f818 0 f817"/>
              <a:gd name="f823" fmla="*/ f820 1 f2"/>
              <a:gd name="f824" fmla="*/ f822 1 5283866"/>
              <a:gd name="f825" fmla="*/ f821 1 4210442"/>
              <a:gd name="f826" fmla="*/ 839883 f822 1"/>
              <a:gd name="f827" fmla="*/ 18 f821 1"/>
              <a:gd name="f828" fmla="*/ 875727 f822 1"/>
              <a:gd name="f829" fmla="*/ 6050 f821 1"/>
              <a:gd name="f830" fmla="*/ 1624617 f822 1"/>
              <a:gd name="f831" fmla="*/ 99799 f821 1"/>
              <a:gd name="f832" fmla="*/ 2328012 f822 1"/>
              <a:gd name="f833" fmla="*/ 148051 f821 1"/>
              <a:gd name="f834" fmla="*/ 3177820 f822 1"/>
              <a:gd name="f835" fmla="*/ 228566 f821 1"/>
              <a:gd name="f836" fmla="*/ 3770646 f822 1"/>
              <a:gd name="f837" fmla="*/ 252831 f821 1"/>
              <a:gd name="f838" fmla="*/ 3800149 f822 1"/>
              <a:gd name="f839" fmla="*/ 251727 f821 1"/>
              <a:gd name="f840" fmla="*/ 4102076 f822 1"/>
              <a:gd name="f841" fmla="*/ 288400 f821 1"/>
              <a:gd name="f842" fmla="*/ 3904377 f822 1"/>
              <a:gd name="f843" fmla="*/ 446120 f821 1"/>
              <a:gd name="f844" fmla="*/ 4188933 f822 1"/>
              <a:gd name="f845" fmla="*/ 520843 f821 1"/>
              <a:gd name="f846" fmla="*/ 4465492 f822 1"/>
              <a:gd name="f847" fmla="*/ 626449 f821 1"/>
              <a:gd name="f848" fmla="*/ 4517606 f822 1"/>
              <a:gd name="f849" fmla="*/ 670015 f821 1"/>
              <a:gd name="f850" fmla="*/ 4948576 f822 1"/>
              <a:gd name="f851" fmla="*/ 954847 f821 1"/>
              <a:gd name="f852" fmla="*/ 4866132 f822 1"/>
              <a:gd name="f853" fmla="*/ 1015233 f821 1"/>
              <a:gd name="f854" fmla="*/ 5019164 f822 1"/>
              <a:gd name="f855" fmla="*/ 1087474 f821 1"/>
              <a:gd name="f856" fmla="*/ 5053630 f822 1"/>
              <a:gd name="f857" fmla="*/ 1117806 f821 1"/>
              <a:gd name="f858" fmla="*/ 5024404 f822 1"/>
              <a:gd name="f859" fmla="*/ 1154202 f821 1"/>
              <a:gd name="f860" fmla="*/ 4960984 f822 1"/>
              <a:gd name="f861" fmla="*/ 1179569 f821 1"/>
              <a:gd name="f862" fmla="*/ 4876887 f822 1"/>
              <a:gd name="f863" fmla="*/ 1243814 f821 1"/>
              <a:gd name="f864" fmla="*/ 4880195 f822 1"/>
              <a:gd name="f865" fmla="*/ 1293998 f821 1"/>
              <a:gd name="f866" fmla="*/ 4930104 f822 1"/>
              <a:gd name="f867" fmla="*/ 1384991 f821 1"/>
              <a:gd name="f868" fmla="*/ 4855103 f822 1"/>
              <a:gd name="f869" fmla="*/ 1480119 f821 1"/>
              <a:gd name="f870" fmla="*/ 4816500 f822 1"/>
              <a:gd name="f871" fmla="*/ 1508242 f821 1"/>
              <a:gd name="f872" fmla="*/ 4890949 f822 1"/>
              <a:gd name="f873" fmla="*/ 1517893 f821 1"/>
              <a:gd name="f874" fmla="*/ 4916868 f822 1"/>
              <a:gd name="f875" fmla="*/ 1557599 f821 1"/>
              <a:gd name="f876" fmla="*/ 4928448 f822 1"/>
              <a:gd name="f877" fmla="*/ 1577453 f821 1"/>
              <a:gd name="f878" fmla="*/ 4998760 f822 1"/>
              <a:gd name="f879" fmla="*/ 1701809 f821 1"/>
              <a:gd name="f880" fmla="*/ 4986903 f822 1"/>
              <a:gd name="f881" fmla="*/ 1736550 f821 1"/>
              <a:gd name="f882" fmla="*/ 4869716 f822 1"/>
              <a:gd name="f883" fmla="*/ 1904472 f821 1"/>
              <a:gd name="f884" fmla="*/ 4994348 f822 1"/>
              <a:gd name="f885" fmla="*/ 1951346 f821 1"/>
              <a:gd name="f886" fmla="*/ 5001792 f822 1"/>
              <a:gd name="f887" fmla="*/ 2030756 f821 1"/>
              <a:gd name="f888" fmla="*/ 5065212 f822 1"/>
              <a:gd name="f889" fmla="*/ 2119543 f821 1"/>
              <a:gd name="f890" fmla="*/ 5204732 f822 1"/>
              <a:gd name="f891" fmla="*/ 2244450 f821 1"/>
              <a:gd name="f892" fmla="*/ 5283866 f822 1"/>
              <a:gd name="f893" fmla="*/ 2328272 f821 1"/>
              <a:gd name="f894" fmla="*/ 5147380 f822 1"/>
              <a:gd name="f895" fmla="*/ 2350606 f821 1"/>
              <a:gd name="f896" fmla="*/ 5126148 f822 1"/>
              <a:gd name="f897" fmla="*/ 2363566 f821 1"/>
              <a:gd name="f898" fmla="*/ 5142417 f822 1"/>
              <a:gd name="f899" fmla="*/ 2407682 f821 1"/>
              <a:gd name="f900" fmla="*/ 5164200 f822 1"/>
              <a:gd name="f901" fmla="*/ 2451526 f821 1"/>
              <a:gd name="f902" fmla="*/ 5149034 f822 1"/>
              <a:gd name="f903" fmla="*/ 2485992 f821 1"/>
              <a:gd name="f904" fmla="*/ 5042601 f822 1"/>
              <a:gd name="f905" fmla="*/ 2635164 f821 1"/>
              <a:gd name="f906" fmla="*/ 4955194 f822 1"/>
              <a:gd name="f907" fmla="*/ 2694445 f821 1"/>
              <a:gd name="f908" fmla="*/ 4756116 f822 1"/>
              <a:gd name="f909" fmla="*/ 2963836 f821 1"/>
              <a:gd name="f910" fmla="*/ 4693523 f822 1"/>
              <a:gd name="f911" fmla="*/ 3051244 f821 1"/>
              <a:gd name="f912" fmla="*/ 4739848 f822 1"/>
              <a:gd name="f913" fmla="*/ 3082125 f821 1"/>
              <a:gd name="f914" fmla="*/ 4651060 f822 1"/>
              <a:gd name="f915" fmla="*/ 3173670 f821 1"/>
              <a:gd name="f916" fmla="*/ 4546556 f822 1"/>
              <a:gd name="f917" fmla="*/ 3275413 f821 1"/>
              <a:gd name="f918" fmla="*/ 4519261 f822 1"/>
              <a:gd name="f919" fmla="*/ 3302437 f821 1"/>
              <a:gd name="f920" fmla="*/ 2364961 f822 1"/>
              <a:gd name="f921" fmla="*/ 4209597 f821 1"/>
              <a:gd name="f922" fmla="*/ 1796951 f822 1"/>
              <a:gd name="f923" fmla="*/ 4075867 f821 1"/>
              <a:gd name="f924" fmla="*/ 1572227 f822 1"/>
              <a:gd name="f925" fmla="*/ 3971917 f821 1"/>
              <a:gd name="f926" fmla="*/ 1284364 f822 1"/>
              <a:gd name="f927" fmla="*/ 3805097 f821 1"/>
              <a:gd name="f928" fmla="*/ 976645 f822 1"/>
              <a:gd name="f929" fmla="*/ 3670815 f821 1"/>
              <a:gd name="f930" fmla="*/ 871866 f822 1"/>
              <a:gd name="f931" fmla="*/ 3547839 f821 1"/>
              <a:gd name="f932" fmla="*/ 835195 f822 1"/>
              <a:gd name="f933" fmla="*/ 3513373 f821 1"/>
              <a:gd name="f934" fmla="*/ 743375 f822 1"/>
              <a:gd name="f935" fmla="*/ 3468427 f821 1"/>
              <a:gd name="f936" fmla="*/ 583175 f822 1"/>
              <a:gd name="f937" fmla="*/ 3371370 f821 1"/>
              <a:gd name="f938" fmla="*/ 641906 f822 1"/>
              <a:gd name="f939" fmla="*/ 3349311 f821 1"/>
              <a:gd name="f940" fmla="*/ 810930 f822 1"/>
              <a:gd name="f941" fmla="*/ 3408042 f821 1"/>
              <a:gd name="f942" fmla="*/ 933908 f822 1"/>
              <a:gd name="f943" fmla="*/ 3423758 f821 1"/>
              <a:gd name="f944" fmla="*/ 760747 f822 1"/>
              <a:gd name="f945" fmla="*/ 3321187 f821 1"/>
              <a:gd name="f946" fmla="*/ 593101 f822 1"/>
              <a:gd name="f947" fmla="*/ 3187731 f821 1"/>
              <a:gd name="f948" fmla="*/ 722419 f822 1"/>
              <a:gd name="f949" fmla="*/ 3213374 f821 1"/>
              <a:gd name="f950" fmla="*/ 727934 f822 1"/>
              <a:gd name="f951" fmla="*/ 3195451 f821 1"/>
              <a:gd name="f952" fmla="*/ 615987 f822 1"/>
              <a:gd name="f953" fmla="*/ 3036630 f821 1"/>
              <a:gd name="f954" fmla="*/ 560564 f822 1"/>
              <a:gd name="f955" fmla="*/ 2972660 f821 1"/>
              <a:gd name="f956" fmla="*/ 311302 f822 1"/>
              <a:gd name="f957" fmla="*/ 2779924 f821 1"/>
              <a:gd name="f958" fmla="*/ 547882 f822 1"/>
              <a:gd name="f959" fmla="*/ 2865952 f821 1"/>
              <a:gd name="f960" fmla="*/ 303582 f822 1"/>
              <a:gd name="f961" fmla="*/ 2678453 f821 1"/>
              <a:gd name="f962" fmla="*/ 185016 f822 1"/>
              <a:gd name="f963" fmla="*/ 2609244 f821 1"/>
              <a:gd name="f964" fmla="*/ 154963 f822 1"/>
              <a:gd name="f965" fmla="*/ 2568435 f821 1"/>
              <a:gd name="f966" fmla="*/ 207627 f822 1"/>
              <a:gd name="f967" fmla="*/ 2559612 f821 1"/>
              <a:gd name="f968" fmla="*/ 369207 f822 1"/>
              <a:gd name="f969" fmla="*/ 2575330 f821 1"/>
              <a:gd name="f970" fmla="*/ 169852 f822 1"/>
              <a:gd name="f971" fmla="*/ 2449319 f821 1"/>
              <a:gd name="f972" fmla="*/ 319299 f822 1"/>
              <a:gd name="f973" fmla="*/ 2468619 f821 1"/>
              <a:gd name="f974" fmla="*/ 362313 f822 1"/>
              <a:gd name="f975" fmla="*/ 2418988 f821 1"/>
              <a:gd name="f976" fmla="*/ 431798 f822 1"/>
              <a:gd name="f977" fmla="*/ 2338750 f821 1"/>
              <a:gd name="f978" fmla="*/ 479775 f822 1"/>
              <a:gd name="f979" fmla="*/ 2294082 f821 1"/>
              <a:gd name="f980" fmla="*/ 499903 f822 1"/>
              <a:gd name="f981" fmla="*/ 2153458 f821 1"/>
              <a:gd name="f982" fmla="*/ 458544 f822 1"/>
              <a:gd name="f983" fmla="*/ 1999599 f821 1"/>
              <a:gd name="f984" fmla="*/ 346596 f822 1"/>
              <a:gd name="f985" fmla="*/ 1921843 f821 1"/>
              <a:gd name="f986" fmla="*/ 378857 f822 1"/>
              <a:gd name="f987" fmla="*/ 1834435 f821 1"/>
              <a:gd name="f988" fmla="*/ 617091 f822 1"/>
              <a:gd name="f989" fmla="*/ 1887376 f821 1"/>
              <a:gd name="f990" fmla="*/ 260568 f822 1"/>
              <a:gd name="f991" fmla="*/ 1679198 f821 1"/>
              <a:gd name="f992" fmla="*/ 320402 f822 1"/>
              <a:gd name="f993" fmla="*/ 1668720 f821 1"/>
              <a:gd name="f994" fmla="*/ 317920 f822 1"/>
              <a:gd name="f995" fmla="*/ 1652452 f821 1"/>
              <a:gd name="f996" fmla="*/ 321779 f822 1"/>
              <a:gd name="f997" fmla="*/ 1552359 f821 1"/>
              <a:gd name="f998" fmla="*/ 331707 f822 1"/>
              <a:gd name="f999" fmla="*/ 1506313 f821 1"/>
              <a:gd name="f1000" fmla="*/ 315990 f822 1"/>
              <a:gd name="f1001" fmla="*/ 1453371 f821 1"/>
              <a:gd name="f1002" fmla="*/ 583450 f822 1"/>
              <a:gd name="f1003" fmla="*/ 1474052 f821 1"/>
              <a:gd name="f1004" fmla="*/ 699809 f822 1"/>
              <a:gd name="f1005" fmla="*/ 1461919 f821 1"/>
              <a:gd name="f1006" fmla="*/ 902750 f822 1"/>
              <a:gd name="f1007" fmla="*/ 1458612 f821 1"/>
              <a:gd name="f1008" fmla="*/ 996774 f822 1"/>
              <a:gd name="f1009" fmla="*/ 1468814 f821 1"/>
              <a:gd name="f1010" fmla="*/ 1077012 f822 1"/>
              <a:gd name="f1011" fmla="*/ 1455578 f821 1"/>
              <a:gd name="f1012" fmla="*/ 1000083 f822 1"/>
              <a:gd name="f1013" fmla="*/ 1393262 f821 1"/>
              <a:gd name="f1014" fmla="*/ 891720 f822 1"/>
              <a:gd name="f1015" fmla="*/ 1394089 f821 1"/>
              <a:gd name="f1016" fmla="*/ 814515 f822 1"/>
              <a:gd name="f1017" fmla="*/ 1353557 f821 1"/>
              <a:gd name="f1018" fmla="*/ 740895 f822 1"/>
              <a:gd name="f1019" fmla="*/ 1280211 f821 1"/>
              <a:gd name="f1020" fmla="*/ 481154 f822 1"/>
              <a:gd name="f1021" fmla="*/ 1163301 f821 1"/>
              <a:gd name="f1022" fmla="*/ 433728 f822 1"/>
              <a:gd name="f1023" fmla="*/ 1118909 f821 1"/>
              <a:gd name="f1024" fmla="*/ 1176276 f822 1"/>
              <a:gd name="f1025" fmla="*/ 1288484 f821 1"/>
              <a:gd name="f1026" fmla="*/ 946867 f822 1"/>
              <a:gd name="f1027" fmla="*/ 1217344 f821 1"/>
              <a:gd name="f1028" fmla="*/ 1102104 f822 1"/>
              <a:gd name="f1029" fmla="*/ 1230304 f821 1"/>
              <a:gd name="f1030" fmla="*/ 1188133 f822 1"/>
              <a:gd name="f1031" fmla="*/ 1182603 f821 1"/>
              <a:gd name="f1032" fmla="*/ 1187030 f822 1"/>
              <a:gd name="f1033" fmla="*/ 1169092 f821 1"/>
              <a:gd name="f1034" fmla="*/ 1123887 f822 1"/>
              <a:gd name="f1035" fmla="*/ 1124698 f821 1"/>
              <a:gd name="f1036" fmla="*/ 1086938 f822 1"/>
              <a:gd name="f1037" fmla="*/ 1096023 f821 1"/>
              <a:gd name="f1038" fmla="*/ 985744 f822 1"/>
              <a:gd name="f1039" fmla="*/ 992622 f821 1"/>
              <a:gd name="f1040" fmla="*/ 1057987 f822 1"/>
              <a:gd name="f1041" fmla="*/ 981594 f821 1"/>
              <a:gd name="f1042" fmla="*/ 1084733 f822 1"/>
              <a:gd name="f1043" fmla="*/ 960086 f821 1"/>
              <a:gd name="f1044" fmla="*/ 1064605 f822 1"/>
              <a:gd name="f1045" fmla="*/ 929756 f821 1"/>
              <a:gd name="f1046" fmla="*/ 840985 f822 1"/>
              <a:gd name="f1047" fmla="*/ 836558 f821 1"/>
              <a:gd name="f1048" fmla="*/ 823615 f822 1"/>
              <a:gd name="f1049" fmla="*/ 764315 f821 1"/>
              <a:gd name="f1050" fmla="*/ 865526 f822 1"/>
              <a:gd name="f1051" fmla="*/ 753562 f821 1"/>
              <a:gd name="f1052" fmla="*/ 914331 f822 1"/>
              <a:gd name="f1053" fmla="*/ 758525 f821 1"/>
              <a:gd name="f1054" fmla="*/ 875452 f822 1"/>
              <a:gd name="f1055" fmla="*/ 701724 f821 1"/>
              <a:gd name="f1056" fmla="*/ 717181 f822 1"/>
              <a:gd name="f1057" fmla="*/ 644371 f821 1"/>
              <a:gd name="f1058" fmla="*/ 755783 f822 1"/>
              <a:gd name="f1059" fmla="*/ 591707 f821 1"/>
              <a:gd name="f1060" fmla="*/ 0 f822 1"/>
              <a:gd name="f1061" fmla="*/ 352370 f821 1"/>
              <a:gd name="f1062" fmla="*/ 135937 f822 1"/>
              <a:gd name="f1063" fmla="*/ 349889 f821 1"/>
              <a:gd name="f1064" fmla="*/ 421595 f822 1"/>
              <a:gd name="f1065" fmla="*/ 385458 f821 1"/>
              <a:gd name="f1066" fmla="*/ 564424 f822 1"/>
              <a:gd name="f1067" fmla="*/ 379393 f821 1"/>
              <a:gd name="f1068" fmla="*/ 698432 f822 1"/>
              <a:gd name="f1069" fmla="*/ 398694 f821 1"/>
              <a:gd name="f1070" fmla="*/ 815067 f822 1"/>
              <a:gd name="f1071" fmla="*/ 705876 f822 1"/>
              <a:gd name="f1072" fmla="*/ 370568 f821 1"/>
              <a:gd name="f1073" fmla="*/ 775360 f822 1"/>
              <a:gd name="f1074" fmla="*/ 345477 f821 1"/>
              <a:gd name="f1075" fmla="*/ 787493 f822 1"/>
              <a:gd name="f1076" fmla="*/ 315146 f821 1"/>
              <a:gd name="f1077" fmla="*/ 819202 f822 1"/>
              <a:gd name="f1078" fmla="*/ 291709 f821 1"/>
              <a:gd name="f1079" fmla="*/ 998705 f822 1"/>
              <a:gd name="f1080" fmla="*/ 303291 f821 1"/>
              <a:gd name="f1081" fmla="*/ 880139 f822 1"/>
              <a:gd name="f1082" fmla="*/ 206783 f821 1"/>
              <a:gd name="f1083" fmla="*/ 804037 f822 1"/>
              <a:gd name="f1084" fmla="*/ 190790 f821 1"/>
              <a:gd name="f1085" fmla="*/ 786666 f822 1"/>
              <a:gd name="f1086" fmla="*/ 149707 f821 1"/>
              <a:gd name="f1087" fmla="*/ 821960 f822 1"/>
              <a:gd name="f1088" fmla="*/ 140884 f821 1"/>
              <a:gd name="f1089" fmla="*/ 997325 f822 1"/>
              <a:gd name="f1090" fmla="*/ 174800 f821 1"/>
              <a:gd name="f1091" fmla="*/ 1026829 f822 1"/>
              <a:gd name="f1092" fmla="*/ 161287 f821 1"/>
              <a:gd name="f1093" fmla="*/ 696777 f822 1"/>
              <a:gd name="f1094" fmla="*/ 73604 f821 1"/>
              <a:gd name="f1095" fmla="*/ 701741 f822 1"/>
              <a:gd name="f1096" fmla="*/ 50444 f821 1"/>
              <a:gd name="f1097" fmla="*/ 992362 f822 1"/>
              <a:gd name="f1098" fmla="*/ 86289 f821 1"/>
              <a:gd name="f1099" fmla="*/ 806519 f822 1"/>
              <a:gd name="f1100" fmla="*/ 18183 f821 1"/>
              <a:gd name="f1101" fmla="+- f823 0 f1"/>
              <a:gd name="f1102" fmla="*/ f826 1 5283866"/>
              <a:gd name="f1103" fmla="*/ f827 1 4210442"/>
              <a:gd name="f1104" fmla="*/ f828 1 5283866"/>
              <a:gd name="f1105" fmla="*/ f829 1 4210442"/>
              <a:gd name="f1106" fmla="*/ f830 1 5283866"/>
              <a:gd name="f1107" fmla="*/ f831 1 4210442"/>
              <a:gd name="f1108" fmla="*/ f832 1 5283866"/>
              <a:gd name="f1109" fmla="*/ f833 1 4210442"/>
              <a:gd name="f1110" fmla="*/ f834 1 5283866"/>
              <a:gd name="f1111" fmla="*/ f835 1 4210442"/>
              <a:gd name="f1112" fmla="*/ f836 1 5283866"/>
              <a:gd name="f1113" fmla="*/ f837 1 4210442"/>
              <a:gd name="f1114" fmla="*/ f838 1 5283866"/>
              <a:gd name="f1115" fmla="*/ f839 1 4210442"/>
              <a:gd name="f1116" fmla="*/ f840 1 5283866"/>
              <a:gd name="f1117" fmla="*/ f841 1 4210442"/>
              <a:gd name="f1118" fmla="*/ f842 1 5283866"/>
              <a:gd name="f1119" fmla="*/ f843 1 4210442"/>
              <a:gd name="f1120" fmla="*/ f844 1 5283866"/>
              <a:gd name="f1121" fmla="*/ f845 1 4210442"/>
              <a:gd name="f1122" fmla="*/ f846 1 5283866"/>
              <a:gd name="f1123" fmla="*/ f847 1 4210442"/>
              <a:gd name="f1124" fmla="*/ f848 1 5283866"/>
              <a:gd name="f1125" fmla="*/ f849 1 4210442"/>
              <a:gd name="f1126" fmla="*/ f850 1 5283866"/>
              <a:gd name="f1127" fmla="*/ f851 1 4210442"/>
              <a:gd name="f1128" fmla="*/ f852 1 5283866"/>
              <a:gd name="f1129" fmla="*/ f853 1 4210442"/>
              <a:gd name="f1130" fmla="*/ f854 1 5283866"/>
              <a:gd name="f1131" fmla="*/ f855 1 4210442"/>
              <a:gd name="f1132" fmla="*/ f856 1 5283866"/>
              <a:gd name="f1133" fmla="*/ f857 1 4210442"/>
              <a:gd name="f1134" fmla="*/ f858 1 5283866"/>
              <a:gd name="f1135" fmla="*/ f859 1 4210442"/>
              <a:gd name="f1136" fmla="*/ f860 1 5283866"/>
              <a:gd name="f1137" fmla="*/ f861 1 4210442"/>
              <a:gd name="f1138" fmla="*/ f862 1 5283866"/>
              <a:gd name="f1139" fmla="*/ f863 1 4210442"/>
              <a:gd name="f1140" fmla="*/ f864 1 5283866"/>
              <a:gd name="f1141" fmla="*/ f865 1 4210442"/>
              <a:gd name="f1142" fmla="*/ f866 1 5283866"/>
              <a:gd name="f1143" fmla="*/ f867 1 4210442"/>
              <a:gd name="f1144" fmla="*/ f868 1 5283866"/>
              <a:gd name="f1145" fmla="*/ f869 1 4210442"/>
              <a:gd name="f1146" fmla="*/ f870 1 5283866"/>
              <a:gd name="f1147" fmla="*/ f871 1 4210442"/>
              <a:gd name="f1148" fmla="*/ f872 1 5283866"/>
              <a:gd name="f1149" fmla="*/ f873 1 4210442"/>
              <a:gd name="f1150" fmla="*/ f874 1 5283866"/>
              <a:gd name="f1151" fmla="*/ f875 1 4210442"/>
              <a:gd name="f1152" fmla="*/ f876 1 5283866"/>
              <a:gd name="f1153" fmla="*/ f877 1 4210442"/>
              <a:gd name="f1154" fmla="*/ f878 1 5283866"/>
              <a:gd name="f1155" fmla="*/ f879 1 4210442"/>
              <a:gd name="f1156" fmla="*/ f880 1 5283866"/>
              <a:gd name="f1157" fmla="*/ f881 1 4210442"/>
              <a:gd name="f1158" fmla="*/ f882 1 5283866"/>
              <a:gd name="f1159" fmla="*/ f883 1 4210442"/>
              <a:gd name="f1160" fmla="*/ f884 1 5283866"/>
              <a:gd name="f1161" fmla="*/ f885 1 4210442"/>
              <a:gd name="f1162" fmla="*/ f886 1 5283866"/>
              <a:gd name="f1163" fmla="*/ f887 1 4210442"/>
              <a:gd name="f1164" fmla="*/ f888 1 5283866"/>
              <a:gd name="f1165" fmla="*/ f889 1 4210442"/>
              <a:gd name="f1166" fmla="*/ f890 1 5283866"/>
              <a:gd name="f1167" fmla="*/ f891 1 4210442"/>
              <a:gd name="f1168" fmla="*/ f892 1 5283866"/>
              <a:gd name="f1169" fmla="*/ f893 1 4210442"/>
              <a:gd name="f1170" fmla="*/ f894 1 5283866"/>
              <a:gd name="f1171" fmla="*/ f895 1 4210442"/>
              <a:gd name="f1172" fmla="*/ f896 1 5283866"/>
              <a:gd name="f1173" fmla="*/ f897 1 4210442"/>
              <a:gd name="f1174" fmla="*/ f898 1 5283866"/>
              <a:gd name="f1175" fmla="*/ f899 1 4210442"/>
              <a:gd name="f1176" fmla="*/ f900 1 5283866"/>
              <a:gd name="f1177" fmla="*/ f901 1 4210442"/>
              <a:gd name="f1178" fmla="*/ f902 1 5283866"/>
              <a:gd name="f1179" fmla="*/ f903 1 4210442"/>
              <a:gd name="f1180" fmla="*/ f904 1 5283866"/>
              <a:gd name="f1181" fmla="*/ f905 1 4210442"/>
              <a:gd name="f1182" fmla="*/ f906 1 5283866"/>
              <a:gd name="f1183" fmla="*/ f907 1 4210442"/>
              <a:gd name="f1184" fmla="*/ f908 1 5283866"/>
              <a:gd name="f1185" fmla="*/ f909 1 4210442"/>
              <a:gd name="f1186" fmla="*/ f910 1 5283866"/>
              <a:gd name="f1187" fmla="*/ f911 1 4210442"/>
              <a:gd name="f1188" fmla="*/ f912 1 5283866"/>
              <a:gd name="f1189" fmla="*/ f913 1 4210442"/>
              <a:gd name="f1190" fmla="*/ f914 1 5283866"/>
              <a:gd name="f1191" fmla="*/ f915 1 4210442"/>
              <a:gd name="f1192" fmla="*/ f916 1 5283866"/>
              <a:gd name="f1193" fmla="*/ f917 1 4210442"/>
              <a:gd name="f1194" fmla="*/ f918 1 5283866"/>
              <a:gd name="f1195" fmla="*/ f919 1 4210442"/>
              <a:gd name="f1196" fmla="*/ f920 1 5283866"/>
              <a:gd name="f1197" fmla="*/ f921 1 4210442"/>
              <a:gd name="f1198" fmla="*/ f922 1 5283866"/>
              <a:gd name="f1199" fmla="*/ f923 1 4210442"/>
              <a:gd name="f1200" fmla="*/ f924 1 5283866"/>
              <a:gd name="f1201" fmla="*/ f925 1 4210442"/>
              <a:gd name="f1202" fmla="*/ f926 1 5283866"/>
              <a:gd name="f1203" fmla="*/ f927 1 4210442"/>
              <a:gd name="f1204" fmla="*/ f928 1 5283866"/>
              <a:gd name="f1205" fmla="*/ f929 1 4210442"/>
              <a:gd name="f1206" fmla="*/ f930 1 5283866"/>
              <a:gd name="f1207" fmla="*/ f931 1 4210442"/>
              <a:gd name="f1208" fmla="*/ f932 1 5283866"/>
              <a:gd name="f1209" fmla="*/ f933 1 4210442"/>
              <a:gd name="f1210" fmla="*/ f934 1 5283866"/>
              <a:gd name="f1211" fmla="*/ f935 1 4210442"/>
              <a:gd name="f1212" fmla="*/ f936 1 5283866"/>
              <a:gd name="f1213" fmla="*/ f937 1 4210442"/>
              <a:gd name="f1214" fmla="*/ f938 1 5283866"/>
              <a:gd name="f1215" fmla="*/ f939 1 4210442"/>
              <a:gd name="f1216" fmla="*/ f940 1 5283866"/>
              <a:gd name="f1217" fmla="*/ f941 1 4210442"/>
              <a:gd name="f1218" fmla="*/ f942 1 5283866"/>
              <a:gd name="f1219" fmla="*/ f943 1 4210442"/>
              <a:gd name="f1220" fmla="*/ f944 1 5283866"/>
              <a:gd name="f1221" fmla="*/ f945 1 4210442"/>
              <a:gd name="f1222" fmla="*/ f946 1 5283866"/>
              <a:gd name="f1223" fmla="*/ f947 1 4210442"/>
              <a:gd name="f1224" fmla="*/ f948 1 5283866"/>
              <a:gd name="f1225" fmla="*/ f949 1 4210442"/>
              <a:gd name="f1226" fmla="*/ f950 1 5283866"/>
              <a:gd name="f1227" fmla="*/ f951 1 4210442"/>
              <a:gd name="f1228" fmla="*/ f952 1 5283866"/>
              <a:gd name="f1229" fmla="*/ f953 1 4210442"/>
              <a:gd name="f1230" fmla="*/ f954 1 5283866"/>
              <a:gd name="f1231" fmla="*/ f955 1 4210442"/>
              <a:gd name="f1232" fmla="*/ f956 1 5283866"/>
              <a:gd name="f1233" fmla="*/ f957 1 4210442"/>
              <a:gd name="f1234" fmla="*/ f958 1 5283866"/>
              <a:gd name="f1235" fmla="*/ f959 1 4210442"/>
              <a:gd name="f1236" fmla="*/ f960 1 5283866"/>
              <a:gd name="f1237" fmla="*/ f961 1 4210442"/>
              <a:gd name="f1238" fmla="*/ f962 1 5283866"/>
              <a:gd name="f1239" fmla="*/ f963 1 4210442"/>
              <a:gd name="f1240" fmla="*/ f964 1 5283866"/>
              <a:gd name="f1241" fmla="*/ f965 1 4210442"/>
              <a:gd name="f1242" fmla="*/ f966 1 5283866"/>
              <a:gd name="f1243" fmla="*/ f967 1 4210442"/>
              <a:gd name="f1244" fmla="*/ f968 1 5283866"/>
              <a:gd name="f1245" fmla="*/ f969 1 4210442"/>
              <a:gd name="f1246" fmla="*/ f970 1 5283866"/>
              <a:gd name="f1247" fmla="*/ f971 1 4210442"/>
              <a:gd name="f1248" fmla="*/ f972 1 5283866"/>
              <a:gd name="f1249" fmla="*/ f973 1 4210442"/>
              <a:gd name="f1250" fmla="*/ f974 1 5283866"/>
              <a:gd name="f1251" fmla="*/ f975 1 4210442"/>
              <a:gd name="f1252" fmla="*/ f976 1 5283866"/>
              <a:gd name="f1253" fmla="*/ f977 1 4210442"/>
              <a:gd name="f1254" fmla="*/ f978 1 5283866"/>
              <a:gd name="f1255" fmla="*/ f979 1 4210442"/>
              <a:gd name="f1256" fmla="*/ f980 1 5283866"/>
              <a:gd name="f1257" fmla="*/ f981 1 4210442"/>
              <a:gd name="f1258" fmla="*/ f982 1 5283866"/>
              <a:gd name="f1259" fmla="*/ f983 1 4210442"/>
              <a:gd name="f1260" fmla="*/ f984 1 5283866"/>
              <a:gd name="f1261" fmla="*/ f985 1 4210442"/>
              <a:gd name="f1262" fmla="*/ f986 1 5283866"/>
              <a:gd name="f1263" fmla="*/ f987 1 4210442"/>
              <a:gd name="f1264" fmla="*/ f988 1 5283866"/>
              <a:gd name="f1265" fmla="*/ f989 1 4210442"/>
              <a:gd name="f1266" fmla="*/ f990 1 5283866"/>
              <a:gd name="f1267" fmla="*/ f991 1 4210442"/>
              <a:gd name="f1268" fmla="*/ f992 1 5283866"/>
              <a:gd name="f1269" fmla="*/ f993 1 4210442"/>
              <a:gd name="f1270" fmla="*/ f994 1 5283866"/>
              <a:gd name="f1271" fmla="*/ f995 1 4210442"/>
              <a:gd name="f1272" fmla="*/ f996 1 5283866"/>
              <a:gd name="f1273" fmla="*/ f997 1 4210442"/>
              <a:gd name="f1274" fmla="*/ f998 1 5283866"/>
              <a:gd name="f1275" fmla="*/ f999 1 4210442"/>
              <a:gd name="f1276" fmla="*/ f1000 1 5283866"/>
              <a:gd name="f1277" fmla="*/ f1001 1 4210442"/>
              <a:gd name="f1278" fmla="*/ f1002 1 5283866"/>
              <a:gd name="f1279" fmla="*/ f1003 1 4210442"/>
              <a:gd name="f1280" fmla="*/ f1004 1 5283866"/>
              <a:gd name="f1281" fmla="*/ f1005 1 4210442"/>
              <a:gd name="f1282" fmla="*/ f1006 1 5283866"/>
              <a:gd name="f1283" fmla="*/ f1007 1 4210442"/>
              <a:gd name="f1284" fmla="*/ f1008 1 5283866"/>
              <a:gd name="f1285" fmla="*/ f1009 1 4210442"/>
              <a:gd name="f1286" fmla="*/ f1010 1 5283866"/>
              <a:gd name="f1287" fmla="*/ f1011 1 4210442"/>
              <a:gd name="f1288" fmla="*/ f1012 1 5283866"/>
              <a:gd name="f1289" fmla="*/ f1013 1 4210442"/>
              <a:gd name="f1290" fmla="*/ f1014 1 5283866"/>
              <a:gd name="f1291" fmla="*/ f1015 1 4210442"/>
              <a:gd name="f1292" fmla="*/ f1016 1 5283866"/>
              <a:gd name="f1293" fmla="*/ f1017 1 4210442"/>
              <a:gd name="f1294" fmla="*/ f1018 1 5283866"/>
              <a:gd name="f1295" fmla="*/ f1019 1 4210442"/>
              <a:gd name="f1296" fmla="*/ f1020 1 5283866"/>
              <a:gd name="f1297" fmla="*/ f1021 1 4210442"/>
              <a:gd name="f1298" fmla="*/ f1022 1 5283866"/>
              <a:gd name="f1299" fmla="*/ f1023 1 4210442"/>
              <a:gd name="f1300" fmla="*/ f1024 1 5283866"/>
              <a:gd name="f1301" fmla="*/ f1025 1 4210442"/>
              <a:gd name="f1302" fmla="*/ f1026 1 5283866"/>
              <a:gd name="f1303" fmla="*/ f1027 1 4210442"/>
              <a:gd name="f1304" fmla="*/ f1028 1 5283866"/>
              <a:gd name="f1305" fmla="*/ f1029 1 4210442"/>
              <a:gd name="f1306" fmla="*/ f1030 1 5283866"/>
              <a:gd name="f1307" fmla="*/ f1031 1 4210442"/>
              <a:gd name="f1308" fmla="*/ f1032 1 5283866"/>
              <a:gd name="f1309" fmla="*/ f1033 1 4210442"/>
              <a:gd name="f1310" fmla="*/ f1034 1 5283866"/>
              <a:gd name="f1311" fmla="*/ f1035 1 4210442"/>
              <a:gd name="f1312" fmla="*/ f1036 1 5283866"/>
              <a:gd name="f1313" fmla="*/ f1037 1 4210442"/>
              <a:gd name="f1314" fmla="*/ f1038 1 5283866"/>
              <a:gd name="f1315" fmla="*/ f1039 1 4210442"/>
              <a:gd name="f1316" fmla="*/ f1040 1 5283866"/>
              <a:gd name="f1317" fmla="*/ f1041 1 4210442"/>
              <a:gd name="f1318" fmla="*/ f1042 1 5283866"/>
              <a:gd name="f1319" fmla="*/ f1043 1 4210442"/>
              <a:gd name="f1320" fmla="*/ f1044 1 5283866"/>
              <a:gd name="f1321" fmla="*/ f1045 1 4210442"/>
              <a:gd name="f1322" fmla="*/ f1046 1 5283866"/>
              <a:gd name="f1323" fmla="*/ f1047 1 4210442"/>
              <a:gd name="f1324" fmla="*/ f1048 1 5283866"/>
              <a:gd name="f1325" fmla="*/ f1049 1 4210442"/>
              <a:gd name="f1326" fmla="*/ f1050 1 5283866"/>
              <a:gd name="f1327" fmla="*/ f1051 1 4210442"/>
              <a:gd name="f1328" fmla="*/ f1052 1 5283866"/>
              <a:gd name="f1329" fmla="*/ f1053 1 4210442"/>
              <a:gd name="f1330" fmla="*/ f1054 1 5283866"/>
              <a:gd name="f1331" fmla="*/ f1055 1 4210442"/>
              <a:gd name="f1332" fmla="*/ f1056 1 5283866"/>
              <a:gd name="f1333" fmla="*/ f1057 1 4210442"/>
              <a:gd name="f1334" fmla="*/ f1058 1 5283866"/>
              <a:gd name="f1335" fmla="*/ f1059 1 4210442"/>
              <a:gd name="f1336" fmla="*/ f1060 1 5283866"/>
              <a:gd name="f1337" fmla="*/ f1061 1 4210442"/>
              <a:gd name="f1338" fmla="*/ f1062 1 5283866"/>
              <a:gd name="f1339" fmla="*/ f1063 1 4210442"/>
              <a:gd name="f1340" fmla="*/ f1064 1 5283866"/>
              <a:gd name="f1341" fmla="*/ f1065 1 4210442"/>
              <a:gd name="f1342" fmla="*/ f1066 1 5283866"/>
              <a:gd name="f1343" fmla="*/ f1067 1 4210442"/>
              <a:gd name="f1344" fmla="*/ f1068 1 5283866"/>
              <a:gd name="f1345" fmla="*/ f1069 1 4210442"/>
              <a:gd name="f1346" fmla="*/ f1070 1 5283866"/>
              <a:gd name="f1347" fmla="*/ f1071 1 5283866"/>
              <a:gd name="f1348" fmla="*/ f1072 1 4210442"/>
              <a:gd name="f1349" fmla="*/ f1073 1 5283866"/>
              <a:gd name="f1350" fmla="*/ f1074 1 4210442"/>
              <a:gd name="f1351" fmla="*/ f1075 1 5283866"/>
              <a:gd name="f1352" fmla="*/ f1076 1 4210442"/>
              <a:gd name="f1353" fmla="*/ f1077 1 5283866"/>
              <a:gd name="f1354" fmla="*/ f1078 1 4210442"/>
              <a:gd name="f1355" fmla="*/ f1079 1 5283866"/>
              <a:gd name="f1356" fmla="*/ f1080 1 4210442"/>
              <a:gd name="f1357" fmla="*/ f1081 1 5283866"/>
              <a:gd name="f1358" fmla="*/ f1082 1 4210442"/>
              <a:gd name="f1359" fmla="*/ f1083 1 5283866"/>
              <a:gd name="f1360" fmla="*/ f1084 1 4210442"/>
              <a:gd name="f1361" fmla="*/ f1085 1 5283866"/>
              <a:gd name="f1362" fmla="*/ f1086 1 4210442"/>
              <a:gd name="f1363" fmla="*/ f1087 1 5283866"/>
              <a:gd name="f1364" fmla="*/ f1088 1 4210442"/>
              <a:gd name="f1365" fmla="*/ f1089 1 5283866"/>
              <a:gd name="f1366" fmla="*/ f1090 1 4210442"/>
              <a:gd name="f1367" fmla="*/ f1091 1 5283866"/>
              <a:gd name="f1368" fmla="*/ f1092 1 4210442"/>
              <a:gd name="f1369" fmla="*/ f1093 1 5283866"/>
              <a:gd name="f1370" fmla="*/ f1094 1 4210442"/>
              <a:gd name="f1371" fmla="*/ f1095 1 5283866"/>
              <a:gd name="f1372" fmla="*/ f1096 1 4210442"/>
              <a:gd name="f1373" fmla="*/ f1097 1 5283866"/>
              <a:gd name="f1374" fmla="*/ f1098 1 4210442"/>
              <a:gd name="f1375" fmla="*/ f1099 1 5283866"/>
              <a:gd name="f1376" fmla="*/ f1100 1 4210442"/>
              <a:gd name="f1377" fmla="*/ f817 1 f824"/>
              <a:gd name="f1378" fmla="*/ f818 1 f824"/>
              <a:gd name="f1379" fmla="*/ f817 1 f825"/>
              <a:gd name="f1380" fmla="*/ f819 1 f825"/>
              <a:gd name="f1381" fmla="*/ f1102 1 f824"/>
              <a:gd name="f1382" fmla="*/ f1103 1 f825"/>
              <a:gd name="f1383" fmla="*/ f1104 1 f824"/>
              <a:gd name="f1384" fmla="*/ f1105 1 f825"/>
              <a:gd name="f1385" fmla="*/ f1106 1 f824"/>
              <a:gd name="f1386" fmla="*/ f1107 1 f825"/>
              <a:gd name="f1387" fmla="*/ f1108 1 f824"/>
              <a:gd name="f1388" fmla="*/ f1109 1 f825"/>
              <a:gd name="f1389" fmla="*/ f1110 1 f824"/>
              <a:gd name="f1390" fmla="*/ f1111 1 f825"/>
              <a:gd name="f1391" fmla="*/ f1112 1 f824"/>
              <a:gd name="f1392" fmla="*/ f1113 1 f825"/>
              <a:gd name="f1393" fmla="*/ f1114 1 f824"/>
              <a:gd name="f1394" fmla="*/ f1115 1 f825"/>
              <a:gd name="f1395" fmla="*/ f1116 1 f824"/>
              <a:gd name="f1396" fmla="*/ f1117 1 f825"/>
              <a:gd name="f1397" fmla="*/ f1118 1 f824"/>
              <a:gd name="f1398" fmla="*/ f1119 1 f825"/>
              <a:gd name="f1399" fmla="*/ f1120 1 f824"/>
              <a:gd name="f1400" fmla="*/ f1121 1 f825"/>
              <a:gd name="f1401" fmla="*/ f1122 1 f824"/>
              <a:gd name="f1402" fmla="*/ f1123 1 f825"/>
              <a:gd name="f1403" fmla="*/ f1124 1 f824"/>
              <a:gd name="f1404" fmla="*/ f1125 1 f825"/>
              <a:gd name="f1405" fmla="*/ f1126 1 f824"/>
              <a:gd name="f1406" fmla="*/ f1127 1 f825"/>
              <a:gd name="f1407" fmla="*/ f1128 1 f824"/>
              <a:gd name="f1408" fmla="*/ f1129 1 f825"/>
              <a:gd name="f1409" fmla="*/ f1130 1 f824"/>
              <a:gd name="f1410" fmla="*/ f1131 1 f825"/>
              <a:gd name="f1411" fmla="*/ f1132 1 f824"/>
              <a:gd name="f1412" fmla="*/ f1133 1 f825"/>
              <a:gd name="f1413" fmla="*/ f1134 1 f824"/>
              <a:gd name="f1414" fmla="*/ f1135 1 f825"/>
              <a:gd name="f1415" fmla="*/ f1136 1 f824"/>
              <a:gd name="f1416" fmla="*/ f1137 1 f825"/>
              <a:gd name="f1417" fmla="*/ f1138 1 f824"/>
              <a:gd name="f1418" fmla="*/ f1139 1 f825"/>
              <a:gd name="f1419" fmla="*/ f1140 1 f824"/>
              <a:gd name="f1420" fmla="*/ f1141 1 f825"/>
              <a:gd name="f1421" fmla="*/ f1142 1 f824"/>
              <a:gd name="f1422" fmla="*/ f1143 1 f825"/>
              <a:gd name="f1423" fmla="*/ f1144 1 f824"/>
              <a:gd name="f1424" fmla="*/ f1145 1 f825"/>
              <a:gd name="f1425" fmla="*/ f1146 1 f824"/>
              <a:gd name="f1426" fmla="*/ f1147 1 f825"/>
              <a:gd name="f1427" fmla="*/ f1148 1 f824"/>
              <a:gd name="f1428" fmla="*/ f1149 1 f825"/>
              <a:gd name="f1429" fmla="*/ f1150 1 f824"/>
              <a:gd name="f1430" fmla="*/ f1151 1 f825"/>
              <a:gd name="f1431" fmla="*/ f1152 1 f824"/>
              <a:gd name="f1432" fmla="*/ f1153 1 f825"/>
              <a:gd name="f1433" fmla="*/ f1154 1 f824"/>
              <a:gd name="f1434" fmla="*/ f1155 1 f825"/>
              <a:gd name="f1435" fmla="*/ f1156 1 f824"/>
              <a:gd name="f1436" fmla="*/ f1157 1 f825"/>
              <a:gd name="f1437" fmla="*/ f1158 1 f824"/>
              <a:gd name="f1438" fmla="*/ f1159 1 f825"/>
              <a:gd name="f1439" fmla="*/ f1160 1 f824"/>
              <a:gd name="f1440" fmla="*/ f1161 1 f825"/>
              <a:gd name="f1441" fmla="*/ f1162 1 f824"/>
              <a:gd name="f1442" fmla="*/ f1163 1 f825"/>
              <a:gd name="f1443" fmla="*/ f1164 1 f824"/>
              <a:gd name="f1444" fmla="*/ f1165 1 f825"/>
              <a:gd name="f1445" fmla="*/ f1166 1 f824"/>
              <a:gd name="f1446" fmla="*/ f1167 1 f825"/>
              <a:gd name="f1447" fmla="*/ f1168 1 f824"/>
              <a:gd name="f1448" fmla="*/ f1169 1 f825"/>
              <a:gd name="f1449" fmla="*/ f1170 1 f824"/>
              <a:gd name="f1450" fmla="*/ f1171 1 f825"/>
              <a:gd name="f1451" fmla="*/ f1172 1 f824"/>
              <a:gd name="f1452" fmla="*/ f1173 1 f825"/>
              <a:gd name="f1453" fmla="*/ f1174 1 f824"/>
              <a:gd name="f1454" fmla="*/ f1175 1 f825"/>
              <a:gd name="f1455" fmla="*/ f1176 1 f824"/>
              <a:gd name="f1456" fmla="*/ f1177 1 f825"/>
              <a:gd name="f1457" fmla="*/ f1178 1 f824"/>
              <a:gd name="f1458" fmla="*/ f1179 1 f825"/>
              <a:gd name="f1459" fmla="*/ f1180 1 f824"/>
              <a:gd name="f1460" fmla="*/ f1181 1 f825"/>
              <a:gd name="f1461" fmla="*/ f1182 1 f824"/>
              <a:gd name="f1462" fmla="*/ f1183 1 f825"/>
              <a:gd name="f1463" fmla="*/ f1184 1 f824"/>
              <a:gd name="f1464" fmla="*/ f1185 1 f825"/>
              <a:gd name="f1465" fmla="*/ f1186 1 f824"/>
              <a:gd name="f1466" fmla="*/ f1187 1 f825"/>
              <a:gd name="f1467" fmla="*/ f1188 1 f824"/>
              <a:gd name="f1468" fmla="*/ f1189 1 f825"/>
              <a:gd name="f1469" fmla="*/ f1190 1 f824"/>
              <a:gd name="f1470" fmla="*/ f1191 1 f825"/>
              <a:gd name="f1471" fmla="*/ f1192 1 f824"/>
              <a:gd name="f1472" fmla="*/ f1193 1 f825"/>
              <a:gd name="f1473" fmla="*/ f1194 1 f824"/>
              <a:gd name="f1474" fmla="*/ f1195 1 f825"/>
              <a:gd name="f1475" fmla="*/ f1196 1 f824"/>
              <a:gd name="f1476" fmla="*/ f1197 1 f825"/>
              <a:gd name="f1477" fmla="*/ f1198 1 f824"/>
              <a:gd name="f1478" fmla="*/ f1199 1 f825"/>
              <a:gd name="f1479" fmla="*/ f1200 1 f824"/>
              <a:gd name="f1480" fmla="*/ f1201 1 f825"/>
              <a:gd name="f1481" fmla="*/ f1202 1 f824"/>
              <a:gd name="f1482" fmla="*/ f1203 1 f825"/>
              <a:gd name="f1483" fmla="*/ f1204 1 f824"/>
              <a:gd name="f1484" fmla="*/ f1205 1 f825"/>
              <a:gd name="f1485" fmla="*/ f1206 1 f824"/>
              <a:gd name="f1486" fmla="*/ f1207 1 f825"/>
              <a:gd name="f1487" fmla="*/ f1208 1 f824"/>
              <a:gd name="f1488" fmla="*/ f1209 1 f825"/>
              <a:gd name="f1489" fmla="*/ f1210 1 f824"/>
              <a:gd name="f1490" fmla="*/ f1211 1 f825"/>
              <a:gd name="f1491" fmla="*/ f1212 1 f824"/>
              <a:gd name="f1492" fmla="*/ f1213 1 f825"/>
              <a:gd name="f1493" fmla="*/ f1214 1 f824"/>
              <a:gd name="f1494" fmla="*/ f1215 1 f825"/>
              <a:gd name="f1495" fmla="*/ f1216 1 f824"/>
              <a:gd name="f1496" fmla="*/ f1217 1 f825"/>
              <a:gd name="f1497" fmla="*/ f1218 1 f824"/>
              <a:gd name="f1498" fmla="*/ f1219 1 f825"/>
              <a:gd name="f1499" fmla="*/ f1220 1 f824"/>
              <a:gd name="f1500" fmla="*/ f1221 1 f825"/>
              <a:gd name="f1501" fmla="*/ f1222 1 f824"/>
              <a:gd name="f1502" fmla="*/ f1223 1 f825"/>
              <a:gd name="f1503" fmla="*/ f1224 1 f824"/>
              <a:gd name="f1504" fmla="*/ f1225 1 f825"/>
              <a:gd name="f1505" fmla="*/ f1226 1 f824"/>
              <a:gd name="f1506" fmla="*/ f1227 1 f825"/>
              <a:gd name="f1507" fmla="*/ f1228 1 f824"/>
              <a:gd name="f1508" fmla="*/ f1229 1 f825"/>
              <a:gd name="f1509" fmla="*/ f1230 1 f824"/>
              <a:gd name="f1510" fmla="*/ f1231 1 f825"/>
              <a:gd name="f1511" fmla="*/ f1232 1 f824"/>
              <a:gd name="f1512" fmla="*/ f1233 1 f825"/>
              <a:gd name="f1513" fmla="*/ f1234 1 f824"/>
              <a:gd name="f1514" fmla="*/ f1235 1 f825"/>
              <a:gd name="f1515" fmla="*/ f1236 1 f824"/>
              <a:gd name="f1516" fmla="*/ f1237 1 f825"/>
              <a:gd name="f1517" fmla="*/ f1238 1 f824"/>
              <a:gd name="f1518" fmla="*/ f1239 1 f825"/>
              <a:gd name="f1519" fmla="*/ f1240 1 f824"/>
              <a:gd name="f1520" fmla="*/ f1241 1 f825"/>
              <a:gd name="f1521" fmla="*/ f1242 1 f824"/>
              <a:gd name="f1522" fmla="*/ f1243 1 f825"/>
              <a:gd name="f1523" fmla="*/ f1244 1 f824"/>
              <a:gd name="f1524" fmla="*/ f1245 1 f825"/>
              <a:gd name="f1525" fmla="*/ f1246 1 f824"/>
              <a:gd name="f1526" fmla="*/ f1247 1 f825"/>
              <a:gd name="f1527" fmla="*/ f1248 1 f824"/>
              <a:gd name="f1528" fmla="*/ f1249 1 f825"/>
              <a:gd name="f1529" fmla="*/ f1250 1 f824"/>
              <a:gd name="f1530" fmla="*/ f1251 1 f825"/>
              <a:gd name="f1531" fmla="*/ f1252 1 f824"/>
              <a:gd name="f1532" fmla="*/ f1253 1 f825"/>
              <a:gd name="f1533" fmla="*/ f1254 1 f824"/>
              <a:gd name="f1534" fmla="*/ f1255 1 f825"/>
              <a:gd name="f1535" fmla="*/ f1256 1 f824"/>
              <a:gd name="f1536" fmla="*/ f1257 1 f825"/>
              <a:gd name="f1537" fmla="*/ f1258 1 f824"/>
              <a:gd name="f1538" fmla="*/ f1259 1 f825"/>
              <a:gd name="f1539" fmla="*/ f1260 1 f824"/>
              <a:gd name="f1540" fmla="*/ f1261 1 f825"/>
              <a:gd name="f1541" fmla="*/ f1262 1 f824"/>
              <a:gd name="f1542" fmla="*/ f1263 1 f825"/>
              <a:gd name="f1543" fmla="*/ f1264 1 f824"/>
              <a:gd name="f1544" fmla="*/ f1265 1 f825"/>
              <a:gd name="f1545" fmla="*/ f1266 1 f824"/>
              <a:gd name="f1546" fmla="*/ f1267 1 f825"/>
              <a:gd name="f1547" fmla="*/ f1268 1 f824"/>
              <a:gd name="f1548" fmla="*/ f1269 1 f825"/>
              <a:gd name="f1549" fmla="*/ f1270 1 f824"/>
              <a:gd name="f1550" fmla="*/ f1271 1 f825"/>
              <a:gd name="f1551" fmla="*/ f1272 1 f824"/>
              <a:gd name="f1552" fmla="*/ f1273 1 f825"/>
              <a:gd name="f1553" fmla="*/ f1274 1 f824"/>
              <a:gd name="f1554" fmla="*/ f1275 1 f825"/>
              <a:gd name="f1555" fmla="*/ f1276 1 f824"/>
              <a:gd name="f1556" fmla="*/ f1277 1 f825"/>
              <a:gd name="f1557" fmla="*/ f1278 1 f824"/>
              <a:gd name="f1558" fmla="*/ f1279 1 f825"/>
              <a:gd name="f1559" fmla="*/ f1280 1 f824"/>
              <a:gd name="f1560" fmla="*/ f1281 1 f825"/>
              <a:gd name="f1561" fmla="*/ f1282 1 f824"/>
              <a:gd name="f1562" fmla="*/ f1283 1 f825"/>
              <a:gd name="f1563" fmla="*/ f1284 1 f824"/>
              <a:gd name="f1564" fmla="*/ f1285 1 f825"/>
              <a:gd name="f1565" fmla="*/ f1286 1 f824"/>
              <a:gd name="f1566" fmla="*/ f1287 1 f825"/>
              <a:gd name="f1567" fmla="*/ f1288 1 f824"/>
              <a:gd name="f1568" fmla="*/ f1289 1 f825"/>
              <a:gd name="f1569" fmla="*/ f1290 1 f824"/>
              <a:gd name="f1570" fmla="*/ f1291 1 f825"/>
              <a:gd name="f1571" fmla="*/ f1292 1 f824"/>
              <a:gd name="f1572" fmla="*/ f1293 1 f825"/>
              <a:gd name="f1573" fmla="*/ f1294 1 f824"/>
              <a:gd name="f1574" fmla="*/ f1295 1 f825"/>
              <a:gd name="f1575" fmla="*/ f1296 1 f824"/>
              <a:gd name="f1576" fmla="*/ f1297 1 f825"/>
              <a:gd name="f1577" fmla="*/ f1298 1 f824"/>
              <a:gd name="f1578" fmla="*/ f1299 1 f825"/>
              <a:gd name="f1579" fmla="*/ f1300 1 f824"/>
              <a:gd name="f1580" fmla="*/ f1301 1 f825"/>
              <a:gd name="f1581" fmla="*/ f1302 1 f824"/>
              <a:gd name="f1582" fmla="*/ f1303 1 f825"/>
              <a:gd name="f1583" fmla="*/ f1304 1 f824"/>
              <a:gd name="f1584" fmla="*/ f1305 1 f825"/>
              <a:gd name="f1585" fmla="*/ f1306 1 f824"/>
              <a:gd name="f1586" fmla="*/ f1307 1 f825"/>
              <a:gd name="f1587" fmla="*/ f1308 1 f824"/>
              <a:gd name="f1588" fmla="*/ f1309 1 f825"/>
              <a:gd name="f1589" fmla="*/ f1310 1 f824"/>
              <a:gd name="f1590" fmla="*/ f1311 1 f825"/>
              <a:gd name="f1591" fmla="*/ f1312 1 f824"/>
              <a:gd name="f1592" fmla="*/ f1313 1 f825"/>
              <a:gd name="f1593" fmla="*/ f1314 1 f824"/>
              <a:gd name="f1594" fmla="*/ f1315 1 f825"/>
              <a:gd name="f1595" fmla="*/ f1316 1 f824"/>
              <a:gd name="f1596" fmla="*/ f1317 1 f825"/>
              <a:gd name="f1597" fmla="*/ f1318 1 f824"/>
              <a:gd name="f1598" fmla="*/ f1319 1 f825"/>
              <a:gd name="f1599" fmla="*/ f1320 1 f824"/>
              <a:gd name="f1600" fmla="*/ f1321 1 f825"/>
              <a:gd name="f1601" fmla="*/ f1322 1 f824"/>
              <a:gd name="f1602" fmla="*/ f1323 1 f825"/>
              <a:gd name="f1603" fmla="*/ f1324 1 f824"/>
              <a:gd name="f1604" fmla="*/ f1325 1 f825"/>
              <a:gd name="f1605" fmla="*/ f1326 1 f824"/>
              <a:gd name="f1606" fmla="*/ f1327 1 f825"/>
              <a:gd name="f1607" fmla="*/ f1328 1 f824"/>
              <a:gd name="f1608" fmla="*/ f1329 1 f825"/>
              <a:gd name="f1609" fmla="*/ f1330 1 f824"/>
              <a:gd name="f1610" fmla="*/ f1331 1 f825"/>
              <a:gd name="f1611" fmla="*/ f1332 1 f824"/>
              <a:gd name="f1612" fmla="*/ f1333 1 f825"/>
              <a:gd name="f1613" fmla="*/ f1334 1 f824"/>
              <a:gd name="f1614" fmla="*/ f1335 1 f825"/>
              <a:gd name="f1615" fmla="*/ f1336 1 f824"/>
              <a:gd name="f1616" fmla="*/ f1337 1 f825"/>
              <a:gd name="f1617" fmla="*/ f1338 1 f824"/>
              <a:gd name="f1618" fmla="*/ f1339 1 f825"/>
              <a:gd name="f1619" fmla="*/ f1340 1 f824"/>
              <a:gd name="f1620" fmla="*/ f1341 1 f825"/>
              <a:gd name="f1621" fmla="*/ f1342 1 f824"/>
              <a:gd name="f1622" fmla="*/ f1343 1 f825"/>
              <a:gd name="f1623" fmla="*/ f1344 1 f824"/>
              <a:gd name="f1624" fmla="*/ f1345 1 f825"/>
              <a:gd name="f1625" fmla="*/ f1346 1 f824"/>
              <a:gd name="f1626" fmla="*/ f1347 1 f824"/>
              <a:gd name="f1627" fmla="*/ f1348 1 f825"/>
              <a:gd name="f1628" fmla="*/ f1349 1 f824"/>
              <a:gd name="f1629" fmla="*/ f1350 1 f825"/>
              <a:gd name="f1630" fmla="*/ f1351 1 f824"/>
              <a:gd name="f1631" fmla="*/ f1352 1 f825"/>
              <a:gd name="f1632" fmla="*/ f1353 1 f824"/>
              <a:gd name="f1633" fmla="*/ f1354 1 f825"/>
              <a:gd name="f1634" fmla="*/ f1355 1 f824"/>
              <a:gd name="f1635" fmla="*/ f1356 1 f825"/>
              <a:gd name="f1636" fmla="*/ f1357 1 f824"/>
              <a:gd name="f1637" fmla="*/ f1358 1 f825"/>
              <a:gd name="f1638" fmla="*/ f1359 1 f824"/>
              <a:gd name="f1639" fmla="*/ f1360 1 f825"/>
              <a:gd name="f1640" fmla="*/ f1361 1 f824"/>
              <a:gd name="f1641" fmla="*/ f1362 1 f825"/>
              <a:gd name="f1642" fmla="*/ f1363 1 f824"/>
              <a:gd name="f1643" fmla="*/ f1364 1 f825"/>
              <a:gd name="f1644" fmla="*/ f1365 1 f824"/>
              <a:gd name="f1645" fmla="*/ f1366 1 f825"/>
              <a:gd name="f1646" fmla="*/ f1367 1 f824"/>
              <a:gd name="f1647" fmla="*/ f1368 1 f825"/>
              <a:gd name="f1648" fmla="*/ f1369 1 f824"/>
              <a:gd name="f1649" fmla="*/ f1370 1 f825"/>
              <a:gd name="f1650" fmla="*/ f1371 1 f824"/>
              <a:gd name="f1651" fmla="*/ f1372 1 f825"/>
              <a:gd name="f1652" fmla="*/ f1373 1 f824"/>
              <a:gd name="f1653" fmla="*/ f1374 1 f825"/>
              <a:gd name="f1654" fmla="*/ f1375 1 f824"/>
              <a:gd name="f1655" fmla="*/ f1376 1 f825"/>
              <a:gd name="f1656" fmla="*/ f1377 f815 1"/>
              <a:gd name="f1657" fmla="*/ f1378 f815 1"/>
              <a:gd name="f1658" fmla="*/ f1380 f816 1"/>
              <a:gd name="f1659" fmla="*/ f1379 f816 1"/>
              <a:gd name="f1660" fmla="*/ f1381 f815 1"/>
              <a:gd name="f1661" fmla="*/ f1382 f816 1"/>
              <a:gd name="f1662" fmla="*/ f1383 f815 1"/>
              <a:gd name="f1663" fmla="*/ f1384 f816 1"/>
              <a:gd name="f1664" fmla="*/ f1385 f815 1"/>
              <a:gd name="f1665" fmla="*/ f1386 f816 1"/>
              <a:gd name="f1666" fmla="*/ f1387 f815 1"/>
              <a:gd name="f1667" fmla="*/ f1388 f816 1"/>
              <a:gd name="f1668" fmla="*/ f1389 f815 1"/>
              <a:gd name="f1669" fmla="*/ f1390 f816 1"/>
              <a:gd name="f1670" fmla="*/ f1391 f815 1"/>
              <a:gd name="f1671" fmla="*/ f1392 f816 1"/>
              <a:gd name="f1672" fmla="*/ f1393 f815 1"/>
              <a:gd name="f1673" fmla="*/ f1394 f816 1"/>
              <a:gd name="f1674" fmla="*/ f1395 f815 1"/>
              <a:gd name="f1675" fmla="*/ f1396 f816 1"/>
              <a:gd name="f1676" fmla="*/ f1397 f815 1"/>
              <a:gd name="f1677" fmla="*/ f1398 f816 1"/>
              <a:gd name="f1678" fmla="*/ f1399 f815 1"/>
              <a:gd name="f1679" fmla="*/ f1400 f816 1"/>
              <a:gd name="f1680" fmla="*/ f1401 f815 1"/>
              <a:gd name="f1681" fmla="*/ f1402 f816 1"/>
              <a:gd name="f1682" fmla="*/ f1403 f815 1"/>
              <a:gd name="f1683" fmla="*/ f1404 f816 1"/>
              <a:gd name="f1684" fmla="*/ f1405 f815 1"/>
              <a:gd name="f1685" fmla="*/ f1406 f816 1"/>
              <a:gd name="f1686" fmla="*/ f1407 f815 1"/>
              <a:gd name="f1687" fmla="*/ f1408 f816 1"/>
              <a:gd name="f1688" fmla="*/ f1409 f815 1"/>
              <a:gd name="f1689" fmla="*/ f1410 f816 1"/>
              <a:gd name="f1690" fmla="*/ f1411 f815 1"/>
              <a:gd name="f1691" fmla="*/ f1412 f816 1"/>
              <a:gd name="f1692" fmla="*/ f1413 f815 1"/>
              <a:gd name="f1693" fmla="*/ f1414 f816 1"/>
              <a:gd name="f1694" fmla="*/ f1415 f815 1"/>
              <a:gd name="f1695" fmla="*/ f1416 f816 1"/>
              <a:gd name="f1696" fmla="*/ f1417 f815 1"/>
              <a:gd name="f1697" fmla="*/ f1418 f816 1"/>
              <a:gd name="f1698" fmla="*/ f1419 f815 1"/>
              <a:gd name="f1699" fmla="*/ f1420 f816 1"/>
              <a:gd name="f1700" fmla="*/ f1421 f815 1"/>
              <a:gd name="f1701" fmla="*/ f1422 f816 1"/>
              <a:gd name="f1702" fmla="*/ f1423 f815 1"/>
              <a:gd name="f1703" fmla="*/ f1424 f816 1"/>
              <a:gd name="f1704" fmla="*/ f1425 f815 1"/>
              <a:gd name="f1705" fmla="*/ f1426 f816 1"/>
              <a:gd name="f1706" fmla="*/ f1427 f815 1"/>
              <a:gd name="f1707" fmla="*/ f1428 f816 1"/>
              <a:gd name="f1708" fmla="*/ f1429 f815 1"/>
              <a:gd name="f1709" fmla="*/ f1430 f816 1"/>
              <a:gd name="f1710" fmla="*/ f1431 f815 1"/>
              <a:gd name="f1711" fmla="*/ f1432 f816 1"/>
              <a:gd name="f1712" fmla="*/ f1433 f815 1"/>
              <a:gd name="f1713" fmla="*/ f1434 f816 1"/>
              <a:gd name="f1714" fmla="*/ f1435 f815 1"/>
              <a:gd name="f1715" fmla="*/ f1436 f816 1"/>
              <a:gd name="f1716" fmla="*/ f1437 f815 1"/>
              <a:gd name="f1717" fmla="*/ f1438 f816 1"/>
              <a:gd name="f1718" fmla="*/ f1439 f815 1"/>
              <a:gd name="f1719" fmla="*/ f1440 f816 1"/>
              <a:gd name="f1720" fmla="*/ f1441 f815 1"/>
              <a:gd name="f1721" fmla="*/ f1442 f816 1"/>
              <a:gd name="f1722" fmla="*/ f1443 f815 1"/>
              <a:gd name="f1723" fmla="*/ f1444 f816 1"/>
              <a:gd name="f1724" fmla="*/ f1445 f815 1"/>
              <a:gd name="f1725" fmla="*/ f1446 f816 1"/>
              <a:gd name="f1726" fmla="*/ f1447 f815 1"/>
              <a:gd name="f1727" fmla="*/ f1448 f816 1"/>
              <a:gd name="f1728" fmla="*/ f1449 f815 1"/>
              <a:gd name="f1729" fmla="*/ f1450 f816 1"/>
              <a:gd name="f1730" fmla="*/ f1451 f815 1"/>
              <a:gd name="f1731" fmla="*/ f1452 f816 1"/>
              <a:gd name="f1732" fmla="*/ f1453 f815 1"/>
              <a:gd name="f1733" fmla="*/ f1454 f816 1"/>
              <a:gd name="f1734" fmla="*/ f1455 f815 1"/>
              <a:gd name="f1735" fmla="*/ f1456 f816 1"/>
              <a:gd name="f1736" fmla="*/ f1457 f815 1"/>
              <a:gd name="f1737" fmla="*/ f1458 f816 1"/>
              <a:gd name="f1738" fmla="*/ f1459 f815 1"/>
              <a:gd name="f1739" fmla="*/ f1460 f816 1"/>
              <a:gd name="f1740" fmla="*/ f1461 f815 1"/>
              <a:gd name="f1741" fmla="*/ f1462 f816 1"/>
              <a:gd name="f1742" fmla="*/ f1463 f815 1"/>
              <a:gd name="f1743" fmla="*/ f1464 f816 1"/>
              <a:gd name="f1744" fmla="*/ f1465 f815 1"/>
              <a:gd name="f1745" fmla="*/ f1466 f816 1"/>
              <a:gd name="f1746" fmla="*/ f1467 f815 1"/>
              <a:gd name="f1747" fmla="*/ f1468 f816 1"/>
              <a:gd name="f1748" fmla="*/ f1469 f815 1"/>
              <a:gd name="f1749" fmla="*/ f1470 f816 1"/>
              <a:gd name="f1750" fmla="*/ f1471 f815 1"/>
              <a:gd name="f1751" fmla="*/ f1472 f816 1"/>
              <a:gd name="f1752" fmla="*/ f1473 f815 1"/>
              <a:gd name="f1753" fmla="*/ f1474 f816 1"/>
              <a:gd name="f1754" fmla="*/ f1475 f815 1"/>
              <a:gd name="f1755" fmla="*/ f1476 f816 1"/>
              <a:gd name="f1756" fmla="*/ f1477 f815 1"/>
              <a:gd name="f1757" fmla="*/ f1478 f816 1"/>
              <a:gd name="f1758" fmla="*/ f1479 f815 1"/>
              <a:gd name="f1759" fmla="*/ f1480 f816 1"/>
              <a:gd name="f1760" fmla="*/ f1481 f815 1"/>
              <a:gd name="f1761" fmla="*/ f1482 f816 1"/>
              <a:gd name="f1762" fmla="*/ f1483 f815 1"/>
              <a:gd name="f1763" fmla="*/ f1484 f816 1"/>
              <a:gd name="f1764" fmla="*/ f1485 f815 1"/>
              <a:gd name="f1765" fmla="*/ f1486 f816 1"/>
              <a:gd name="f1766" fmla="*/ f1487 f815 1"/>
              <a:gd name="f1767" fmla="*/ f1488 f816 1"/>
              <a:gd name="f1768" fmla="*/ f1489 f815 1"/>
              <a:gd name="f1769" fmla="*/ f1490 f816 1"/>
              <a:gd name="f1770" fmla="*/ f1491 f815 1"/>
              <a:gd name="f1771" fmla="*/ f1492 f816 1"/>
              <a:gd name="f1772" fmla="*/ f1493 f815 1"/>
              <a:gd name="f1773" fmla="*/ f1494 f816 1"/>
              <a:gd name="f1774" fmla="*/ f1495 f815 1"/>
              <a:gd name="f1775" fmla="*/ f1496 f816 1"/>
              <a:gd name="f1776" fmla="*/ f1497 f815 1"/>
              <a:gd name="f1777" fmla="*/ f1498 f816 1"/>
              <a:gd name="f1778" fmla="*/ f1499 f815 1"/>
              <a:gd name="f1779" fmla="*/ f1500 f816 1"/>
              <a:gd name="f1780" fmla="*/ f1501 f815 1"/>
              <a:gd name="f1781" fmla="*/ f1502 f816 1"/>
              <a:gd name="f1782" fmla="*/ f1503 f815 1"/>
              <a:gd name="f1783" fmla="*/ f1504 f816 1"/>
              <a:gd name="f1784" fmla="*/ f1505 f815 1"/>
              <a:gd name="f1785" fmla="*/ f1506 f816 1"/>
              <a:gd name="f1786" fmla="*/ f1507 f815 1"/>
              <a:gd name="f1787" fmla="*/ f1508 f816 1"/>
              <a:gd name="f1788" fmla="*/ f1509 f815 1"/>
              <a:gd name="f1789" fmla="*/ f1510 f816 1"/>
              <a:gd name="f1790" fmla="*/ f1511 f815 1"/>
              <a:gd name="f1791" fmla="*/ f1512 f816 1"/>
              <a:gd name="f1792" fmla="*/ f1513 f815 1"/>
              <a:gd name="f1793" fmla="*/ f1514 f816 1"/>
              <a:gd name="f1794" fmla="*/ f1515 f815 1"/>
              <a:gd name="f1795" fmla="*/ f1516 f816 1"/>
              <a:gd name="f1796" fmla="*/ f1517 f815 1"/>
              <a:gd name="f1797" fmla="*/ f1518 f816 1"/>
              <a:gd name="f1798" fmla="*/ f1519 f815 1"/>
              <a:gd name="f1799" fmla="*/ f1520 f816 1"/>
              <a:gd name="f1800" fmla="*/ f1521 f815 1"/>
              <a:gd name="f1801" fmla="*/ f1522 f816 1"/>
              <a:gd name="f1802" fmla="*/ f1523 f815 1"/>
              <a:gd name="f1803" fmla="*/ f1524 f816 1"/>
              <a:gd name="f1804" fmla="*/ f1525 f815 1"/>
              <a:gd name="f1805" fmla="*/ f1526 f816 1"/>
              <a:gd name="f1806" fmla="*/ f1527 f815 1"/>
              <a:gd name="f1807" fmla="*/ f1528 f816 1"/>
              <a:gd name="f1808" fmla="*/ f1529 f815 1"/>
              <a:gd name="f1809" fmla="*/ f1530 f816 1"/>
              <a:gd name="f1810" fmla="*/ f1531 f815 1"/>
              <a:gd name="f1811" fmla="*/ f1532 f816 1"/>
              <a:gd name="f1812" fmla="*/ f1533 f815 1"/>
              <a:gd name="f1813" fmla="*/ f1534 f816 1"/>
              <a:gd name="f1814" fmla="*/ f1535 f815 1"/>
              <a:gd name="f1815" fmla="*/ f1536 f816 1"/>
              <a:gd name="f1816" fmla="*/ f1537 f815 1"/>
              <a:gd name="f1817" fmla="*/ f1538 f816 1"/>
              <a:gd name="f1818" fmla="*/ f1539 f815 1"/>
              <a:gd name="f1819" fmla="*/ f1540 f816 1"/>
              <a:gd name="f1820" fmla="*/ f1541 f815 1"/>
              <a:gd name="f1821" fmla="*/ f1542 f816 1"/>
              <a:gd name="f1822" fmla="*/ f1543 f815 1"/>
              <a:gd name="f1823" fmla="*/ f1544 f816 1"/>
              <a:gd name="f1824" fmla="*/ f1545 f815 1"/>
              <a:gd name="f1825" fmla="*/ f1546 f816 1"/>
              <a:gd name="f1826" fmla="*/ f1547 f815 1"/>
              <a:gd name="f1827" fmla="*/ f1548 f816 1"/>
              <a:gd name="f1828" fmla="*/ f1549 f815 1"/>
              <a:gd name="f1829" fmla="*/ f1550 f816 1"/>
              <a:gd name="f1830" fmla="*/ f1551 f815 1"/>
              <a:gd name="f1831" fmla="*/ f1552 f816 1"/>
              <a:gd name="f1832" fmla="*/ f1553 f815 1"/>
              <a:gd name="f1833" fmla="*/ f1554 f816 1"/>
              <a:gd name="f1834" fmla="*/ f1555 f815 1"/>
              <a:gd name="f1835" fmla="*/ f1556 f816 1"/>
              <a:gd name="f1836" fmla="*/ f1557 f815 1"/>
              <a:gd name="f1837" fmla="*/ f1558 f816 1"/>
              <a:gd name="f1838" fmla="*/ f1559 f815 1"/>
              <a:gd name="f1839" fmla="*/ f1560 f816 1"/>
              <a:gd name="f1840" fmla="*/ f1561 f815 1"/>
              <a:gd name="f1841" fmla="*/ f1562 f816 1"/>
              <a:gd name="f1842" fmla="*/ f1563 f815 1"/>
              <a:gd name="f1843" fmla="*/ f1564 f816 1"/>
              <a:gd name="f1844" fmla="*/ f1565 f815 1"/>
              <a:gd name="f1845" fmla="*/ f1566 f816 1"/>
              <a:gd name="f1846" fmla="*/ f1567 f815 1"/>
              <a:gd name="f1847" fmla="*/ f1568 f816 1"/>
              <a:gd name="f1848" fmla="*/ f1569 f815 1"/>
              <a:gd name="f1849" fmla="*/ f1570 f816 1"/>
              <a:gd name="f1850" fmla="*/ f1571 f815 1"/>
              <a:gd name="f1851" fmla="*/ f1572 f816 1"/>
              <a:gd name="f1852" fmla="*/ f1573 f815 1"/>
              <a:gd name="f1853" fmla="*/ f1574 f816 1"/>
              <a:gd name="f1854" fmla="*/ f1575 f815 1"/>
              <a:gd name="f1855" fmla="*/ f1576 f816 1"/>
              <a:gd name="f1856" fmla="*/ f1577 f815 1"/>
              <a:gd name="f1857" fmla="*/ f1578 f816 1"/>
              <a:gd name="f1858" fmla="*/ f1579 f815 1"/>
              <a:gd name="f1859" fmla="*/ f1580 f816 1"/>
              <a:gd name="f1860" fmla="*/ f1581 f815 1"/>
              <a:gd name="f1861" fmla="*/ f1582 f816 1"/>
              <a:gd name="f1862" fmla="*/ f1583 f815 1"/>
              <a:gd name="f1863" fmla="*/ f1584 f816 1"/>
              <a:gd name="f1864" fmla="*/ f1585 f815 1"/>
              <a:gd name="f1865" fmla="*/ f1586 f816 1"/>
              <a:gd name="f1866" fmla="*/ f1587 f815 1"/>
              <a:gd name="f1867" fmla="*/ f1588 f816 1"/>
              <a:gd name="f1868" fmla="*/ f1589 f815 1"/>
              <a:gd name="f1869" fmla="*/ f1590 f816 1"/>
              <a:gd name="f1870" fmla="*/ f1591 f815 1"/>
              <a:gd name="f1871" fmla="*/ f1592 f816 1"/>
              <a:gd name="f1872" fmla="*/ f1593 f815 1"/>
              <a:gd name="f1873" fmla="*/ f1594 f816 1"/>
              <a:gd name="f1874" fmla="*/ f1595 f815 1"/>
              <a:gd name="f1875" fmla="*/ f1596 f816 1"/>
              <a:gd name="f1876" fmla="*/ f1597 f815 1"/>
              <a:gd name="f1877" fmla="*/ f1598 f816 1"/>
              <a:gd name="f1878" fmla="*/ f1599 f815 1"/>
              <a:gd name="f1879" fmla="*/ f1600 f816 1"/>
              <a:gd name="f1880" fmla="*/ f1601 f815 1"/>
              <a:gd name="f1881" fmla="*/ f1602 f816 1"/>
              <a:gd name="f1882" fmla="*/ f1603 f815 1"/>
              <a:gd name="f1883" fmla="*/ f1604 f816 1"/>
              <a:gd name="f1884" fmla="*/ f1605 f815 1"/>
              <a:gd name="f1885" fmla="*/ f1606 f816 1"/>
              <a:gd name="f1886" fmla="*/ f1607 f815 1"/>
              <a:gd name="f1887" fmla="*/ f1608 f816 1"/>
              <a:gd name="f1888" fmla="*/ f1609 f815 1"/>
              <a:gd name="f1889" fmla="*/ f1610 f816 1"/>
              <a:gd name="f1890" fmla="*/ f1611 f815 1"/>
              <a:gd name="f1891" fmla="*/ f1612 f816 1"/>
              <a:gd name="f1892" fmla="*/ f1613 f815 1"/>
              <a:gd name="f1893" fmla="*/ f1614 f816 1"/>
              <a:gd name="f1894" fmla="*/ f1615 f815 1"/>
              <a:gd name="f1895" fmla="*/ f1616 f816 1"/>
              <a:gd name="f1896" fmla="*/ f1617 f815 1"/>
              <a:gd name="f1897" fmla="*/ f1618 f816 1"/>
              <a:gd name="f1898" fmla="*/ f1619 f815 1"/>
              <a:gd name="f1899" fmla="*/ f1620 f816 1"/>
              <a:gd name="f1900" fmla="*/ f1621 f815 1"/>
              <a:gd name="f1901" fmla="*/ f1622 f816 1"/>
              <a:gd name="f1902" fmla="*/ f1623 f815 1"/>
              <a:gd name="f1903" fmla="*/ f1624 f816 1"/>
              <a:gd name="f1904" fmla="*/ f1625 f815 1"/>
              <a:gd name="f1905" fmla="*/ f1626 f815 1"/>
              <a:gd name="f1906" fmla="*/ f1627 f816 1"/>
              <a:gd name="f1907" fmla="*/ f1628 f815 1"/>
              <a:gd name="f1908" fmla="*/ f1629 f816 1"/>
              <a:gd name="f1909" fmla="*/ f1630 f815 1"/>
              <a:gd name="f1910" fmla="*/ f1631 f816 1"/>
              <a:gd name="f1911" fmla="*/ f1632 f815 1"/>
              <a:gd name="f1912" fmla="*/ f1633 f816 1"/>
              <a:gd name="f1913" fmla="*/ f1634 f815 1"/>
              <a:gd name="f1914" fmla="*/ f1635 f816 1"/>
              <a:gd name="f1915" fmla="*/ f1636 f815 1"/>
              <a:gd name="f1916" fmla="*/ f1637 f816 1"/>
              <a:gd name="f1917" fmla="*/ f1638 f815 1"/>
              <a:gd name="f1918" fmla="*/ f1639 f816 1"/>
              <a:gd name="f1919" fmla="*/ f1640 f815 1"/>
              <a:gd name="f1920" fmla="*/ f1641 f816 1"/>
              <a:gd name="f1921" fmla="*/ f1642 f815 1"/>
              <a:gd name="f1922" fmla="*/ f1643 f816 1"/>
              <a:gd name="f1923" fmla="*/ f1644 f815 1"/>
              <a:gd name="f1924" fmla="*/ f1645 f816 1"/>
              <a:gd name="f1925" fmla="*/ f1646 f815 1"/>
              <a:gd name="f1926" fmla="*/ f1647 f816 1"/>
              <a:gd name="f1927" fmla="*/ f1648 f815 1"/>
              <a:gd name="f1928" fmla="*/ f1649 f816 1"/>
              <a:gd name="f1929" fmla="*/ f1650 f815 1"/>
              <a:gd name="f1930" fmla="*/ f1651 f816 1"/>
              <a:gd name="f1931" fmla="*/ f1652 f815 1"/>
              <a:gd name="f1932" fmla="*/ f1653 f816 1"/>
              <a:gd name="f1933" fmla="*/ f1654 f815 1"/>
              <a:gd name="f1934" fmla="*/ f1655 f816 1"/>
            </a:gdLst>
            <a:ahLst/>
            <a:cxnLst>
              <a:cxn ang="3cd4">
                <a:pos x="hc" y="t"/>
              </a:cxn>
              <a:cxn ang="0">
                <a:pos x="r" y="vc"/>
              </a:cxn>
              <a:cxn ang="cd4">
                <a:pos x="hc" y="b"/>
              </a:cxn>
              <a:cxn ang="cd2">
                <a:pos x="l" y="vc"/>
              </a:cxn>
              <a:cxn ang="f1101">
                <a:pos x="f1660" y="f1661"/>
              </a:cxn>
              <a:cxn ang="f1101">
                <a:pos x="f1662" y="f1663"/>
              </a:cxn>
              <a:cxn ang="f1101">
                <a:pos x="f1664" y="f1665"/>
              </a:cxn>
              <a:cxn ang="f1101">
                <a:pos x="f1666" y="f1667"/>
              </a:cxn>
              <a:cxn ang="f1101">
                <a:pos x="f1668" y="f1669"/>
              </a:cxn>
              <a:cxn ang="f1101">
                <a:pos x="f1670" y="f1671"/>
              </a:cxn>
              <a:cxn ang="f1101">
                <a:pos x="f1672" y="f1673"/>
              </a:cxn>
              <a:cxn ang="f1101">
                <a:pos x="f1674" y="f1675"/>
              </a:cxn>
              <a:cxn ang="f1101">
                <a:pos x="f1676" y="f1677"/>
              </a:cxn>
              <a:cxn ang="f1101">
                <a:pos x="f1678" y="f1679"/>
              </a:cxn>
              <a:cxn ang="f1101">
                <a:pos x="f1680" y="f1681"/>
              </a:cxn>
              <a:cxn ang="f1101">
                <a:pos x="f1682" y="f1683"/>
              </a:cxn>
              <a:cxn ang="f1101">
                <a:pos x="f1684" y="f1685"/>
              </a:cxn>
              <a:cxn ang="f1101">
                <a:pos x="f1686" y="f1687"/>
              </a:cxn>
              <a:cxn ang="f1101">
                <a:pos x="f1688" y="f1689"/>
              </a:cxn>
              <a:cxn ang="f1101">
                <a:pos x="f1690" y="f1691"/>
              </a:cxn>
              <a:cxn ang="f1101">
                <a:pos x="f1692" y="f1693"/>
              </a:cxn>
              <a:cxn ang="f1101">
                <a:pos x="f1694" y="f1695"/>
              </a:cxn>
              <a:cxn ang="f1101">
                <a:pos x="f1696" y="f1697"/>
              </a:cxn>
              <a:cxn ang="f1101">
                <a:pos x="f1698" y="f1699"/>
              </a:cxn>
              <a:cxn ang="f1101">
                <a:pos x="f1700" y="f1701"/>
              </a:cxn>
              <a:cxn ang="f1101">
                <a:pos x="f1702" y="f1703"/>
              </a:cxn>
              <a:cxn ang="f1101">
                <a:pos x="f1704" y="f1705"/>
              </a:cxn>
              <a:cxn ang="f1101">
                <a:pos x="f1706" y="f1707"/>
              </a:cxn>
              <a:cxn ang="f1101">
                <a:pos x="f1708" y="f1709"/>
              </a:cxn>
              <a:cxn ang="f1101">
                <a:pos x="f1710" y="f1711"/>
              </a:cxn>
              <a:cxn ang="f1101">
                <a:pos x="f1712" y="f1713"/>
              </a:cxn>
              <a:cxn ang="f1101">
                <a:pos x="f1714" y="f1715"/>
              </a:cxn>
              <a:cxn ang="f1101">
                <a:pos x="f1716" y="f1717"/>
              </a:cxn>
              <a:cxn ang="f1101">
                <a:pos x="f1718" y="f1719"/>
              </a:cxn>
              <a:cxn ang="f1101">
                <a:pos x="f1720" y="f1721"/>
              </a:cxn>
              <a:cxn ang="f1101">
                <a:pos x="f1722" y="f1723"/>
              </a:cxn>
              <a:cxn ang="f1101">
                <a:pos x="f1724" y="f1725"/>
              </a:cxn>
              <a:cxn ang="f1101">
                <a:pos x="f1726" y="f1727"/>
              </a:cxn>
              <a:cxn ang="f1101">
                <a:pos x="f1728" y="f1729"/>
              </a:cxn>
              <a:cxn ang="f1101">
                <a:pos x="f1730" y="f1731"/>
              </a:cxn>
              <a:cxn ang="f1101">
                <a:pos x="f1732" y="f1733"/>
              </a:cxn>
              <a:cxn ang="f1101">
                <a:pos x="f1734" y="f1735"/>
              </a:cxn>
              <a:cxn ang="f1101">
                <a:pos x="f1736" y="f1737"/>
              </a:cxn>
              <a:cxn ang="f1101">
                <a:pos x="f1738" y="f1739"/>
              </a:cxn>
              <a:cxn ang="f1101">
                <a:pos x="f1740" y="f1741"/>
              </a:cxn>
              <a:cxn ang="f1101">
                <a:pos x="f1742" y="f1743"/>
              </a:cxn>
              <a:cxn ang="f1101">
                <a:pos x="f1744" y="f1745"/>
              </a:cxn>
              <a:cxn ang="f1101">
                <a:pos x="f1746" y="f1747"/>
              </a:cxn>
              <a:cxn ang="f1101">
                <a:pos x="f1748" y="f1749"/>
              </a:cxn>
              <a:cxn ang="f1101">
                <a:pos x="f1750" y="f1751"/>
              </a:cxn>
              <a:cxn ang="f1101">
                <a:pos x="f1752" y="f1753"/>
              </a:cxn>
              <a:cxn ang="f1101">
                <a:pos x="f1754" y="f1755"/>
              </a:cxn>
              <a:cxn ang="f1101">
                <a:pos x="f1756" y="f1757"/>
              </a:cxn>
              <a:cxn ang="f1101">
                <a:pos x="f1758" y="f1759"/>
              </a:cxn>
              <a:cxn ang="f1101">
                <a:pos x="f1760" y="f1761"/>
              </a:cxn>
              <a:cxn ang="f1101">
                <a:pos x="f1762" y="f1763"/>
              </a:cxn>
              <a:cxn ang="f1101">
                <a:pos x="f1764" y="f1765"/>
              </a:cxn>
              <a:cxn ang="f1101">
                <a:pos x="f1766" y="f1767"/>
              </a:cxn>
              <a:cxn ang="f1101">
                <a:pos x="f1768" y="f1769"/>
              </a:cxn>
              <a:cxn ang="f1101">
                <a:pos x="f1770" y="f1771"/>
              </a:cxn>
              <a:cxn ang="f1101">
                <a:pos x="f1772" y="f1773"/>
              </a:cxn>
              <a:cxn ang="f1101">
                <a:pos x="f1774" y="f1775"/>
              </a:cxn>
              <a:cxn ang="f1101">
                <a:pos x="f1776" y="f1777"/>
              </a:cxn>
              <a:cxn ang="f1101">
                <a:pos x="f1778" y="f1779"/>
              </a:cxn>
              <a:cxn ang="f1101">
                <a:pos x="f1780" y="f1781"/>
              </a:cxn>
              <a:cxn ang="f1101">
                <a:pos x="f1782" y="f1783"/>
              </a:cxn>
              <a:cxn ang="f1101">
                <a:pos x="f1784" y="f1785"/>
              </a:cxn>
              <a:cxn ang="f1101">
                <a:pos x="f1786" y="f1787"/>
              </a:cxn>
              <a:cxn ang="f1101">
                <a:pos x="f1788" y="f1789"/>
              </a:cxn>
              <a:cxn ang="f1101">
                <a:pos x="f1790" y="f1791"/>
              </a:cxn>
              <a:cxn ang="f1101">
                <a:pos x="f1792" y="f1793"/>
              </a:cxn>
              <a:cxn ang="f1101">
                <a:pos x="f1794" y="f1795"/>
              </a:cxn>
              <a:cxn ang="f1101">
                <a:pos x="f1796" y="f1797"/>
              </a:cxn>
              <a:cxn ang="f1101">
                <a:pos x="f1798" y="f1799"/>
              </a:cxn>
              <a:cxn ang="f1101">
                <a:pos x="f1800" y="f1801"/>
              </a:cxn>
              <a:cxn ang="f1101">
                <a:pos x="f1802" y="f1803"/>
              </a:cxn>
              <a:cxn ang="f1101">
                <a:pos x="f1804" y="f1805"/>
              </a:cxn>
              <a:cxn ang="f1101">
                <a:pos x="f1806" y="f1807"/>
              </a:cxn>
              <a:cxn ang="f1101">
                <a:pos x="f1808" y="f1809"/>
              </a:cxn>
              <a:cxn ang="f1101">
                <a:pos x="f1810" y="f1811"/>
              </a:cxn>
              <a:cxn ang="f1101">
                <a:pos x="f1812" y="f1813"/>
              </a:cxn>
              <a:cxn ang="f1101">
                <a:pos x="f1814" y="f1815"/>
              </a:cxn>
              <a:cxn ang="f1101">
                <a:pos x="f1816" y="f1817"/>
              </a:cxn>
              <a:cxn ang="f1101">
                <a:pos x="f1818" y="f1819"/>
              </a:cxn>
              <a:cxn ang="f1101">
                <a:pos x="f1820" y="f1821"/>
              </a:cxn>
              <a:cxn ang="f1101">
                <a:pos x="f1822" y="f1823"/>
              </a:cxn>
              <a:cxn ang="f1101">
                <a:pos x="f1824" y="f1825"/>
              </a:cxn>
              <a:cxn ang="f1101">
                <a:pos x="f1826" y="f1827"/>
              </a:cxn>
              <a:cxn ang="f1101">
                <a:pos x="f1828" y="f1829"/>
              </a:cxn>
              <a:cxn ang="f1101">
                <a:pos x="f1830" y="f1831"/>
              </a:cxn>
              <a:cxn ang="f1101">
                <a:pos x="f1832" y="f1833"/>
              </a:cxn>
              <a:cxn ang="f1101">
                <a:pos x="f1834" y="f1835"/>
              </a:cxn>
              <a:cxn ang="f1101">
                <a:pos x="f1836" y="f1837"/>
              </a:cxn>
              <a:cxn ang="f1101">
                <a:pos x="f1838" y="f1839"/>
              </a:cxn>
              <a:cxn ang="f1101">
                <a:pos x="f1840" y="f1841"/>
              </a:cxn>
              <a:cxn ang="f1101">
                <a:pos x="f1842" y="f1843"/>
              </a:cxn>
              <a:cxn ang="f1101">
                <a:pos x="f1844" y="f1845"/>
              </a:cxn>
              <a:cxn ang="f1101">
                <a:pos x="f1846" y="f1847"/>
              </a:cxn>
              <a:cxn ang="f1101">
                <a:pos x="f1848" y="f1849"/>
              </a:cxn>
              <a:cxn ang="f1101">
                <a:pos x="f1850" y="f1851"/>
              </a:cxn>
              <a:cxn ang="f1101">
                <a:pos x="f1852" y="f1853"/>
              </a:cxn>
              <a:cxn ang="f1101">
                <a:pos x="f1854" y="f1855"/>
              </a:cxn>
              <a:cxn ang="f1101">
                <a:pos x="f1856" y="f1857"/>
              </a:cxn>
              <a:cxn ang="f1101">
                <a:pos x="f1858" y="f1859"/>
              </a:cxn>
              <a:cxn ang="f1101">
                <a:pos x="f1860" y="f1861"/>
              </a:cxn>
              <a:cxn ang="f1101">
                <a:pos x="f1862" y="f1863"/>
              </a:cxn>
              <a:cxn ang="f1101">
                <a:pos x="f1864" y="f1865"/>
              </a:cxn>
              <a:cxn ang="f1101">
                <a:pos x="f1866" y="f1867"/>
              </a:cxn>
              <a:cxn ang="f1101">
                <a:pos x="f1868" y="f1869"/>
              </a:cxn>
              <a:cxn ang="f1101">
                <a:pos x="f1870" y="f1871"/>
              </a:cxn>
              <a:cxn ang="f1101">
                <a:pos x="f1872" y="f1873"/>
              </a:cxn>
              <a:cxn ang="f1101">
                <a:pos x="f1874" y="f1875"/>
              </a:cxn>
              <a:cxn ang="f1101">
                <a:pos x="f1876" y="f1877"/>
              </a:cxn>
              <a:cxn ang="f1101">
                <a:pos x="f1878" y="f1879"/>
              </a:cxn>
              <a:cxn ang="f1101">
                <a:pos x="f1880" y="f1881"/>
              </a:cxn>
              <a:cxn ang="f1101">
                <a:pos x="f1882" y="f1883"/>
              </a:cxn>
              <a:cxn ang="f1101">
                <a:pos x="f1884" y="f1885"/>
              </a:cxn>
              <a:cxn ang="f1101">
                <a:pos x="f1886" y="f1887"/>
              </a:cxn>
              <a:cxn ang="f1101">
                <a:pos x="f1888" y="f1889"/>
              </a:cxn>
              <a:cxn ang="f1101">
                <a:pos x="f1890" y="f1891"/>
              </a:cxn>
              <a:cxn ang="f1101">
                <a:pos x="f1892" y="f1893"/>
              </a:cxn>
              <a:cxn ang="f1101">
                <a:pos x="f1894" y="f1895"/>
              </a:cxn>
              <a:cxn ang="f1101">
                <a:pos x="f1896" y="f1897"/>
              </a:cxn>
              <a:cxn ang="f1101">
                <a:pos x="f1898" y="f1899"/>
              </a:cxn>
              <a:cxn ang="f1101">
                <a:pos x="f1900" y="f1901"/>
              </a:cxn>
              <a:cxn ang="f1101">
                <a:pos x="f1902" y="f1903"/>
              </a:cxn>
              <a:cxn ang="f1101">
                <a:pos x="f1904" y="f1903"/>
              </a:cxn>
              <a:cxn ang="f1101">
                <a:pos x="f1905" y="f1906"/>
              </a:cxn>
              <a:cxn ang="f1101">
                <a:pos x="f1907" y="f1908"/>
              </a:cxn>
              <a:cxn ang="f1101">
                <a:pos x="f1909" y="f1910"/>
              </a:cxn>
              <a:cxn ang="f1101">
                <a:pos x="f1911" y="f1912"/>
              </a:cxn>
              <a:cxn ang="f1101">
                <a:pos x="f1913" y="f1914"/>
              </a:cxn>
              <a:cxn ang="f1101">
                <a:pos x="f1915" y="f1916"/>
              </a:cxn>
              <a:cxn ang="f1101">
                <a:pos x="f1917" y="f1918"/>
              </a:cxn>
              <a:cxn ang="f1101">
                <a:pos x="f1919" y="f1920"/>
              </a:cxn>
              <a:cxn ang="f1101">
                <a:pos x="f1921" y="f1922"/>
              </a:cxn>
              <a:cxn ang="f1101">
                <a:pos x="f1923" y="f1924"/>
              </a:cxn>
              <a:cxn ang="f1101">
                <a:pos x="f1925" y="f1926"/>
              </a:cxn>
              <a:cxn ang="f1101">
                <a:pos x="f1927" y="f1928"/>
              </a:cxn>
              <a:cxn ang="f1101">
                <a:pos x="f1929" y="f1930"/>
              </a:cxn>
              <a:cxn ang="f1101">
                <a:pos x="f1931" y="f1932"/>
              </a:cxn>
              <a:cxn ang="f1101">
                <a:pos x="f1933" y="f1934"/>
              </a:cxn>
              <a:cxn ang="f1101">
                <a:pos x="f1660" y="f1661"/>
              </a:cxn>
            </a:cxnLst>
            <a:rect l="f1656" t="f1659" r="f1657" b="f1658"/>
            <a:pathLst>
              <a:path w="5283866" h="4210442">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1"/>
                </a:cubicBezTo>
                <a:cubicBezTo>
                  <a:pt x="f45" y="f46"/>
                  <a:pt x="f47" y="f48"/>
                  <a:pt x="f49" y="f50"/>
                </a:cubicBezTo>
                <a:cubicBezTo>
                  <a:pt x="f51" y="f52"/>
                  <a:pt x="f53" y="f54"/>
                  <a:pt x="f55" y="f56"/>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81" y="f82"/>
                  <a:pt x="f83" y="f84"/>
                  <a:pt x="f85" y="f86"/>
                </a:cubicBezTo>
                <a:cubicBezTo>
                  <a:pt x="f87" y="f88"/>
                  <a:pt x="f89" y="f90"/>
                  <a:pt x="f91" y="f92"/>
                </a:cubicBezTo>
                <a:cubicBezTo>
                  <a:pt x="f93" y="f94"/>
                  <a:pt x="f95" y="f96"/>
                  <a:pt x="f97" y="f98"/>
                </a:cubicBezTo>
                <a:cubicBezTo>
                  <a:pt x="f99" y="f100"/>
                  <a:pt x="f101" y="f102"/>
                  <a:pt x="f103" y="f104"/>
                </a:cubicBezTo>
                <a:cubicBezTo>
                  <a:pt x="f105" y="f106"/>
                  <a:pt x="f107" y="f108"/>
                  <a:pt x="f109" y="f110"/>
                </a:cubicBez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146"/>
                </a:cubicBezTo>
                <a:cubicBezTo>
                  <a:pt x="f147" y="f148"/>
                  <a:pt x="f149" y="f150"/>
                  <a:pt x="f151" y="f152"/>
                </a:cubicBezTo>
                <a:cubicBezTo>
                  <a:pt x="f153" y="f154"/>
                  <a:pt x="f155" y="f156"/>
                  <a:pt x="f157" y="f158"/>
                </a:cubicBezTo>
                <a:cubicBezTo>
                  <a:pt x="f159" y="f160"/>
                  <a:pt x="f161" y="f162"/>
                  <a:pt x="f163" y="f164"/>
                </a:cubicBezTo>
                <a:cubicBezTo>
                  <a:pt x="f165" y="f166"/>
                  <a:pt x="f167" y="f168"/>
                  <a:pt x="f169" y="f170"/>
                </a:cubicBezTo>
                <a:cubicBezTo>
                  <a:pt x="f171" y="f172"/>
                  <a:pt x="f173" y="f174"/>
                  <a:pt x="f175" y="f176"/>
                </a:cubicBezTo>
                <a:cubicBezTo>
                  <a:pt x="f177" y="f178"/>
                  <a:pt x="f179" y="f180"/>
                  <a:pt x="f181" y="f182"/>
                </a:cubicBezTo>
                <a:cubicBezTo>
                  <a:pt x="f183" y="f184"/>
                  <a:pt x="f183" y="f185"/>
                  <a:pt x="f186" y="f187"/>
                </a:cubicBezTo>
                <a:cubicBezTo>
                  <a:pt x="f188" y="f189"/>
                  <a:pt x="f188" y="f189"/>
                  <a:pt x="f190" y="f191"/>
                </a:cubicBezTo>
                <a:cubicBezTo>
                  <a:pt x="f192" y="f193"/>
                  <a:pt x="f194" y="f195"/>
                  <a:pt x="f196" y="f197"/>
                </a:cubicBezTo>
                <a:cubicBezTo>
                  <a:pt x="f198" y="f199"/>
                  <a:pt x="f200" y="f201"/>
                  <a:pt x="f6" y="f202"/>
                </a:cubicBezTo>
                <a:cubicBezTo>
                  <a:pt x="f203" y="f204"/>
                  <a:pt x="f205" y="f206"/>
                  <a:pt x="f207" y="f208"/>
                </a:cubicBezTo>
                <a:cubicBezTo>
                  <a:pt x="f209" y="f210"/>
                  <a:pt x="f211" y="f212"/>
                  <a:pt x="f213" y="f214"/>
                </a:cubicBezTo>
                <a:cubicBezTo>
                  <a:pt x="f215" y="f216"/>
                  <a:pt x="f217" y="f218"/>
                  <a:pt x="f219" y="f220"/>
                </a:cubicBezTo>
                <a:cubicBezTo>
                  <a:pt x="f221" y="f222"/>
                  <a:pt x="f223" y="f224"/>
                  <a:pt x="f225" y="f226"/>
                </a:cubicBezTo>
                <a:cubicBezTo>
                  <a:pt x="f227" y="f228"/>
                  <a:pt x="f229" y="f230"/>
                  <a:pt x="f231" y="f232"/>
                </a:cubicBezTo>
                <a:cubicBezTo>
                  <a:pt x="f233" y="f234"/>
                  <a:pt x="f235" y="f236"/>
                  <a:pt x="f237" y="f238"/>
                </a:cubicBezTo>
                <a:cubicBezTo>
                  <a:pt x="f77" y="f239"/>
                  <a:pt x="f240" y="f241"/>
                  <a:pt x="f242" y="f243"/>
                </a:cubicBezTo>
                <a:cubicBezTo>
                  <a:pt x="f244" y="f245"/>
                  <a:pt x="f246" y="f247"/>
                  <a:pt x="f248" y="f249"/>
                </a:cubicBezTo>
                <a:cubicBezTo>
                  <a:pt x="f250" y="f251"/>
                  <a:pt x="f252" y="f253"/>
                  <a:pt x="f254" y="f255"/>
                </a:cubicBezTo>
                <a:cubicBezTo>
                  <a:pt x="f256" y="f257"/>
                  <a:pt x="f258" y="f259"/>
                  <a:pt x="f260" y="f261"/>
                </a:cubicBezTo>
                <a:cubicBezTo>
                  <a:pt x="f262" y="f263"/>
                  <a:pt x="f264" y="f265"/>
                  <a:pt x="f266" y="f267"/>
                </a:cubicBezTo>
                <a:cubicBezTo>
                  <a:pt x="f268" y="f269"/>
                  <a:pt x="f270" y="f271"/>
                  <a:pt x="f272" y="f273"/>
                </a:cubicBezTo>
                <a:cubicBezTo>
                  <a:pt x="f274" y="f275"/>
                  <a:pt x="f276" y="f277"/>
                  <a:pt x="f278" y="f279"/>
                </a:cubicBezTo>
                <a:cubicBezTo>
                  <a:pt x="f280" y="f281"/>
                  <a:pt x="f282" y="f283"/>
                  <a:pt x="f284" y="f285"/>
                </a:cubicBezTo>
                <a:cubicBezTo>
                  <a:pt x="f286" y="f287"/>
                  <a:pt x="f288" y="f289"/>
                  <a:pt x="f290" y="f291"/>
                </a:cubicBezTo>
                <a:cubicBezTo>
                  <a:pt x="f292" y="f293"/>
                  <a:pt x="f294" y="f295"/>
                  <a:pt x="f296" y="f297"/>
                </a:cubicBezTo>
                <a:cubicBezTo>
                  <a:pt x="f298" y="f299"/>
                  <a:pt x="f300" y="f301"/>
                  <a:pt x="f302" y="f303"/>
                </a:cubicBezTo>
                <a:cubicBezTo>
                  <a:pt x="f304" y="f305"/>
                  <a:pt x="f306" y="f307"/>
                  <a:pt x="f308" y="f309"/>
                </a:cubicBezTo>
                <a:cubicBezTo>
                  <a:pt x="f310" y="f311"/>
                  <a:pt x="f312" y="f313"/>
                  <a:pt x="f314" y="f315"/>
                </a:cubicBezTo>
                <a:cubicBezTo>
                  <a:pt x="f316" y="f317"/>
                  <a:pt x="f318" y="f319"/>
                  <a:pt x="f320" y="f321"/>
                </a:cubicBezTo>
                <a:cubicBezTo>
                  <a:pt x="f322" y="f323"/>
                  <a:pt x="f324" y="f325"/>
                  <a:pt x="f326" y="f327"/>
                </a:cubicBezTo>
                <a:cubicBezTo>
                  <a:pt x="f328" y="f329"/>
                  <a:pt x="f330" y="f331"/>
                  <a:pt x="f332" y="f333"/>
                </a:cubicBezTo>
                <a:cubicBezTo>
                  <a:pt x="f334" y="f335"/>
                  <a:pt x="f336" y="f337"/>
                  <a:pt x="f338" y="f339"/>
                </a:cubicBezTo>
                <a:cubicBezTo>
                  <a:pt x="f340" y="f341"/>
                  <a:pt x="f342" y="f343"/>
                  <a:pt x="f344" y="f345"/>
                </a:cubicBezTo>
                <a:cubicBezTo>
                  <a:pt x="f346" y="f347"/>
                  <a:pt x="f348" y="f349"/>
                  <a:pt x="f350" y="f351"/>
                </a:cubicBezTo>
                <a:cubicBezTo>
                  <a:pt x="f352" y="f353"/>
                  <a:pt x="f354" y="f355"/>
                  <a:pt x="f356" y="f357"/>
                </a:cubicBezTo>
                <a:cubicBezTo>
                  <a:pt x="f358" y="f359"/>
                  <a:pt x="f360" y="f361"/>
                  <a:pt x="f362" y="f363"/>
                </a:cubicBezTo>
                <a:cubicBezTo>
                  <a:pt x="f364" y="f365"/>
                  <a:pt x="f366" y="f367"/>
                  <a:pt x="f368" y="f369"/>
                </a:cubicBezTo>
                <a:cubicBezTo>
                  <a:pt x="f370" y="f371"/>
                  <a:pt x="f372" y="f373"/>
                  <a:pt x="f374" y="f375"/>
                </a:cubicBezTo>
                <a:cubicBezTo>
                  <a:pt x="f376" y="f377"/>
                  <a:pt x="f378" y="f379"/>
                  <a:pt x="f380" y="f381"/>
                </a:cubicBezTo>
                <a:cubicBezTo>
                  <a:pt x="f382" y="f383"/>
                  <a:pt x="f384" y="f385"/>
                  <a:pt x="f386" y="f387"/>
                </a:cubicBezTo>
                <a:cubicBezTo>
                  <a:pt x="f388" y="f389"/>
                  <a:pt x="f390" y="f391"/>
                  <a:pt x="f392" y="f393"/>
                </a:cubicBezTo>
                <a:cubicBezTo>
                  <a:pt x="f394" y="f395"/>
                  <a:pt x="f396" y="f397"/>
                  <a:pt x="f398" y="f399"/>
                </a:cubicBezTo>
                <a:cubicBezTo>
                  <a:pt x="f400" y="f401"/>
                  <a:pt x="f402" y="f403"/>
                  <a:pt x="f404" y="f405"/>
                </a:cubicBezTo>
                <a:cubicBezTo>
                  <a:pt x="f406" y="f407"/>
                  <a:pt x="f408" y="f409"/>
                  <a:pt x="f410" y="f411"/>
                </a:cubicBezTo>
                <a:cubicBezTo>
                  <a:pt x="f412" y="f413"/>
                  <a:pt x="f414" y="f415"/>
                  <a:pt x="f416" y="f417"/>
                </a:cubicBezTo>
                <a:cubicBezTo>
                  <a:pt x="f418" y="f419"/>
                  <a:pt x="f420" y="f421"/>
                  <a:pt x="f422" y="f423"/>
                </a:cubicBezTo>
                <a:cubicBezTo>
                  <a:pt x="f424" y="f425"/>
                  <a:pt x="f426" y="f427"/>
                  <a:pt x="f428" y="f425"/>
                </a:cubicBezTo>
                <a:cubicBezTo>
                  <a:pt x="f429" y="f430"/>
                  <a:pt x="f431" y="f432"/>
                  <a:pt x="f433" y="f434"/>
                </a:cubicBezTo>
                <a:cubicBezTo>
                  <a:pt x="f435" y="f224"/>
                  <a:pt x="f436" y="f437"/>
                  <a:pt x="f438" y="f439"/>
                </a:cubicBezTo>
                <a:cubicBezTo>
                  <a:pt x="f440" y="f441"/>
                  <a:pt x="f442" y="f443"/>
                  <a:pt x="f444" y="f445"/>
                </a:cubicBezTo>
                <a:cubicBezTo>
                  <a:pt x="f446" y="f447"/>
                  <a:pt x="f448" y="f449"/>
                  <a:pt x="f450" y="f451"/>
                </a:cubicBezTo>
                <a:cubicBezTo>
                  <a:pt x="f452" y="f453"/>
                  <a:pt x="f454" y="f455"/>
                  <a:pt x="f456" y="f457"/>
                </a:cubicBezTo>
                <a:cubicBezTo>
                  <a:pt x="f458" y="f459"/>
                  <a:pt x="f460" y="f461"/>
                  <a:pt x="f462" y="f463"/>
                </a:cubicBezTo>
                <a:cubicBezTo>
                  <a:pt x="f464" y="f465"/>
                  <a:pt x="f466" y="f467"/>
                  <a:pt x="f468" y="f469"/>
                </a:cubicBezTo>
                <a:cubicBezTo>
                  <a:pt x="f470" y="f471"/>
                  <a:pt x="f472" y="f473"/>
                  <a:pt x="f474" y="f475"/>
                </a:cubicBezTo>
                <a:cubicBezTo>
                  <a:pt x="f476" y="f477"/>
                  <a:pt x="f478" y="f479"/>
                  <a:pt x="f480" y="f481"/>
                </a:cubicBezTo>
                <a:cubicBezTo>
                  <a:pt x="f482" y="f483"/>
                  <a:pt x="f466" y="f484"/>
                  <a:pt x="f485" y="f486"/>
                </a:cubicBezTo>
                <a:cubicBezTo>
                  <a:pt x="f487" y="f488"/>
                  <a:pt x="f489" y="f490"/>
                  <a:pt x="f491" y="f492"/>
                </a:cubicBezTo>
                <a:cubicBezTo>
                  <a:pt x="f493" y="f494"/>
                  <a:pt x="f495" y="f496"/>
                  <a:pt x="f497" y="f498"/>
                </a:cubicBezTo>
                <a:cubicBezTo>
                  <a:pt x="f499" y="f500"/>
                  <a:pt x="f501" y="f502"/>
                  <a:pt x="f503" y="f504"/>
                </a:cubicBezTo>
                <a:cubicBezTo>
                  <a:pt x="f505" y="f506"/>
                  <a:pt x="f507" y="f508"/>
                  <a:pt x="f509" y="f510"/>
                </a:cubicBezTo>
                <a:cubicBezTo>
                  <a:pt x="f511" y="f512"/>
                  <a:pt x="f513" y="f514"/>
                  <a:pt x="f515" y="f516"/>
                </a:cubicBezTo>
                <a:cubicBezTo>
                  <a:pt x="f517" y="f518"/>
                  <a:pt x="f519" y="f520"/>
                  <a:pt x="f521" y="f522"/>
                </a:cubicBezTo>
                <a:cubicBezTo>
                  <a:pt x="f523" y="f524"/>
                  <a:pt x="f525" y="f526"/>
                  <a:pt x="f527" y="f528"/>
                </a:cubicBezTo>
                <a:cubicBezTo>
                  <a:pt x="f529" y="f530"/>
                  <a:pt x="f531" y="f532"/>
                  <a:pt x="f533" y="f534"/>
                </a:cubicBezTo>
                <a:cubicBezTo>
                  <a:pt x="f535" y="f536"/>
                  <a:pt x="f537" y="f538"/>
                  <a:pt x="f539" y="f540"/>
                </a:cubicBezTo>
                <a:cubicBezTo>
                  <a:pt x="f541" y="f542"/>
                  <a:pt x="f543" y="f544"/>
                  <a:pt x="f545" y="f546"/>
                </a:cubicBezTo>
                <a:cubicBezTo>
                  <a:pt x="f547" y="f548"/>
                  <a:pt x="f549" y="f524"/>
                  <a:pt x="f550" y="f551"/>
                </a:cubicBezTo>
                <a:cubicBezTo>
                  <a:pt x="f552" y="f553"/>
                  <a:pt x="f554" y="f555"/>
                  <a:pt x="f556" y="f557"/>
                </a:cubicBezTo>
                <a:cubicBezTo>
                  <a:pt x="f558" y="f559"/>
                  <a:pt x="f560" y="f561"/>
                  <a:pt x="f562" y="f563"/>
                </a:cubicBezTo>
                <a:cubicBezTo>
                  <a:pt x="f564" y="f565"/>
                  <a:pt x="f566" y="f567"/>
                  <a:pt x="f568" y="f569"/>
                </a:cubicBezTo>
                <a:cubicBezTo>
                  <a:pt x="f570" y="f571"/>
                  <a:pt x="f572" y="f573"/>
                  <a:pt x="f574" y="f575"/>
                </a:cubicBezTo>
                <a:cubicBezTo>
                  <a:pt x="f576" y="f577"/>
                  <a:pt x="f578" y="f579"/>
                  <a:pt x="f580" y="f581"/>
                </a:cubicBezTo>
                <a:cubicBezTo>
                  <a:pt x="f582" y="f583"/>
                  <a:pt x="f584" y="f585"/>
                  <a:pt x="f586" y="f587"/>
                </a:cubicBezTo>
                <a:cubicBezTo>
                  <a:pt x="f588" y="f589"/>
                  <a:pt x="f590" y="f591"/>
                  <a:pt x="f592" y="f593"/>
                </a:cubicBezTo>
                <a:cubicBezTo>
                  <a:pt x="f594" y="f595"/>
                  <a:pt x="f596" y="f597"/>
                  <a:pt x="f598" y="f114"/>
                </a:cubicBezTo>
                <a:cubicBezTo>
                  <a:pt x="f599" y="f600"/>
                  <a:pt x="f601" y="f602"/>
                  <a:pt x="f603" y="f604"/>
                </a:cubicBezTo>
                <a:cubicBezTo>
                  <a:pt x="f605" y="f606"/>
                  <a:pt x="f607" y="f608"/>
                  <a:pt x="f609" y="f610"/>
                </a:cubicBezTo>
                <a:cubicBezTo>
                  <a:pt x="f611" y="f612"/>
                  <a:pt x="f613" y="f614"/>
                  <a:pt x="f615" y="f616"/>
                </a:cubicBezTo>
                <a:cubicBezTo>
                  <a:pt x="f617" y="f618"/>
                  <a:pt x="f619" y="f620"/>
                  <a:pt x="f621" y="f622"/>
                </a:cubicBezTo>
                <a:cubicBezTo>
                  <a:pt x="f623" y="f624"/>
                  <a:pt x="f625" y="f626"/>
                  <a:pt x="f627" y="f628"/>
                </a:cubicBezTo>
                <a:cubicBezTo>
                  <a:pt x="f629" y="f630"/>
                  <a:pt x="f631" y="f632"/>
                  <a:pt x="f633" y="f634"/>
                </a:cubicBezTo>
                <a:cubicBezTo>
                  <a:pt x="f635" y="f636"/>
                  <a:pt x="f637" y="f638"/>
                  <a:pt x="f639" y="f640"/>
                </a:cubicBezTo>
                <a:cubicBezTo>
                  <a:pt x="f641" y="f642"/>
                  <a:pt x="f643" y="f644"/>
                  <a:pt x="f643" y="f636"/>
                </a:cubicBezTo>
                <a:cubicBezTo>
                  <a:pt x="f645" y="f646"/>
                  <a:pt x="f647" y="f648"/>
                  <a:pt x="f649" y="f650"/>
                </a:cubicBezTo>
                <a:cubicBezTo>
                  <a:pt x="f651" y="f652"/>
                  <a:pt x="f653" y="f654"/>
                  <a:pt x="f655" y="f656"/>
                </a:cubicBezTo>
                <a:cubicBezTo>
                  <a:pt x="f657" y="f656"/>
                  <a:pt x="f658" y="f659"/>
                  <a:pt x="f660" y="f661"/>
                </a:cubicBezTo>
                <a:cubicBezTo>
                  <a:pt x="f662" y="f663"/>
                  <a:pt x="f664" y="f665"/>
                  <a:pt x="f666" y="f667"/>
                </a:cubicBezTo>
                <a:cubicBezTo>
                  <a:pt x="f668" y="f669"/>
                  <a:pt x="f670" y="f671"/>
                  <a:pt x="f672" y="f673"/>
                </a:cubicBezTo>
                <a:cubicBezTo>
                  <a:pt x="f674" y="f675"/>
                  <a:pt x="f676" y="f677"/>
                  <a:pt x="f678" y="f679"/>
                </a:cubicBezTo>
                <a:cubicBezTo>
                  <a:pt x="f680" y="f681"/>
                  <a:pt x="f682" y="f683"/>
                  <a:pt x="f684" y="f685"/>
                </a:cubicBezTo>
                <a:cubicBezTo>
                  <a:pt x="f686" y="f687"/>
                  <a:pt x="f688" y="f689"/>
                  <a:pt x="f690" y="f691"/>
                </a:cubicBezTo>
                <a:cubicBezTo>
                  <a:pt x="f692" y="f693"/>
                  <a:pt x="f694" y="f695"/>
                  <a:pt x="f5" y="f696"/>
                </a:cubicBezTo>
                <a:cubicBezTo>
                  <a:pt x="f697" y="f698"/>
                  <a:pt x="f699" y="f700"/>
                  <a:pt x="f701" y="f702"/>
                </a:cubicBezTo>
                <a:cubicBezTo>
                  <a:pt x="f703" y="f704"/>
                  <a:pt x="f705" y="f706"/>
                  <a:pt x="f707" y="f708"/>
                </a:cubicBezTo>
                <a:cubicBezTo>
                  <a:pt x="f709" y="f710"/>
                  <a:pt x="f711" y="f712"/>
                  <a:pt x="f713" y="f714"/>
                </a:cubicBezTo>
                <a:cubicBezTo>
                  <a:pt x="f715" y="f716"/>
                  <a:pt x="f717" y="f718"/>
                  <a:pt x="f340" y="f719"/>
                </a:cubicBezTo>
                <a:cubicBezTo>
                  <a:pt x="f720" y="f721"/>
                  <a:pt x="f722" y="f723"/>
                  <a:pt x="f724" y="f719"/>
                </a:cubicBezTo>
                <a:cubicBezTo>
                  <a:pt x="f725" y="f726"/>
                  <a:pt x="f727" y="f728"/>
                  <a:pt x="f729" y="f730"/>
                </a:cubicBezTo>
                <a:cubicBezTo>
                  <a:pt x="f731" y="f732"/>
                  <a:pt x="f733" y="f734"/>
                  <a:pt x="f735" y="f736"/>
                </a:cubicBezTo>
                <a:cubicBezTo>
                  <a:pt x="f737" y="f738"/>
                  <a:pt x="f739" y="f740"/>
                  <a:pt x="f657" y="f741"/>
                </a:cubicBezTo>
                <a:cubicBezTo>
                  <a:pt x="f742" y="f743"/>
                  <a:pt x="f744" y="f745"/>
                  <a:pt x="f354" y="f746"/>
                </a:cubicBezTo>
                <a:cubicBezTo>
                  <a:pt x="f747" y="f748"/>
                  <a:pt x="f749" y="f750"/>
                  <a:pt x="f751" y="f752"/>
                </a:cubicBezTo>
                <a:cubicBezTo>
                  <a:pt x="f753" y="f754"/>
                  <a:pt x="f755" y="f756"/>
                  <a:pt x="f757" y="f758"/>
                </a:cubicBezTo>
                <a:cubicBezTo>
                  <a:pt x="f759" y="f760"/>
                  <a:pt x="f761" y="f762"/>
                  <a:pt x="f763" y="f764"/>
                </a:cubicBezTo>
                <a:cubicBezTo>
                  <a:pt x="f765" y="f766"/>
                  <a:pt x="f767" y="f768"/>
                  <a:pt x="f769" y="f770"/>
                </a:cubicBezTo>
                <a:cubicBezTo>
                  <a:pt x="f771" y="f772"/>
                  <a:pt x="f773" y="f772"/>
                  <a:pt x="f774" y="f775"/>
                </a:cubicBezTo>
                <a:cubicBezTo>
                  <a:pt x="f776" y="f777"/>
                  <a:pt x="f778" y="f779"/>
                  <a:pt x="f780" y="f781"/>
                </a:cubicBezTo>
                <a:cubicBezTo>
                  <a:pt x="f782" y="f783"/>
                  <a:pt x="f784" y="f785"/>
                  <a:pt x="f786" y="f787"/>
                </a:cubicBezTo>
                <a:cubicBezTo>
                  <a:pt x="f590" y="f788"/>
                  <a:pt x="f789" y="f790"/>
                  <a:pt x="f791" y="f792"/>
                </a:cubicBezTo>
                <a:cubicBezTo>
                  <a:pt x="f340" y="f793"/>
                  <a:pt x="f794" y="f795"/>
                  <a:pt x="f796" y="f797"/>
                </a:cubicBezTo>
                <a:cubicBezTo>
                  <a:pt x="f798" y="f799"/>
                  <a:pt x="f800" y="f801"/>
                  <a:pt x="f802" y="f803"/>
                </a:cubicBezTo>
                <a:cubicBezTo>
                  <a:pt x="f804" y="f805"/>
                  <a:pt x="f806" y="f807"/>
                  <a:pt x="f808" y="f809"/>
                </a:cubicBezTo>
                <a:cubicBezTo>
                  <a:pt x="f810" y="f811"/>
                  <a:pt x="f812" y="f813"/>
                  <a:pt x="f8" y="f9"/>
                </a:cubicBezTo>
                <a:close/>
              </a:path>
            </a:pathLst>
          </a:custGeom>
          <a:solidFill>
            <a:srgbClr val="E7E6E6">
              <a:alpha val="50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pic>
        <p:nvPicPr>
          <p:cNvPr id="6" name="Picture 9">
            <a:extLst>
              <a:ext uri="{FF2B5EF4-FFF2-40B4-BE49-F238E27FC236}">
                <a16:creationId xmlns:a16="http://schemas.microsoft.com/office/drawing/2014/main" id="{019D5100-E880-08AA-AF73-45D24E28742B}"/>
              </a:ext>
            </a:extLst>
          </p:cNvPr>
          <p:cNvPicPr>
            <a:picLocks noChangeAspect="1"/>
          </p:cNvPicPr>
          <p:nvPr/>
        </p:nvPicPr>
        <p:blipFill>
          <a:blip r:embed="rId2"/>
          <a:stretch>
            <a:fillRect/>
          </a:stretch>
        </p:blipFill>
        <p:spPr>
          <a:xfrm>
            <a:off x="11069305" y="-9"/>
            <a:ext cx="1122691" cy="584201"/>
          </a:xfrm>
          <a:prstGeom prst="rect">
            <a:avLst/>
          </a:prstGeom>
          <a:noFill/>
          <a:ln cap="flat">
            <a:noFill/>
          </a:ln>
        </p:spPr>
      </p:pic>
      <p:pic>
        <p:nvPicPr>
          <p:cNvPr id="7" name="Picture 17" descr="Logo&#10;&#10;Description automatically generated">
            <a:extLst>
              <a:ext uri="{FF2B5EF4-FFF2-40B4-BE49-F238E27FC236}">
                <a16:creationId xmlns:a16="http://schemas.microsoft.com/office/drawing/2014/main" id="{B971B519-3D43-B6CB-C236-CF7046EBE61A}"/>
              </a:ext>
            </a:extLst>
          </p:cNvPr>
          <p:cNvPicPr>
            <a:picLocks noChangeAspect="1"/>
          </p:cNvPicPr>
          <p:nvPr/>
        </p:nvPicPr>
        <p:blipFill>
          <a:blip r:embed="rId3"/>
          <a:stretch>
            <a:fillRect/>
          </a:stretch>
        </p:blipFill>
        <p:spPr>
          <a:xfrm>
            <a:off x="11282050" y="6465768"/>
            <a:ext cx="909946" cy="390302"/>
          </a:xfrm>
          <a:prstGeom prst="rect">
            <a:avLst/>
          </a:prstGeom>
          <a:noFill/>
          <a:ln cap="flat">
            <a:noFill/>
          </a:ln>
        </p:spPr>
      </p:pic>
      <p:pic>
        <p:nvPicPr>
          <p:cNvPr id="8" name="Picture 6" descr="C:\2002\JJ\presentation\_elips\icon\10.png">
            <a:extLst>
              <a:ext uri="{FF2B5EF4-FFF2-40B4-BE49-F238E27FC236}">
                <a16:creationId xmlns:a16="http://schemas.microsoft.com/office/drawing/2014/main" id="{8EA1ED69-E390-1343-C5F6-CAB19BE20108}"/>
              </a:ext>
            </a:extLst>
          </p:cNvPr>
          <p:cNvPicPr>
            <a:picLocks noChangeAspect="1"/>
          </p:cNvPicPr>
          <p:nvPr/>
        </p:nvPicPr>
        <p:blipFill>
          <a:blip r:embed="rId4"/>
          <a:stretch>
            <a:fillRect/>
          </a:stretch>
        </p:blipFill>
        <p:spPr>
          <a:xfrm>
            <a:off x="7833363" y="3512777"/>
            <a:ext cx="1995641" cy="1259750"/>
          </a:xfrm>
          <a:prstGeom prst="rect">
            <a:avLst/>
          </a:prstGeom>
          <a:noFill/>
          <a:ln cap="flat">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1013">
    <p:bg>
      <p:bgPr>
        <a:solidFill>
          <a:srgbClr val="FFFFFF"/>
        </a:solidFill>
        <a:effectLst/>
      </p:bgPr>
    </p:bg>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A52A6349-6E59-2E07-BC44-76A1470B08E1}"/>
              </a:ext>
            </a:extLst>
          </p:cNvPr>
          <p:cNvSpPr>
            <a:spLocks noMove="1" noResize="1"/>
          </p:cNvSpPr>
          <p:nvPr/>
        </p:nvSpPr>
        <p:spPr>
          <a:xfrm>
            <a:off x="0" y="0"/>
            <a:ext cx="12188952"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Rectangle 2">
            <a:extLst>
              <a:ext uri="{FF2B5EF4-FFF2-40B4-BE49-F238E27FC236}">
                <a16:creationId xmlns:a16="http://schemas.microsoft.com/office/drawing/2014/main" id="{4C57F8FE-517E-AD0F-9E92-A782AA45C0DB}"/>
              </a:ext>
            </a:extLst>
          </p:cNvPr>
          <p:cNvSpPr txBox="1">
            <a:spLocks noGrp="1"/>
          </p:cNvSpPr>
          <p:nvPr>
            <p:ph type="title"/>
          </p:nvPr>
        </p:nvSpPr>
        <p:spPr/>
        <p:txBody>
          <a:bodyPr/>
          <a:lstStyle/>
          <a:p>
            <a:pPr lvl="0"/>
            <a:r>
              <a:rPr lang="en-US"/>
              <a:t>Biological hazards:</a:t>
            </a:r>
            <a:br>
              <a:rPr lang="en-US"/>
            </a:br>
            <a:r>
              <a:rPr lang="en-US"/>
              <a:t>Viruses</a:t>
            </a:r>
          </a:p>
        </p:txBody>
      </p:sp>
      <p:sp>
        <p:nvSpPr>
          <p:cNvPr id="4" name="Rectangle 3">
            <a:extLst>
              <a:ext uri="{FF2B5EF4-FFF2-40B4-BE49-F238E27FC236}">
                <a16:creationId xmlns:a16="http://schemas.microsoft.com/office/drawing/2014/main" id="{34293478-1B89-E4C5-5FD8-06049F48F79A}"/>
              </a:ext>
            </a:extLst>
          </p:cNvPr>
          <p:cNvSpPr txBox="1">
            <a:spLocks noGrp="1"/>
          </p:cNvSpPr>
          <p:nvPr>
            <p:ph type="body" idx="4294967295"/>
          </p:nvPr>
        </p:nvSpPr>
        <p:spPr>
          <a:xfrm>
            <a:off x="838203" y="2013627"/>
            <a:ext cx="4614757" cy="4163336"/>
          </a:xfrm>
        </p:spPr>
        <p:txBody>
          <a:bodyPr/>
          <a:lstStyle/>
          <a:p>
            <a:pPr lvl="0"/>
            <a:r>
              <a:rPr lang="en-US" sz="2000"/>
              <a:t>Small round structured viruses (SRSV’s) appear to be the main cause of food-related viral infections.</a:t>
            </a:r>
          </a:p>
          <a:p>
            <a:pPr marL="0" lvl="0"/>
            <a:endParaRPr lang="en-US" sz="2000"/>
          </a:p>
          <a:p>
            <a:pPr lvl="0"/>
            <a:r>
              <a:rPr lang="en-US" sz="2000"/>
              <a:t>The food-related infections are mainly caused by people contaminating ready-to-eat food. </a:t>
            </a:r>
          </a:p>
        </p:txBody>
      </p:sp>
      <p:sp>
        <p:nvSpPr>
          <p:cNvPr id="5" name="Freeform: Shape 13">
            <a:extLst>
              <a:ext uri="{FF2B5EF4-FFF2-40B4-BE49-F238E27FC236}">
                <a16:creationId xmlns:a16="http://schemas.microsoft.com/office/drawing/2014/main" id="{57206F5D-BC30-2C8B-B1B2-618CD93DC6A1}"/>
              </a:ext>
            </a:extLst>
          </p:cNvPr>
          <p:cNvSpPr>
            <a:spLocks noMove="1" noResize="1"/>
          </p:cNvSpPr>
          <p:nvPr/>
        </p:nvSpPr>
        <p:spPr>
          <a:xfrm>
            <a:off x="6101333" y="2015163"/>
            <a:ext cx="5283869" cy="4210446"/>
          </a:xfrm>
          <a:custGeom>
            <a:avLst/>
            <a:gdLst>
              <a:gd name="f0" fmla="val 10800000"/>
              <a:gd name="f1" fmla="val 5400000"/>
              <a:gd name="f2" fmla="val 180"/>
              <a:gd name="f3" fmla="val w"/>
              <a:gd name="f4" fmla="val h"/>
              <a:gd name="f5" fmla="val 0"/>
              <a:gd name="f6" fmla="val 5283866"/>
              <a:gd name="f7" fmla="val 4210442"/>
              <a:gd name="f8" fmla="val 839883"/>
              <a:gd name="f9" fmla="val 18"/>
              <a:gd name="f10" fmla="val 851945"/>
              <a:gd name="f11" fmla="val 328"/>
              <a:gd name="f12" fmla="val 864423"/>
              <a:gd name="f13" fmla="val 4671"/>
              <a:gd name="f14" fmla="val 875727"/>
              <a:gd name="f15" fmla="val 6050"/>
              <a:gd name="f16" fmla="val 1125267"/>
              <a:gd name="f17" fmla="val 36932"/>
              <a:gd name="f18" fmla="val 1374804"/>
              <a:gd name="f19" fmla="val 70296"/>
              <a:gd name="f20" fmla="val 1624617"/>
              <a:gd name="f21" fmla="val 99799"/>
              <a:gd name="f22" fmla="val 1858164"/>
              <a:gd name="f23" fmla="val 127373"/>
              <a:gd name="f24" fmla="val 2093363"/>
              <a:gd name="f25" fmla="val 133714"/>
              <a:gd name="f26" fmla="val 2328012"/>
              <a:gd name="f27" fmla="val 148051"/>
              <a:gd name="f28" fmla="val 2612016"/>
              <a:gd name="f29" fmla="val 165424"/>
              <a:gd name="f30" fmla="val 2895470"/>
              <a:gd name="f31" fmla="val 189965"/>
              <a:gd name="f32" fmla="val 3177820"/>
              <a:gd name="f33" fmla="val 228566"/>
              <a:gd name="f34" fmla="val 3373866"/>
              <a:gd name="f35" fmla="val 255590"/>
              <a:gd name="f36" fmla="val 3571843"/>
              <a:gd name="f37" fmla="val 274338"/>
              <a:gd name="f38" fmla="val 3770646"/>
              <a:gd name="f39" fmla="val 252831"/>
              <a:gd name="f40" fmla="val 3780572"/>
              <a:gd name="f41" fmla="val 251727"/>
              <a:gd name="f42" fmla="val 3791878"/>
              <a:gd name="f43" fmla="val 248144"/>
              <a:gd name="f44" fmla="val 3800149"/>
              <a:gd name="f45" fmla="val 3896658"/>
              <a:gd name="f46" fmla="val 291986"/>
              <a:gd name="f47" fmla="val 4001986"/>
              <a:gd name="f48" fmla="val 263033"/>
              <a:gd name="f49" fmla="val 4102076"/>
              <a:gd name="f50" fmla="val 288400"/>
              <a:gd name="f51" fmla="val 4076434"/>
              <a:gd name="f52" fmla="val 386286"/>
              <a:gd name="f53" fmla="val 3966416"/>
              <a:gd name="f54" fmla="val 378289"/>
              <a:gd name="f55" fmla="val 3904377"/>
              <a:gd name="f56" fmla="val 446120"/>
              <a:gd name="f57" fmla="val 4005570"/>
              <a:gd name="f58" fmla="val 473141"/>
              <a:gd name="f59" fmla="val 4096562"/>
              <a:gd name="f60" fmla="val 500439"/>
              <a:gd name="f61" fmla="val 4188933"/>
              <a:gd name="f62" fmla="val 520843"/>
              <a:gd name="f63" fmla="val 4286818"/>
              <a:gd name="f64" fmla="val 542350"/>
              <a:gd name="f65" fmla="val 4369813"/>
              <a:gd name="f66" fmla="val 600531"/>
              <a:gd name="f67" fmla="val 4465492"/>
              <a:gd name="f68" fmla="val 626449"/>
              <a:gd name="f69" fmla="val 4485897"/>
              <a:gd name="f70" fmla="val 631964"/>
              <a:gd name="f71" fmla="val 4510437"/>
              <a:gd name="f72" fmla="val 651264"/>
              <a:gd name="f73" fmla="val 4517606"/>
              <a:gd name="f74" fmla="val 670015"/>
              <a:gd name="f75" fmla="val 4540768"/>
              <a:gd name="f76" fmla="val 730677"/>
              <a:gd name="f77" fmla="val 5003171"/>
              <a:gd name="f78" fmla="val 900804"/>
              <a:gd name="f79" fmla="val 4948576"/>
              <a:gd name="f80" fmla="val 954847"/>
              <a:gd name="f81" fmla="val 4925966"/>
              <a:gd name="f82" fmla="val 977182"/>
              <a:gd name="f83" fmla="val 4896738"/>
              <a:gd name="f84" fmla="val 993174"/>
              <a:gd name="f85" fmla="val 4866132"/>
              <a:gd name="f86" fmla="val 1015233"/>
              <a:gd name="f87" fmla="val 4912180"/>
              <a:gd name="f88" fmla="val 1056869"/>
              <a:gd name="f89" fmla="val 4964017"/>
              <a:gd name="f90" fmla="val 1075067"/>
              <a:gd name="f91" fmla="val 5019164"/>
              <a:gd name="f92" fmla="val 1087474"/>
              <a:gd name="f93" fmla="val 5035708"/>
              <a:gd name="f94" fmla="val 1091335"/>
              <a:gd name="f95" fmla="val 5051977"/>
              <a:gd name="f96" fmla="val 1099055"/>
              <a:gd name="f97" fmla="val 5053630"/>
              <a:gd name="f98" fmla="val 1117806"/>
              <a:gd name="f99" fmla="val 5055284"/>
              <a:gd name="f100" fmla="val 1137382"/>
              <a:gd name="f101" fmla="val 5038464"/>
              <a:gd name="f102" fmla="val 1145101"/>
              <a:gd name="f103" fmla="val 5024404"/>
              <a:gd name="f104" fmla="val 1154202"/>
              <a:gd name="f105" fmla="val 5004826"/>
              <a:gd name="f106" fmla="val 1166885"/>
              <a:gd name="f107" fmla="val 4985800"/>
              <a:gd name="f108" fmla="val 1177916"/>
              <a:gd name="f109" fmla="val 4960984"/>
              <a:gd name="f110" fmla="val 1179569"/>
              <a:gd name="f111" fmla="val 4920176"/>
              <a:gd name="f112" fmla="val 1182051"/>
              <a:gd name="f113" fmla="val 4900600"/>
              <a:gd name="f114" fmla="val 1217344"/>
              <a:gd name="f115" fmla="val 4876887"/>
              <a:gd name="f116" fmla="val 1243814"/>
              <a:gd name="f117" fmla="val 4863652"/>
              <a:gd name="f118" fmla="val 1258705"/>
              <a:gd name="f119" fmla="val 4857034"/>
              <a:gd name="f120" fmla="val 1288759"/>
              <a:gd name="f121" fmla="val 4880195"/>
              <a:gd name="f122" fmla="val 1293998"/>
              <a:gd name="f123" fmla="val 4935892"/>
              <a:gd name="f124" fmla="val 1306682"/>
              <a:gd name="f125" fmla="val 4931480"/>
              <a:gd name="f126" fmla="val 1343355"/>
              <a:gd name="f127" fmla="val 4930104"/>
              <a:gd name="f128" fmla="val 1384991"/>
              <a:gd name="f129" fmla="val 4928173"/>
              <a:gd name="f130" fmla="val 1436553"/>
              <a:gd name="f131" fmla="val 4895360"/>
              <a:gd name="f132" fmla="val 1460265"/>
              <a:gd name="f133" fmla="val 4855103"/>
              <a:gd name="f134" fmla="val 1480119"/>
              <a:gd name="f135" fmla="val 4841316"/>
              <a:gd name="f136" fmla="val 1487011"/>
              <a:gd name="f137" fmla="val 4821740"/>
              <a:gd name="f138" fmla="val 1486735"/>
              <a:gd name="f139" fmla="val 4816500"/>
              <a:gd name="f140" fmla="val 1508242"/>
              <a:gd name="f141" fmla="val 4839110"/>
              <a:gd name="f142" fmla="val 1528648"/>
              <a:gd name="f143" fmla="val 4866684"/>
              <a:gd name="f144" fmla="val 1512103"/>
              <a:gd name="f145" fmla="val 4890949"/>
              <a:gd name="f146" fmla="val 1517893"/>
              <a:gd name="f147" fmla="val 4911077"/>
              <a:gd name="f148" fmla="val 1522581"/>
              <a:gd name="f149" fmla="val 4944441"/>
              <a:gd name="f150" fmla="val 1520100"/>
              <a:gd name="f151" fmla="val 4916868"/>
              <a:gd name="f152" fmla="val 1557599"/>
              <a:gd name="f153" fmla="val 4908870"/>
              <a:gd name="f154" fmla="val 1568352"/>
              <a:gd name="f155" fmla="val 4918245"/>
              <a:gd name="f156" fmla="val 1576625"/>
              <a:gd name="f157" fmla="val 4928448"/>
              <a:gd name="f158" fmla="val 1577453"/>
              <a:gd name="f159" fmla="val 5010066"/>
              <a:gd name="f160" fmla="val 1586000"/>
              <a:gd name="f161" fmla="val 4972566"/>
              <a:gd name="f162" fmla="val 1661827"/>
              <a:gd name="f163" fmla="val 4998760"/>
              <a:gd name="f164" fmla="val 1701809"/>
              <a:gd name="f165" fmla="val 5005928"/>
              <a:gd name="f166" fmla="val 1712836"/>
              <a:gd name="f167" fmla="val 4998208"/>
              <a:gd name="f168" fmla="val 1731862"/>
              <a:gd name="f169" fmla="val 4986903"/>
              <a:gd name="f170" fmla="val 1736550"/>
              <a:gd name="f171" fmla="val 4914660"/>
              <a:gd name="f172" fmla="val 1767432"/>
              <a:gd name="f173" fmla="val 4904735"/>
              <a:gd name="f174" fmla="val 1841053"/>
              <a:gd name="f175" fmla="val 4869716"/>
              <a:gd name="f176" fmla="val 1904472"/>
              <a:gd name="f177" fmla="val 4907768"/>
              <a:gd name="f178" fmla="val 1929562"/>
              <a:gd name="f179" fmla="val 4953264"/>
              <a:gd name="f180" fmla="val 1935077"/>
              <a:gd name="f181" fmla="val 4994348"/>
              <a:gd name="f182" fmla="val 1951346"/>
              <a:gd name="f183" fmla="val 5037087"/>
              <a:gd name="f184" fmla="val 1968441"/>
              <a:gd name="f185" fmla="val 1981125"/>
              <a:gd name="f186" fmla="val 5001792"/>
              <a:gd name="f187" fmla="val 2030756"/>
              <a:gd name="f188" fmla="val 5093611"/>
              <a:gd name="f189" fmla="val 2041511"/>
              <a:gd name="f190" fmla="val 5065212"/>
              <a:gd name="f191" fmla="val 2119543"/>
              <a:gd name="f192" fmla="val 5142142"/>
              <a:gd name="f193" fmla="val 2126712"/>
              <a:gd name="f194" fmla="val 5192876"/>
              <a:gd name="f195" fmla="val 2163660"/>
              <a:gd name="f196" fmla="val 5204732"/>
              <a:gd name="f197" fmla="val 2244450"/>
              <a:gd name="f198" fmla="val 5210523"/>
              <a:gd name="f199" fmla="val 2283604"/>
              <a:gd name="f200" fmla="val 5245265"/>
              <a:gd name="f201" fmla="val 2302077"/>
              <a:gd name="f202" fmla="val 2328272"/>
              <a:gd name="f203" fmla="val 5235890"/>
              <a:gd name="f204" fmla="val 2353641"/>
              <a:gd name="f205" fmla="val 5203354"/>
              <a:gd name="f206" fmla="val 2406580"/>
              <a:gd name="f207" fmla="val 5147380"/>
              <a:gd name="f208" fmla="val 2350606"/>
              <a:gd name="f209" fmla="val 5126976"/>
              <a:gd name="f210" fmla="val 2330203"/>
              <a:gd name="f211" fmla="val 5128904"/>
              <a:gd name="f212" fmla="val 2356121"/>
              <a:gd name="f213" fmla="val 5126148"/>
              <a:gd name="f214" fmla="val 2363566"/>
              <a:gd name="f215" fmla="val 5119532"/>
              <a:gd name="f216" fmla="val 2381764"/>
              <a:gd name="f217" fmla="val 5133316"/>
              <a:gd name="f218" fmla="val 2393897"/>
              <a:gd name="f219" fmla="val 5142417"/>
              <a:gd name="f220" fmla="val 2407682"/>
              <a:gd name="f221" fmla="val 5151240"/>
              <a:gd name="f222" fmla="val 2421470"/>
              <a:gd name="f223" fmla="val 5161718"/>
              <a:gd name="f224" fmla="val 2436083"/>
              <a:gd name="f225" fmla="val 5164200"/>
              <a:gd name="f226" fmla="val 2451526"/>
              <a:gd name="f227" fmla="val 5165852"/>
              <a:gd name="f228" fmla="val 2462279"/>
              <a:gd name="f229" fmla="val 5157858"/>
              <a:gd name="f230" fmla="val 2477994"/>
              <a:gd name="f231" fmla="val 5149034"/>
              <a:gd name="f232" fmla="val 2485992"/>
              <a:gd name="f233" fmla="val 5102710"/>
              <a:gd name="f234" fmla="val 2528178"/>
              <a:gd name="f235" fmla="val 5130284"/>
              <a:gd name="f236" fmla="val 2623031"/>
              <a:gd name="f237" fmla="val 5042601"/>
              <a:gd name="f238" fmla="val 2635164"/>
              <a:gd name="f239" fmla="val 2640677"/>
              <a:gd name="f240" fmla="val 4984146"/>
              <a:gd name="f241" fmla="val 2675420"/>
              <a:gd name="f242" fmla="val 4955194"/>
              <a:gd name="f243" fmla="val 2694445"/>
              <a:gd name="f244" fmla="val 4854552"/>
              <a:gd name="f245" fmla="val 2760897"/>
              <a:gd name="f246" fmla="val 4787272"/>
              <a:gd name="f247" fmla="val 2846375"/>
              <a:gd name="f248" fmla="val 4756116"/>
              <a:gd name="f249" fmla="val 2963836"/>
              <a:gd name="f250" fmla="val 4747568"/>
              <a:gd name="f251" fmla="val 2996372"/>
              <a:gd name="f252" fmla="val 4714754"/>
              <a:gd name="f253" fmla="val 3022569"/>
              <a:gd name="f254" fmla="val 4693523"/>
              <a:gd name="f255" fmla="val 3051244"/>
              <a:gd name="f256" fmla="val 4703726"/>
              <a:gd name="f257" fmla="val 3072199"/>
              <a:gd name="f258" fmla="val 4759424"/>
              <a:gd name="f259" fmla="val 3026979"/>
              <a:gd name="f260" fmla="val 4739848"/>
              <a:gd name="f261" fmla="val 3082125"/>
              <a:gd name="f262" fmla="val 4724958"/>
              <a:gd name="f263" fmla="val 3123486"/>
              <a:gd name="f264" fmla="val 4686906"/>
              <a:gd name="f265" fmla="val 3149129"/>
              <a:gd name="f266" fmla="val 4651060"/>
              <a:gd name="f267" fmla="val 3173670"/>
              <a:gd name="f268" fmla="val 4610252"/>
              <a:gd name="f269" fmla="val 3201518"/>
              <a:gd name="f270" fmla="val 4565032"/>
              <a:gd name="f271" fmla="val 3223852"/>
              <a:gd name="f272" fmla="val 4546556"/>
              <a:gd name="f273" fmla="val 3275413"/>
              <a:gd name="f274" fmla="val 4542697"/>
              <a:gd name="f275" fmla="val 3286444"/>
              <a:gd name="f276" fmla="val 4530288"/>
              <a:gd name="f277" fmla="val 3298024"/>
              <a:gd name="f278" fmla="val 4519261"/>
              <a:gd name="f279" fmla="val 3302437"/>
              <a:gd name="f280" fmla="val 3944081"/>
              <a:gd name="f281" fmla="val 4209875"/>
              <a:gd name="f282" fmla="val 2528194"/>
              <a:gd name="f283" fmla="val 4215939"/>
              <a:gd name="f284" fmla="val 2364961"/>
              <a:gd name="f285" fmla="val 4209597"/>
              <a:gd name="f286" fmla="val 2167260"/>
              <a:gd name="f287" fmla="val 4201602"/>
              <a:gd name="f288" fmla="val 1980313"/>
              <a:gd name="f289" fmla="val 4145627"/>
              <a:gd name="f290" fmla="val 1796951"/>
              <a:gd name="f291" fmla="val 4075867"/>
              <a:gd name="f292" fmla="val 1719469"/>
              <a:gd name="f293" fmla="val 4046365"/>
              <a:gd name="f294" fmla="val 1647505"/>
              <a:gd name="f295" fmla="val 4004453"/>
              <a:gd name="f296" fmla="val 1572227"/>
              <a:gd name="f297" fmla="val 3971917"/>
              <a:gd name="f298" fmla="val 1468277"/>
              <a:gd name="f299" fmla="val 3926971"/>
              <a:gd name="f300" fmla="val 1388040"/>
              <a:gd name="f301" fmla="val 3841219"/>
              <a:gd name="f302" fmla="val 1284364"/>
              <a:gd name="f303" fmla="val 3805097"/>
              <a:gd name="f304" fmla="val 1177655"/>
              <a:gd name="f305" fmla="val 3767873"/>
              <a:gd name="f306" fmla="val 1086388"/>
              <a:gd name="f307" fmla="val 3699767"/>
              <a:gd name="f308" fmla="val 976645"/>
              <a:gd name="f309" fmla="val 3670815"/>
              <a:gd name="f310" fmla="val 918742"/>
              <a:gd name="f311" fmla="val 3655375"/>
              <a:gd name="f312" fmla="val 862768"/>
              <a:gd name="f313" fmla="val 3627527"/>
              <a:gd name="f314" fmla="val 871866"/>
              <a:gd name="f315" fmla="val 3547839"/>
              <a:gd name="f316" fmla="val 874349"/>
              <a:gd name="f317" fmla="val 3525228"/>
              <a:gd name="f318" fmla="val 859184"/>
              <a:gd name="f319" fmla="val 3506755"/>
              <a:gd name="f320" fmla="val 835195"/>
              <a:gd name="f321" fmla="val 3513373"/>
              <a:gd name="f322" fmla="val 789424"/>
              <a:gd name="f323" fmla="val 3525780"/>
              <a:gd name="f324" fmla="val 768744"/>
              <a:gd name="f325" fmla="val 3492967"/>
              <a:gd name="f326" fmla="val 743375"/>
              <a:gd name="f327" fmla="val 3468427"/>
              <a:gd name="f328" fmla="val 698156"/>
              <a:gd name="f329" fmla="val 3424863"/>
              <a:gd name="f330" fmla="val 655142"/>
              <a:gd name="f331" fmla="val 3378540"/>
              <a:gd name="f332" fmla="val 583175"/>
              <a:gd name="f333" fmla="val 3371370"/>
              <a:gd name="f334" fmla="val 596961"/>
              <a:gd name="f335" fmla="val 3337178"/>
              <a:gd name="f336" fmla="val 620399"/>
              <a:gd name="f337" fmla="val 3342142"/>
              <a:gd name="f338" fmla="val 641906"/>
              <a:gd name="f339" fmla="val 3349311"/>
              <a:gd name="f340" fmla="val 698432"/>
              <a:gd name="f341" fmla="val 3368062"/>
              <a:gd name="f342" fmla="val 754405"/>
              <a:gd name="f343" fmla="val 3389293"/>
              <a:gd name="f344" fmla="val 810930"/>
              <a:gd name="f345" fmla="val 3408042"/>
              <a:gd name="f346" fmla="val 847878"/>
              <a:gd name="f347" fmla="val 3420175"/>
              <a:gd name="f348" fmla="val 884551"/>
              <a:gd name="f349" fmla="val 3437271"/>
              <a:gd name="f350" fmla="val 933908"/>
              <a:gd name="f351" fmla="val 3423758"/>
              <a:gd name="f352" fmla="val 891445"/>
              <a:gd name="f353" fmla="val 3354826"/>
              <a:gd name="f354" fmla="val 819202"/>
              <a:gd name="f355" fmla="val 3342418"/>
              <a:gd name="f356" fmla="val 760747"/>
              <a:gd name="f357" fmla="val 3321187"/>
              <a:gd name="f358" fmla="val 687678"/>
              <a:gd name="f359" fmla="val 3294441"/>
              <a:gd name="f360" fmla="val 644664"/>
              <a:gd name="f361" fmla="val 3243980"/>
              <a:gd name="f362" fmla="val 593101"/>
              <a:gd name="f363" fmla="val 3187731"/>
              <a:gd name="f364" fmla="val 646869"/>
              <a:gd name="f365" fmla="val 3174220"/>
              <a:gd name="f366" fmla="val 680233"/>
              <a:gd name="f367" fmla="val 3215581"/>
              <a:gd name="f368" fmla="val 722419"/>
              <a:gd name="f369" fmla="val 3213374"/>
              <a:gd name="f370" fmla="val 724627"/>
              <a:gd name="f371" fmla="val 3206207"/>
              <a:gd name="f372" fmla="val 728486"/>
              <a:gd name="f373" fmla="val 3195729"/>
              <a:gd name="f374" fmla="val 727934"/>
              <a:gd name="f375" fmla="val 3195451"/>
              <a:gd name="f376" fmla="val 659002"/>
              <a:gd name="f377" fmla="val 3164570"/>
              <a:gd name="f378" fmla="val 626741"/>
              <a:gd name="f379" fmla="val 3106666"/>
              <a:gd name="f380" fmla="val 615987"/>
              <a:gd name="f381" fmla="val 3036630"/>
              <a:gd name="f382" fmla="val 610473"/>
              <a:gd name="f383" fmla="val 3000510"/>
              <a:gd name="f384" fmla="val 585381"/>
              <a:gd name="f385" fmla="val 2989205"/>
              <a:gd name="f386" fmla="val 560564"/>
              <a:gd name="f387" fmla="val 2972660"/>
              <a:gd name="f388" fmla="val 473984"/>
              <a:gd name="f389" fmla="val 2913930"/>
              <a:gd name="f390" fmla="val 382441"/>
              <a:gd name="f391" fmla="val 2860713"/>
              <a:gd name="f392" fmla="val 311302"/>
              <a:gd name="f393" fmla="val 2779924"/>
              <a:gd name="f394" fmla="val 393471"/>
              <a:gd name="f395" fmla="val 2790677"/>
              <a:gd name="f396" fmla="val 459371"/>
              <a:gd name="f397" fmla="val 2843341"/>
              <a:gd name="f398" fmla="val 547882"/>
              <a:gd name="f399" fmla="val 2865952"/>
              <a:gd name="f400" fmla="val 477570"/>
              <a:gd name="f401" fmla="val 2777166"/>
              <a:gd name="f402" fmla="val 386577"/>
              <a:gd name="f403" fmla="val 2732222"/>
              <a:gd name="f404" fmla="val 303582"/>
              <a:gd name="f405" fmla="val 2678453"/>
              <a:gd name="f406" fmla="val 265806"/>
              <a:gd name="f407" fmla="val 2653913"/>
              <a:gd name="f408" fmla="val 230790"/>
              <a:gd name="f409" fmla="val 2622479"/>
              <a:gd name="f410" fmla="val 185016"/>
              <a:gd name="f411" fmla="val 2609244"/>
              <a:gd name="f412" fmla="val 168748"/>
              <a:gd name="f413" fmla="val 2604556"/>
              <a:gd name="f414" fmla="val 142002"/>
              <a:gd name="f415" fmla="val 2594630"/>
              <a:gd name="f416" fmla="val 154963"/>
              <a:gd name="f417" fmla="val 2568435"/>
              <a:gd name="f418" fmla="val 165990"/>
              <a:gd name="f419" fmla="val 2546654"/>
              <a:gd name="f420" fmla="val 187773"/>
              <a:gd name="f421" fmla="val 2553269"/>
              <a:gd name="f422" fmla="val 207627"/>
              <a:gd name="f423" fmla="val 2559612"/>
              <a:gd name="f424" fmla="val 255328"/>
              <a:gd name="f425" fmla="val 2575330"/>
              <a:gd name="f426" fmla="val 304685"/>
              <a:gd name="f427" fmla="val 2575604"/>
              <a:gd name="f428" fmla="val 369207"/>
              <a:gd name="f429" fmla="val 315163"/>
              <a:gd name="f430" fmla="val 2503363"/>
              <a:gd name="f431" fmla="val 216174"/>
              <a:gd name="f432" fmla="val 2524871"/>
              <a:gd name="f433" fmla="val 169852"/>
              <a:gd name="f434" fmla="val 2449319"/>
              <a:gd name="f435" fmla="val 227755"/>
              <a:gd name="f436" fmla="val 272424"/>
              <a:gd name="f437" fmla="val 2463381"/>
              <a:gd name="f438" fmla="val 319299"/>
              <a:gd name="f439" fmla="val 2468619"/>
              <a:gd name="f440" fmla="val 361761"/>
              <a:gd name="f441" fmla="val 2473307"/>
              <a:gd name="f442" fmla="val 372239"/>
              <a:gd name="f443" fmla="val 2460624"/>
              <a:gd name="f444" fmla="val 362313"/>
              <a:gd name="f445" fmla="val 2418988"/>
              <a:gd name="f446" fmla="val 346873"/>
              <a:gd name="f447" fmla="val 2354190"/>
              <a:gd name="f448" fmla="val 370034"/>
              <a:gd name="f449" fmla="val 2321102"/>
              <a:gd name="f450" fmla="val 431798"/>
              <a:gd name="f451" fmla="val 2338750"/>
              <a:gd name="f452" fmla="val 489149"/>
              <a:gd name="f453" fmla="val 2355293"/>
              <a:gd name="f454" fmla="val 495215"/>
              <a:gd name="f455" fmla="val 2331030"/>
              <a:gd name="f456" fmla="val 479775"/>
              <a:gd name="f457" fmla="val 2294082"/>
              <a:gd name="f458" fmla="val 457716"/>
              <a:gd name="f459" fmla="val 2240315"/>
              <a:gd name="f460" fmla="val 482807"/>
              <a:gd name="f461" fmla="val 2198678"/>
              <a:gd name="f462" fmla="val 499903"/>
              <a:gd name="f463" fmla="val 2153458"/>
              <a:gd name="f464" fmla="val 526099"/>
              <a:gd name="f465" fmla="val 2084525"/>
              <a:gd name="f466" fmla="val 515069"/>
              <a:gd name="f467" fmla="val 2050885"/>
              <a:gd name="f468" fmla="val 458544"/>
              <a:gd name="f469" fmla="val 1999599"/>
              <a:gd name="f470" fmla="val 426835"/>
              <a:gd name="f471" fmla="val 1970921"/>
              <a:gd name="f472" fmla="val 392645"/>
              <a:gd name="f473" fmla="val 1946658"/>
              <a:gd name="f474" fmla="val 346596"/>
              <a:gd name="f475" fmla="val 1921843"/>
              <a:gd name="f476" fmla="val 452753"/>
              <a:gd name="f477" fmla="val 1908331"/>
              <a:gd name="f478" fmla="val 341358"/>
              <a:gd name="f479" fmla="val 1862836"/>
              <a:gd name="f480" fmla="val 378857"/>
              <a:gd name="f481" fmla="val 1834435"/>
              <a:gd name="f482" fmla="val 453856"/>
              <a:gd name="f483" fmla="val 1822854"/>
              <a:gd name="f484" fmla="val 1913294"/>
              <a:gd name="f485" fmla="val 617091"/>
              <a:gd name="f486" fmla="val 1887376"/>
              <a:gd name="f487" fmla="val 491080"/>
              <a:gd name="f488" fmla="val 1809066"/>
              <a:gd name="f489" fmla="val 351835"/>
              <a:gd name="f490" fmla="val 1783423"/>
              <a:gd name="f491" fmla="val 260568"/>
              <a:gd name="f492" fmla="val 1679198"/>
              <a:gd name="f493" fmla="val 281523"/>
              <a:gd name="f494" fmla="val 1655484"/>
              <a:gd name="f495" fmla="val 302479"/>
              <a:gd name="f496" fmla="val 1677543"/>
              <a:gd name="f497" fmla="val 320402"/>
              <a:gd name="f498" fmla="val 1668720"/>
              <a:gd name="f499" fmla="val 319850"/>
              <a:gd name="f500" fmla="val 1663205"/>
              <a:gd name="f501" fmla="val 321230"/>
              <a:gd name="f502" fmla="val 1654932"/>
              <a:gd name="f503" fmla="val 317920"/>
              <a:gd name="f504" fmla="val 1652452"/>
              <a:gd name="f505" fmla="val 249815"/>
              <a:gd name="f506" fmla="val 1595650"/>
              <a:gd name="f507" fmla="val 248711"/>
              <a:gd name="f508" fmla="val 1594273"/>
              <a:gd name="f509" fmla="val 321779"/>
              <a:gd name="f510" fmla="val 1552359"/>
              <a:gd name="f511" fmla="val 347424"/>
              <a:gd name="f512" fmla="val 1537746"/>
              <a:gd name="f513" fmla="val 345218"/>
              <a:gd name="f514" fmla="val 1524786"/>
              <a:gd name="f515" fmla="val 331707"/>
              <a:gd name="f516" fmla="val 1506313"/>
              <a:gd name="f517" fmla="val 322055"/>
              <a:gd name="f518" fmla="val 1493353"/>
              <a:gd name="f519" fmla="val 310475"/>
              <a:gd name="f520" fmla="val 1481772"/>
              <a:gd name="f521" fmla="val 315990"/>
              <a:gd name="f522" fmla="val 1453371"/>
              <a:gd name="f523" fmla="val 355971"/>
              <a:gd name="f524" fmla="val 1489769"/>
              <a:gd name="f525" fmla="val 549259"/>
              <a:gd name="f526" fmla="val 1477912"/>
              <a:gd name="f527" fmla="val 583450"/>
              <a:gd name="f528" fmla="val 1474052"/>
              <a:gd name="f529" fmla="val 621777"/>
              <a:gd name="f530" fmla="val 1469917"/>
              <a:gd name="f531" fmla="val 659553"/>
              <a:gd name="f532" fmla="val 1452269"/>
              <a:gd name="f533" fmla="val 699809"/>
              <a:gd name="f534" fmla="val 1461919"/>
              <a:gd name="f535" fmla="val 732070"/>
              <a:gd name="f536" fmla="val 1469641"/>
              <a:gd name="f537" fmla="val 881516"/>
              <a:gd name="f538" fmla="val 1544364"/>
              <a:gd name="f539" fmla="val 902750"/>
              <a:gd name="f540" fmla="val 1458612"/>
              <a:gd name="f541" fmla="val 903853"/>
              <a:gd name="f542" fmla="val 1454475"/>
              <a:gd name="f543" fmla="val 964237"/>
              <a:gd name="f544" fmla="val 1464127"/>
              <a:gd name="f545" fmla="val 996774"/>
              <a:gd name="f546" fmla="val 1468814"/>
              <a:gd name="f547" fmla="val 1025451"/>
              <a:gd name="f548" fmla="val 1472674"/>
              <a:gd name="f549" fmla="val 1057712"/>
              <a:gd name="f550" fmla="val 1077012"/>
              <a:gd name="f551" fmla="val 1455578"/>
              <a:gd name="f552" fmla="val 1088317"/>
              <a:gd name="f553" fmla="val 1435450"/>
              <a:gd name="f554" fmla="val 1041719"/>
              <a:gd name="f555" fmla="val 1396571"/>
              <a:gd name="f556" fmla="val 1000083"/>
              <a:gd name="f557" fmla="val 1393262"/>
              <a:gd name="f558" fmla="val 963961"/>
              <a:gd name="f559" fmla="val 1390229"/>
              <a:gd name="f560" fmla="val 926186"/>
              <a:gd name="f561" fmla="val 1385817"/>
              <a:gd name="f562" fmla="val 891720"/>
              <a:gd name="f563" fmla="val 1394089"/>
              <a:gd name="f564" fmla="val 849258"/>
              <a:gd name="f565" fmla="val 1404017"/>
              <a:gd name="f566" fmla="val 826372"/>
              <a:gd name="f567" fmla="val 1388024"/>
              <a:gd name="f568" fmla="val 814515"/>
              <a:gd name="f569" fmla="val 1353557"/>
              <a:gd name="f570" fmla="val 801280"/>
              <a:gd name="f571" fmla="val 1315506"/>
              <a:gd name="f572" fmla="val 775911"/>
              <a:gd name="f573" fmla="val 1297858"/>
              <a:gd name="f574" fmla="val 740895"/>
              <a:gd name="f575" fmla="val 1280211"/>
              <a:gd name="f576" fmla="val 655967"/>
              <a:gd name="f577" fmla="val 1237474"/>
              <a:gd name="f578" fmla="val 574352"/>
              <a:gd name="f579" fmla="val 1188118"/>
              <a:gd name="f580" fmla="val 481154"/>
              <a:gd name="f581" fmla="val 1163301"/>
              <a:gd name="f582" fmla="val 462679"/>
              <a:gd name="f583" fmla="val 1158337"/>
              <a:gd name="f584" fmla="val 442276"/>
              <a:gd name="f585" fmla="val 1151719"/>
              <a:gd name="f586" fmla="val 433728"/>
              <a:gd name="f587" fmla="val 1118909"/>
              <a:gd name="f588" fmla="val 686023"/>
              <a:gd name="f589" fmla="val 1167987"/>
              <a:gd name="f590" fmla="val 915984"/>
              <a:gd name="f591" fmla="val 1295929"/>
              <a:gd name="f592" fmla="val 1176276"/>
              <a:gd name="f593" fmla="val 1288484"/>
              <a:gd name="f594" fmla="val 1105137"/>
              <a:gd name="f595" fmla="val 1247950"/>
              <a:gd name="f596" fmla="val 1022694"/>
              <a:gd name="f597" fmla="val 1245745"/>
              <a:gd name="f598" fmla="val 946867"/>
              <a:gd name="f599" fmla="val 1000635"/>
              <a:gd name="f600" fmla="val 1196113"/>
              <a:gd name="f601" fmla="val 1051094"/>
              <a:gd name="f602" fmla="val 1218172"/>
              <a:gd name="f603" fmla="val 1102104"/>
              <a:gd name="f604" fmla="val 1230304"/>
              <a:gd name="f605" fmla="val 1144843"/>
              <a:gd name="f606" fmla="val 1240230"/>
              <a:gd name="f607" fmla="val 1183446"/>
              <a:gd name="f608" fmla="val 1241885"/>
              <a:gd name="f609" fmla="val 1188133"/>
              <a:gd name="f610" fmla="val 1182603"/>
              <a:gd name="f611" fmla="val 1186478"/>
              <a:gd name="f612" fmla="val 1178742"/>
              <a:gd name="f613" fmla="val 1186754"/>
              <a:gd name="f614" fmla="val 1173780"/>
              <a:gd name="f615" fmla="val 1187030"/>
              <a:gd name="f616" fmla="val 1169092"/>
              <a:gd name="f617" fmla="val 1172690"/>
              <a:gd name="f618" fmla="val 1144552"/>
              <a:gd name="f619" fmla="val 1150358"/>
              <a:gd name="f620" fmla="val 1131868"/>
              <a:gd name="f621" fmla="val 1123887"/>
              <a:gd name="f622" fmla="val 1124698"/>
              <a:gd name="f623" fmla="val 1107894"/>
              <a:gd name="f624" fmla="val 1120286"/>
              <a:gd name="f625" fmla="val 1086663"/>
              <a:gd name="f626" fmla="val 1113668"/>
              <a:gd name="f627" fmla="val 1086938"/>
              <a:gd name="f628" fmla="val 1096023"/>
              <a:gd name="f629" fmla="val 1087765"/>
              <a:gd name="f630" fmla="val 1030674"/>
              <a:gd name="f631" fmla="val 1036756"/>
              <a:gd name="f632" fmla="val 1011647"/>
              <a:gd name="f633" fmla="val 985744"/>
              <a:gd name="f634" fmla="val 992622"/>
              <a:gd name="f635" fmla="val 1014145"/>
              <a:gd name="f636" fmla="val 960086"/>
              <a:gd name="f637" fmla="val 1036479"/>
              <a:gd name="f638" fmla="val 984074"/>
              <a:gd name="f639" fmla="val 1057987"/>
              <a:gd name="f640" fmla="val 981594"/>
              <a:gd name="f641" fmla="val 1072049"/>
              <a:gd name="f642" fmla="val 979939"/>
              <a:gd name="f643" fmla="val 1084733"/>
              <a:gd name="f644" fmla="val 976906"/>
              <a:gd name="f645" fmla="val 1085008"/>
              <a:gd name="f646" fmla="val 946023"/>
              <a:gd name="f647" fmla="val 1078390"/>
              <a:gd name="f648" fmla="val 930030"/>
              <a:gd name="f649" fmla="val 1064605"/>
              <a:gd name="f650" fmla="val 929756"/>
              <a:gd name="f651" fmla="val 978300"/>
              <a:gd name="f652" fmla="val 927273"/>
              <a:gd name="f653" fmla="val 930599"/>
              <a:gd name="f654" fmla="val 836833"/>
              <a:gd name="f655" fmla="val 840985"/>
              <a:gd name="f656" fmla="val 836558"/>
              <a:gd name="f657" fmla="val 787493"/>
              <a:gd name="f658" fmla="val 868834"/>
              <a:gd name="f659" fmla="val 785547"/>
              <a:gd name="f660" fmla="val 823615"/>
              <a:gd name="f661" fmla="val 764315"/>
              <a:gd name="f662" fmla="val 813687"/>
              <a:gd name="f663" fmla="val 759628"/>
              <a:gd name="f664" fmla="val 849533"/>
              <a:gd name="f665" fmla="val 752460"/>
              <a:gd name="f666" fmla="val 865526"/>
              <a:gd name="f667" fmla="val 753562"/>
              <a:gd name="f668" fmla="val 881242"/>
              <a:gd name="f669" fmla="val 754665"/>
              <a:gd name="f670" fmla="val 895304"/>
              <a:gd name="f671" fmla="val 768175"/>
              <a:gd name="f672" fmla="val 914331"/>
              <a:gd name="f673" fmla="val 758525"/>
              <a:gd name="f674" fmla="val 924808"/>
              <a:gd name="f675" fmla="val 724059"/>
              <a:gd name="f676" fmla="val 897787"/>
              <a:gd name="f677" fmla="val 711375"/>
              <a:gd name="f678" fmla="val 875452"/>
              <a:gd name="f679" fmla="val 701724"/>
              <a:gd name="f680" fmla="val 823889"/>
              <a:gd name="f681" fmla="val 679390"/>
              <a:gd name="f682" fmla="val 773706"/>
              <a:gd name="f683" fmla="val 652369"/>
              <a:gd name="f684" fmla="val 717181"/>
              <a:gd name="f685" fmla="val 644371"/>
              <a:gd name="f686" fmla="val 697053"/>
              <a:gd name="f687" fmla="val 641614"/>
              <a:gd name="f688" fmla="val 746133"/>
              <a:gd name="f689" fmla="val 604666"/>
              <a:gd name="f690" fmla="val 755783"/>
              <a:gd name="f691" fmla="val 591707"/>
              <a:gd name="f692" fmla="val 528304"/>
              <a:gd name="f693" fmla="val 455496"/>
              <a:gd name="f694" fmla="val 254778"/>
              <a:gd name="f695" fmla="val 462388"/>
              <a:gd name="f696" fmla="val 352370"/>
              <a:gd name="f697" fmla="val 56250"/>
              <a:gd name="f698" fmla="val 330864"/>
              <a:gd name="f699" fmla="val 97610"/>
              <a:gd name="f700" fmla="val 346580"/>
              <a:gd name="f701" fmla="val 135937"/>
              <a:gd name="f702" fmla="val 349889"/>
              <a:gd name="f703" fmla="val 231615"/>
              <a:gd name="f704" fmla="val 358160"/>
              <a:gd name="f705" fmla="val 326193"/>
              <a:gd name="f706" fmla="val 375256"/>
              <a:gd name="f707" fmla="val 421595"/>
              <a:gd name="f708" fmla="val 385458"/>
              <a:gd name="f709" fmla="val 468469"/>
              <a:gd name="f710" fmla="val 390421"/>
              <a:gd name="f711" fmla="val 512035"/>
              <a:gd name="f712" fmla="val 409172"/>
              <a:gd name="f713" fmla="val 564424"/>
              <a:gd name="f714" fmla="val 379393"/>
              <a:gd name="f715" fmla="val 599443"/>
              <a:gd name="f716" fmla="val 359540"/>
              <a:gd name="f717" fmla="val 655418"/>
              <a:gd name="f718" fmla="val 381046"/>
              <a:gd name="f719" fmla="val 398694"/>
              <a:gd name="f720" fmla="val 734000"/>
              <a:gd name="f721" fmla="val 413307"/>
              <a:gd name="f722" fmla="val 767916"/>
              <a:gd name="f723" fmla="val 417167"/>
              <a:gd name="f724" fmla="val 815067"/>
              <a:gd name="f725" fmla="val 772328"/>
              <a:gd name="f726" fmla="val 387389"/>
              <a:gd name="f727" fmla="val 739515"/>
              <a:gd name="f728" fmla="val 377463"/>
              <a:gd name="f729" fmla="val 705876"/>
              <a:gd name="f730" fmla="val 370568"/>
              <a:gd name="f731" fmla="val 679130"/>
              <a:gd name="f732" fmla="val 365055"/>
              <a:gd name="f733" fmla="val 742825"/>
              <a:gd name="f734" fmla="val 342719"/>
              <a:gd name="f735" fmla="val 775360"/>
              <a:gd name="f736" fmla="val 345477"/>
              <a:gd name="f737" fmla="val 820857"/>
              <a:gd name="f738" fmla="val 349337"/>
              <a:gd name="f739" fmla="val 795214"/>
              <a:gd name="f740" fmla="val 335000"/>
              <a:gd name="f741" fmla="val 315146"/>
              <a:gd name="f742" fmla="val 779221"/>
              <a:gd name="f743" fmla="val 293915"/>
              <a:gd name="f744" fmla="val 803761"/>
              <a:gd name="f745" fmla="val 287298"/>
              <a:gd name="f746" fmla="val 291709"/>
              <a:gd name="f747" fmla="val 878484"/>
              <a:gd name="f748" fmla="val 309081"/>
              <a:gd name="f749" fmla="val 937491"/>
              <a:gd name="f750" fmla="val 278474"/>
              <a:gd name="f751" fmla="val 998705"/>
              <a:gd name="f752" fmla="val 303291"/>
              <a:gd name="f753" fmla="val 983263"/>
              <a:gd name="f754" fmla="val 242077"/>
              <a:gd name="f755" fmla="val 949899"/>
              <a:gd name="f756" fmla="val 215331"/>
              <a:gd name="f757" fmla="val 880139"/>
              <a:gd name="f758" fmla="val 206783"/>
              <a:gd name="f759" fmla="val 853944"/>
              <a:gd name="f760" fmla="val 203475"/>
              <a:gd name="f761" fmla="val 826647"/>
              <a:gd name="f762" fmla="val 208438"/>
              <a:gd name="f763" fmla="val 804037"/>
              <a:gd name="f764" fmla="val 190790"/>
              <a:gd name="f765" fmla="val 791076"/>
              <a:gd name="f766" fmla="val 180590"/>
              <a:gd name="f767" fmla="val 776463"/>
              <a:gd name="f768" fmla="val 168457"/>
              <a:gd name="f769" fmla="val 786666"/>
              <a:gd name="f770" fmla="val 149707"/>
              <a:gd name="f771" fmla="val 793834"/>
              <a:gd name="f772" fmla="val 136471"/>
              <a:gd name="f773" fmla="val 809276"/>
              <a:gd name="f774" fmla="val 821960"/>
              <a:gd name="f775" fmla="val 140884"/>
              <a:gd name="f776" fmla="val 878761"/>
              <a:gd name="f777" fmla="val 160461"/>
              <a:gd name="f778" fmla="val 938043"/>
              <a:gd name="f779" fmla="val 167630"/>
              <a:gd name="f780" fmla="val 997325"/>
              <a:gd name="f781" fmla="val 174800"/>
              <a:gd name="f782" fmla="val 1006426"/>
              <a:gd name="f783" fmla="val 175902"/>
              <a:gd name="f784" fmla="val 1016626"/>
              <a:gd name="f785" fmla="val 179487"/>
              <a:gd name="f786" fmla="val 1026829"/>
              <a:gd name="f787" fmla="val 161287"/>
              <a:gd name="f788" fmla="val 131783"/>
              <a:gd name="f789" fmla="val 810655"/>
              <a:gd name="f790" fmla="val 89872"/>
              <a:gd name="f791" fmla="val 696777"/>
              <a:gd name="f792" fmla="val 73604"/>
              <a:gd name="f793" fmla="val 65884"/>
              <a:gd name="f794" fmla="val 700086"/>
              <a:gd name="f795" fmla="val 58164"/>
              <a:gd name="f796" fmla="val 701741"/>
              <a:gd name="f797" fmla="val 50444"/>
              <a:gd name="f798" fmla="val 790801"/>
              <a:gd name="f799" fmla="val 61471"/>
              <a:gd name="f800" fmla="val 879864"/>
              <a:gd name="f801" fmla="val 72501"/>
              <a:gd name="f802" fmla="val 992362"/>
              <a:gd name="f803" fmla="val 86289"/>
              <a:gd name="f804" fmla="val 923153"/>
              <a:gd name="f805" fmla="val 42446"/>
              <a:gd name="f806" fmla="val 857805"/>
              <a:gd name="f807" fmla="val 57060"/>
              <a:gd name="f808" fmla="val 806519"/>
              <a:gd name="f809" fmla="val 18183"/>
              <a:gd name="f810" fmla="val 816170"/>
              <a:gd name="f811" fmla="val 3431"/>
              <a:gd name="f812" fmla="val 827820"/>
              <a:gd name="f813" fmla="val -292"/>
              <a:gd name="f814" fmla="+- 0 0 -90"/>
              <a:gd name="f815" fmla="*/ f3 1 5283866"/>
              <a:gd name="f816" fmla="*/ f4 1 4210442"/>
              <a:gd name="f817" fmla="val f5"/>
              <a:gd name="f818" fmla="val f6"/>
              <a:gd name="f819" fmla="val f7"/>
              <a:gd name="f820" fmla="*/ f814 f0 1"/>
              <a:gd name="f821" fmla="+- f819 0 f817"/>
              <a:gd name="f822" fmla="+- f818 0 f817"/>
              <a:gd name="f823" fmla="*/ f820 1 f2"/>
              <a:gd name="f824" fmla="*/ f822 1 5283866"/>
              <a:gd name="f825" fmla="*/ f821 1 4210442"/>
              <a:gd name="f826" fmla="*/ 839883 f822 1"/>
              <a:gd name="f827" fmla="*/ 18 f821 1"/>
              <a:gd name="f828" fmla="*/ 875727 f822 1"/>
              <a:gd name="f829" fmla="*/ 6050 f821 1"/>
              <a:gd name="f830" fmla="*/ 1624617 f822 1"/>
              <a:gd name="f831" fmla="*/ 99799 f821 1"/>
              <a:gd name="f832" fmla="*/ 2328012 f822 1"/>
              <a:gd name="f833" fmla="*/ 148051 f821 1"/>
              <a:gd name="f834" fmla="*/ 3177820 f822 1"/>
              <a:gd name="f835" fmla="*/ 228566 f821 1"/>
              <a:gd name="f836" fmla="*/ 3770646 f822 1"/>
              <a:gd name="f837" fmla="*/ 252831 f821 1"/>
              <a:gd name="f838" fmla="*/ 3800149 f822 1"/>
              <a:gd name="f839" fmla="*/ 251727 f821 1"/>
              <a:gd name="f840" fmla="*/ 4102076 f822 1"/>
              <a:gd name="f841" fmla="*/ 288400 f821 1"/>
              <a:gd name="f842" fmla="*/ 3904377 f822 1"/>
              <a:gd name="f843" fmla="*/ 446120 f821 1"/>
              <a:gd name="f844" fmla="*/ 4188933 f822 1"/>
              <a:gd name="f845" fmla="*/ 520843 f821 1"/>
              <a:gd name="f846" fmla="*/ 4465492 f822 1"/>
              <a:gd name="f847" fmla="*/ 626449 f821 1"/>
              <a:gd name="f848" fmla="*/ 4517606 f822 1"/>
              <a:gd name="f849" fmla="*/ 670015 f821 1"/>
              <a:gd name="f850" fmla="*/ 4948576 f822 1"/>
              <a:gd name="f851" fmla="*/ 954847 f821 1"/>
              <a:gd name="f852" fmla="*/ 4866132 f822 1"/>
              <a:gd name="f853" fmla="*/ 1015233 f821 1"/>
              <a:gd name="f854" fmla="*/ 5019164 f822 1"/>
              <a:gd name="f855" fmla="*/ 1087474 f821 1"/>
              <a:gd name="f856" fmla="*/ 5053630 f822 1"/>
              <a:gd name="f857" fmla="*/ 1117806 f821 1"/>
              <a:gd name="f858" fmla="*/ 5024404 f822 1"/>
              <a:gd name="f859" fmla="*/ 1154202 f821 1"/>
              <a:gd name="f860" fmla="*/ 4960984 f822 1"/>
              <a:gd name="f861" fmla="*/ 1179569 f821 1"/>
              <a:gd name="f862" fmla="*/ 4876887 f822 1"/>
              <a:gd name="f863" fmla="*/ 1243814 f821 1"/>
              <a:gd name="f864" fmla="*/ 4880195 f822 1"/>
              <a:gd name="f865" fmla="*/ 1293998 f821 1"/>
              <a:gd name="f866" fmla="*/ 4930104 f822 1"/>
              <a:gd name="f867" fmla="*/ 1384991 f821 1"/>
              <a:gd name="f868" fmla="*/ 4855103 f822 1"/>
              <a:gd name="f869" fmla="*/ 1480119 f821 1"/>
              <a:gd name="f870" fmla="*/ 4816500 f822 1"/>
              <a:gd name="f871" fmla="*/ 1508242 f821 1"/>
              <a:gd name="f872" fmla="*/ 4890949 f822 1"/>
              <a:gd name="f873" fmla="*/ 1517893 f821 1"/>
              <a:gd name="f874" fmla="*/ 4916868 f822 1"/>
              <a:gd name="f875" fmla="*/ 1557599 f821 1"/>
              <a:gd name="f876" fmla="*/ 4928448 f822 1"/>
              <a:gd name="f877" fmla="*/ 1577453 f821 1"/>
              <a:gd name="f878" fmla="*/ 4998760 f822 1"/>
              <a:gd name="f879" fmla="*/ 1701809 f821 1"/>
              <a:gd name="f880" fmla="*/ 4986903 f822 1"/>
              <a:gd name="f881" fmla="*/ 1736550 f821 1"/>
              <a:gd name="f882" fmla="*/ 4869716 f822 1"/>
              <a:gd name="f883" fmla="*/ 1904472 f821 1"/>
              <a:gd name="f884" fmla="*/ 4994348 f822 1"/>
              <a:gd name="f885" fmla="*/ 1951346 f821 1"/>
              <a:gd name="f886" fmla="*/ 5001792 f822 1"/>
              <a:gd name="f887" fmla="*/ 2030756 f821 1"/>
              <a:gd name="f888" fmla="*/ 5065212 f822 1"/>
              <a:gd name="f889" fmla="*/ 2119543 f821 1"/>
              <a:gd name="f890" fmla="*/ 5204732 f822 1"/>
              <a:gd name="f891" fmla="*/ 2244450 f821 1"/>
              <a:gd name="f892" fmla="*/ 5283866 f822 1"/>
              <a:gd name="f893" fmla="*/ 2328272 f821 1"/>
              <a:gd name="f894" fmla="*/ 5147380 f822 1"/>
              <a:gd name="f895" fmla="*/ 2350606 f821 1"/>
              <a:gd name="f896" fmla="*/ 5126148 f822 1"/>
              <a:gd name="f897" fmla="*/ 2363566 f821 1"/>
              <a:gd name="f898" fmla="*/ 5142417 f822 1"/>
              <a:gd name="f899" fmla="*/ 2407682 f821 1"/>
              <a:gd name="f900" fmla="*/ 5164200 f822 1"/>
              <a:gd name="f901" fmla="*/ 2451526 f821 1"/>
              <a:gd name="f902" fmla="*/ 5149034 f822 1"/>
              <a:gd name="f903" fmla="*/ 2485992 f821 1"/>
              <a:gd name="f904" fmla="*/ 5042601 f822 1"/>
              <a:gd name="f905" fmla="*/ 2635164 f821 1"/>
              <a:gd name="f906" fmla="*/ 4955194 f822 1"/>
              <a:gd name="f907" fmla="*/ 2694445 f821 1"/>
              <a:gd name="f908" fmla="*/ 4756116 f822 1"/>
              <a:gd name="f909" fmla="*/ 2963836 f821 1"/>
              <a:gd name="f910" fmla="*/ 4693523 f822 1"/>
              <a:gd name="f911" fmla="*/ 3051244 f821 1"/>
              <a:gd name="f912" fmla="*/ 4739848 f822 1"/>
              <a:gd name="f913" fmla="*/ 3082125 f821 1"/>
              <a:gd name="f914" fmla="*/ 4651060 f822 1"/>
              <a:gd name="f915" fmla="*/ 3173670 f821 1"/>
              <a:gd name="f916" fmla="*/ 4546556 f822 1"/>
              <a:gd name="f917" fmla="*/ 3275413 f821 1"/>
              <a:gd name="f918" fmla="*/ 4519261 f822 1"/>
              <a:gd name="f919" fmla="*/ 3302437 f821 1"/>
              <a:gd name="f920" fmla="*/ 2364961 f822 1"/>
              <a:gd name="f921" fmla="*/ 4209597 f821 1"/>
              <a:gd name="f922" fmla="*/ 1796951 f822 1"/>
              <a:gd name="f923" fmla="*/ 4075867 f821 1"/>
              <a:gd name="f924" fmla="*/ 1572227 f822 1"/>
              <a:gd name="f925" fmla="*/ 3971917 f821 1"/>
              <a:gd name="f926" fmla="*/ 1284364 f822 1"/>
              <a:gd name="f927" fmla="*/ 3805097 f821 1"/>
              <a:gd name="f928" fmla="*/ 976645 f822 1"/>
              <a:gd name="f929" fmla="*/ 3670815 f821 1"/>
              <a:gd name="f930" fmla="*/ 871866 f822 1"/>
              <a:gd name="f931" fmla="*/ 3547839 f821 1"/>
              <a:gd name="f932" fmla="*/ 835195 f822 1"/>
              <a:gd name="f933" fmla="*/ 3513373 f821 1"/>
              <a:gd name="f934" fmla="*/ 743375 f822 1"/>
              <a:gd name="f935" fmla="*/ 3468427 f821 1"/>
              <a:gd name="f936" fmla="*/ 583175 f822 1"/>
              <a:gd name="f937" fmla="*/ 3371370 f821 1"/>
              <a:gd name="f938" fmla="*/ 641906 f822 1"/>
              <a:gd name="f939" fmla="*/ 3349311 f821 1"/>
              <a:gd name="f940" fmla="*/ 810930 f822 1"/>
              <a:gd name="f941" fmla="*/ 3408042 f821 1"/>
              <a:gd name="f942" fmla="*/ 933908 f822 1"/>
              <a:gd name="f943" fmla="*/ 3423758 f821 1"/>
              <a:gd name="f944" fmla="*/ 760747 f822 1"/>
              <a:gd name="f945" fmla="*/ 3321187 f821 1"/>
              <a:gd name="f946" fmla="*/ 593101 f822 1"/>
              <a:gd name="f947" fmla="*/ 3187731 f821 1"/>
              <a:gd name="f948" fmla="*/ 722419 f822 1"/>
              <a:gd name="f949" fmla="*/ 3213374 f821 1"/>
              <a:gd name="f950" fmla="*/ 727934 f822 1"/>
              <a:gd name="f951" fmla="*/ 3195451 f821 1"/>
              <a:gd name="f952" fmla="*/ 615987 f822 1"/>
              <a:gd name="f953" fmla="*/ 3036630 f821 1"/>
              <a:gd name="f954" fmla="*/ 560564 f822 1"/>
              <a:gd name="f955" fmla="*/ 2972660 f821 1"/>
              <a:gd name="f956" fmla="*/ 311302 f822 1"/>
              <a:gd name="f957" fmla="*/ 2779924 f821 1"/>
              <a:gd name="f958" fmla="*/ 547882 f822 1"/>
              <a:gd name="f959" fmla="*/ 2865952 f821 1"/>
              <a:gd name="f960" fmla="*/ 303582 f822 1"/>
              <a:gd name="f961" fmla="*/ 2678453 f821 1"/>
              <a:gd name="f962" fmla="*/ 185016 f822 1"/>
              <a:gd name="f963" fmla="*/ 2609244 f821 1"/>
              <a:gd name="f964" fmla="*/ 154963 f822 1"/>
              <a:gd name="f965" fmla="*/ 2568435 f821 1"/>
              <a:gd name="f966" fmla="*/ 207627 f822 1"/>
              <a:gd name="f967" fmla="*/ 2559612 f821 1"/>
              <a:gd name="f968" fmla="*/ 369207 f822 1"/>
              <a:gd name="f969" fmla="*/ 2575330 f821 1"/>
              <a:gd name="f970" fmla="*/ 169852 f822 1"/>
              <a:gd name="f971" fmla="*/ 2449319 f821 1"/>
              <a:gd name="f972" fmla="*/ 319299 f822 1"/>
              <a:gd name="f973" fmla="*/ 2468619 f821 1"/>
              <a:gd name="f974" fmla="*/ 362313 f822 1"/>
              <a:gd name="f975" fmla="*/ 2418988 f821 1"/>
              <a:gd name="f976" fmla="*/ 431798 f822 1"/>
              <a:gd name="f977" fmla="*/ 2338750 f821 1"/>
              <a:gd name="f978" fmla="*/ 479775 f822 1"/>
              <a:gd name="f979" fmla="*/ 2294082 f821 1"/>
              <a:gd name="f980" fmla="*/ 499903 f822 1"/>
              <a:gd name="f981" fmla="*/ 2153458 f821 1"/>
              <a:gd name="f982" fmla="*/ 458544 f822 1"/>
              <a:gd name="f983" fmla="*/ 1999599 f821 1"/>
              <a:gd name="f984" fmla="*/ 346596 f822 1"/>
              <a:gd name="f985" fmla="*/ 1921843 f821 1"/>
              <a:gd name="f986" fmla="*/ 378857 f822 1"/>
              <a:gd name="f987" fmla="*/ 1834435 f821 1"/>
              <a:gd name="f988" fmla="*/ 617091 f822 1"/>
              <a:gd name="f989" fmla="*/ 1887376 f821 1"/>
              <a:gd name="f990" fmla="*/ 260568 f822 1"/>
              <a:gd name="f991" fmla="*/ 1679198 f821 1"/>
              <a:gd name="f992" fmla="*/ 320402 f822 1"/>
              <a:gd name="f993" fmla="*/ 1668720 f821 1"/>
              <a:gd name="f994" fmla="*/ 317920 f822 1"/>
              <a:gd name="f995" fmla="*/ 1652452 f821 1"/>
              <a:gd name="f996" fmla="*/ 321779 f822 1"/>
              <a:gd name="f997" fmla="*/ 1552359 f821 1"/>
              <a:gd name="f998" fmla="*/ 331707 f822 1"/>
              <a:gd name="f999" fmla="*/ 1506313 f821 1"/>
              <a:gd name="f1000" fmla="*/ 315990 f822 1"/>
              <a:gd name="f1001" fmla="*/ 1453371 f821 1"/>
              <a:gd name="f1002" fmla="*/ 583450 f822 1"/>
              <a:gd name="f1003" fmla="*/ 1474052 f821 1"/>
              <a:gd name="f1004" fmla="*/ 699809 f822 1"/>
              <a:gd name="f1005" fmla="*/ 1461919 f821 1"/>
              <a:gd name="f1006" fmla="*/ 902750 f822 1"/>
              <a:gd name="f1007" fmla="*/ 1458612 f821 1"/>
              <a:gd name="f1008" fmla="*/ 996774 f822 1"/>
              <a:gd name="f1009" fmla="*/ 1468814 f821 1"/>
              <a:gd name="f1010" fmla="*/ 1077012 f822 1"/>
              <a:gd name="f1011" fmla="*/ 1455578 f821 1"/>
              <a:gd name="f1012" fmla="*/ 1000083 f822 1"/>
              <a:gd name="f1013" fmla="*/ 1393262 f821 1"/>
              <a:gd name="f1014" fmla="*/ 891720 f822 1"/>
              <a:gd name="f1015" fmla="*/ 1394089 f821 1"/>
              <a:gd name="f1016" fmla="*/ 814515 f822 1"/>
              <a:gd name="f1017" fmla="*/ 1353557 f821 1"/>
              <a:gd name="f1018" fmla="*/ 740895 f822 1"/>
              <a:gd name="f1019" fmla="*/ 1280211 f821 1"/>
              <a:gd name="f1020" fmla="*/ 481154 f822 1"/>
              <a:gd name="f1021" fmla="*/ 1163301 f821 1"/>
              <a:gd name="f1022" fmla="*/ 433728 f822 1"/>
              <a:gd name="f1023" fmla="*/ 1118909 f821 1"/>
              <a:gd name="f1024" fmla="*/ 1176276 f822 1"/>
              <a:gd name="f1025" fmla="*/ 1288484 f821 1"/>
              <a:gd name="f1026" fmla="*/ 946867 f822 1"/>
              <a:gd name="f1027" fmla="*/ 1217344 f821 1"/>
              <a:gd name="f1028" fmla="*/ 1102104 f822 1"/>
              <a:gd name="f1029" fmla="*/ 1230304 f821 1"/>
              <a:gd name="f1030" fmla="*/ 1188133 f822 1"/>
              <a:gd name="f1031" fmla="*/ 1182603 f821 1"/>
              <a:gd name="f1032" fmla="*/ 1187030 f822 1"/>
              <a:gd name="f1033" fmla="*/ 1169092 f821 1"/>
              <a:gd name="f1034" fmla="*/ 1123887 f822 1"/>
              <a:gd name="f1035" fmla="*/ 1124698 f821 1"/>
              <a:gd name="f1036" fmla="*/ 1086938 f822 1"/>
              <a:gd name="f1037" fmla="*/ 1096023 f821 1"/>
              <a:gd name="f1038" fmla="*/ 985744 f822 1"/>
              <a:gd name="f1039" fmla="*/ 992622 f821 1"/>
              <a:gd name="f1040" fmla="*/ 1057987 f822 1"/>
              <a:gd name="f1041" fmla="*/ 981594 f821 1"/>
              <a:gd name="f1042" fmla="*/ 1084733 f822 1"/>
              <a:gd name="f1043" fmla="*/ 960086 f821 1"/>
              <a:gd name="f1044" fmla="*/ 1064605 f822 1"/>
              <a:gd name="f1045" fmla="*/ 929756 f821 1"/>
              <a:gd name="f1046" fmla="*/ 840985 f822 1"/>
              <a:gd name="f1047" fmla="*/ 836558 f821 1"/>
              <a:gd name="f1048" fmla="*/ 823615 f822 1"/>
              <a:gd name="f1049" fmla="*/ 764315 f821 1"/>
              <a:gd name="f1050" fmla="*/ 865526 f822 1"/>
              <a:gd name="f1051" fmla="*/ 753562 f821 1"/>
              <a:gd name="f1052" fmla="*/ 914331 f822 1"/>
              <a:gd name="f1053" fmla="*/ 758525 f821 1"/>
              <a:gd name="f1054" fmla="*/ 875452 f822 1"/>
              <a:gd name="f1055" fmla="*/ 701724 f821 1"/>
              <a:gd name="f1056" fmla="*/ 717181 f822 1"/>
              <a:gd name="f1057" fmla="*/ 644371 f821 1"/>
              <a:gd name="f1058" fmla="*/ 755783 f822 1"/>
              <a:gd name="f1059" fmla="*/ 591707 f821 1"/>
              <a:gd name="f1060" fmla="*/ 0 f822 1"/>
              <a:gd name="f1061" fmla="*/ 352370 f821 1"/>
              <a:gd name="f1062" fmla="*/ 135937 f822 1"/>
              <a:gd name="f1063" fmla="*/ 349889 f821 1"/>
              <a:gd name="f1064" fmla="*/ 421595 f822 1"/>
              <a:gd name="f1065" fmla="*/ 385458 f821 1"/>
              <a:gd name="f1066" fmla="*/ 564424 f822 1"/>
              <a:gd name="f1067" fmla="*/ 379393 f821 1"/>
              <a:gd name="f1068" fmla="*/ 698432 f822 1"/>
              <a:gd name="f1069" fmla="*/ 398694 f821 1"/>
              <a:gd name="f1070" fmla="*/ 815067 f822 1"/>
              <a:gd name="f1071" fmla="*/ 705876 f822 1"/>
              <a:gd name="f1072" fmla="*/ 370568 f821 1"/>
              <a:gd name="f1073" fmla="*/ 775360 f822 1"/>
              <a:gd name="f1074" fmla="*/ 345477 f821 1"/>
              <a:gd name="f1075" fmla="*/ 787493 f822 1"/>
              <a:gd name="f1076" fmla="*/ 315146 f821 1"/>
              <a:gd name="f1077" fmla="*/ 819202 f822 1"/>
              <a:gd name="f1078" fmla="*/ 291709 f821 1"/>
              <a:gd name="f1079" fmla="*/ 998705 f822 1"/>
              <a:gd name="f1080" fmla="*/ 303291 f821 1"/>
              <a:gd name="f1081" fmla="*/ 880139 f822 1"/>
              <a:gd name="f1082" fmla="*/ 206783 f821 1"/>
              <a:gd name="f1083" fmla="*/ 804037 f822 1"/>
              <a:gd name="f1084" fmla="*/ 190790 f821 1"/>
              <a:gd name="f1085" fmla="*/ 786666 f822 1"/>
              <a:gd name="f1086" fmla="*/ 149707 f821 1"/>
              <a:gd name="f1087" fmla="*/ 821960 f822 1"/>
              <a:gd name="f1088" fmla="*/ 140884 f821 1"/>
              <a:gd name="f1089" fmla="*/ 997325 f822 1"/>
              <a:gd name="f1090" fmla="*/ 174800 f821 1"/>
              <a:gd name="f1091" fmla="*/ 1026829 f822 1"/>
              <a:gd name="f1092" fmla="*/ 161287 f821 1"/>
              <a:gd name="f1093" fmla="*/ 696777 f822 1"/>
              <a:gd name="f1094" fmla="*/ 73604 f821 1"/>
              <a:gd name="f1095" fmla="*/ 701741 f822 1"/>
              <a:gd name="f1096" fmla="*/ 50444 f821 1"/>
              <a:gd name="f1097" fmla="*/ 992362 f822 1"/>
              <a:gd name="f1098" fmla="*/ 86289 f821 1"/>
              <a:gd name="f1099" fmla="*/ 806519 f822 1"/>
              <a:gd name="f1100" fmla="*/ 18183 f821 1"/>
              <a:gd name="f1101" fmla="+- f823 0 f1"/>
              <a:gd name="f1102" fmla="*/ f826 1 5283866"/>
              <a:gd name="f1103" fmla="*/ f827 1 4210442"/>
              <a:gd name="f1104" fmla="*/ f828 1 5283866"/>
              <a:gd name="f1105" fmla="*/ f829 1 4210442"/>
              <a:gd name="f1106" fmla="*/ f830 1 5283866"/>
              <a:gd name="f1107" fmla="*/ f831 1 4210442"/>
              <a:gd name="f1108" fmla="*/ f832 1 5283866"/>
              <a:gd name="f1109" fmla="*/ f833 1 4210442"/>
              <a:gd name="f1110" fmla="*/ f834 1 5283866"/>
              <a:gd name="f1111" fmla="*/ f835 1 4210442"/>
              <a:gd name="f1112" fmla="*/ f836 1 5283866"/>
              <a:gd name="f1113" fmla="*/ f837 1 4210442"/>
              <a:gd name="f1114" fmla="*/ f838 1 5283866"/>
              <a:gd name="f1115" fmla="*/ f839 1 4210442"/>
              <a:gd name="f1116" fmla="*/ f840 1 5283866"/>
              <a:gd name="f1117" fmla="*/ f841 1 4210442"/>
              <a:gd name="f1118" fmla="*/ f842 1 5283866"/>
              <a:gd name="f1119" fmla="*/ f843 1 4210442"/>
              <a:gd name="f1120" fmla="*/ f844 1 5283866"/>
              <a:gd name="f1121" fmla="*/ f845 1 4210442"/>
              <a:gd name="f1122" fmla="*/ f846 1 5283866"/>
              <a:gd name="f1123" fmla="*/ f847 1 4210442"/>
              <a:gd name="f1124" fmla="*/ f848 1 5283866"/>
              <a:gd name="f1125" fmla="*/ f849 1 4210442"/>
              <a:gd name="f1126" fmla="*/ f850 1 5283866"/>
              <a:gd name="f1127" fmla="*/ f851 1 4210442"/>
              <a:gd name="f1128" fmla="*/ f852 1 5283866"/>
              <a:gd name="f1129" fmla="*/ f853 1 4210442"/>
              <a:gd name="f1130" fmla="*/ f854 1 5283866"/>
              <a:gd name="f1131" fmla="*/ f855 1 4210442"/>
              <a:gd name="f1132" fmla="*/ f856 1 5283866"/>
              <a:gd name="f1133" fmla="*/ f857 1 4210442"/>
              <a:gd name="f1134" fmla="*/ f858 1 5283866"/>
              <a:gd name="f1135" fmla="*/ f859 1 4210442"/>
              <a:gd name="f1136" fmla="*/ f860 1 5283866"/>
              <a:gd name="f1137" fmla="*/ f861 1 4210442"/>
              <a:gd name="f1138" fmla="*/ f862 1 5283866"/>
              <a:gd name="f1139" fmla="*/ f863 1 4210442"/>
              <a:gd name="f1140" fmla="*/ f864 1 5283866"/>
              <a:gd name="f1141" fmla="*/ f865 1 4210442"/>
              <a:gd name="f1142" fmla="*/ f866 1 5283866"/>
              <a:gd name="f1143" fmla="*/ f867 1 4210442"/>
              <a:gd name="f1144" fmla="*/ f868 1 5283866"/>
              <a:gd name="f1145" fmla="*/ f869 1 4210442"/>
              <a:gd name="f1146" fmla="*/ f870 1 5283866"/>
              <a:gd name="f1147" fmla="*/ f871 1 4210442"/>
              <a:gd name="f1148" fmla="*/ f872 1 5283866"/>
              <a:gd name="f1149" fmla="*/ f873 1 4210442"/>
              <a:gd name="f1150" fmla="*/ f874 1 5283866"/>
              <a:gd name="f1151" fmla="*/ f875 1 4210442"/>
              <a:gd name="f1152" fmla="*/ f876 1 5283866"/>
              <a:gd name="f1153" fmla="*/ f877 1 4210442"/>
              <a:gd name="f1154" fmla="*/ f878 1 5283866"/>
              <a:gd name="f1155" fmla="*/ f879 1 4210442"/>
              <a:gd name="f1156" fmla="*/ f880 1 5283866"/>
              <a:gd name="f1157" fmla="*/ f881 1 4210442"/>
              <a:gd name="f1158" fmla="*/ f882 1 5283866"/>
              <a:gd name="f1159" fmla="*/ f883 1 4210442"/>
              <a:gd name="f1160" fmla="*/ f884 1 5283866"/>
              <a:gd name="f1161" fmla="*/ f885 1 4210442"/>
              <a:gd name="f1162" fmla="*/ f886 1 5283866"/>
              <a:gd name="f1163" fmla="*/ f887 1 4210442"/>
              <a:gd name="f1164" fmla="*/ f888 1 5283866"/>
              <a:gd name="f1165" fmla="*/ f889 1 4210442"/>
              <a:gd name="f1166" fmla="*/ f890 1 5283866"/>
              <a:gd name="f1167" fmla="*/ f891 1 4210442"/>
              <a:gd name="f1168" fmla="*/ f892 1 5283866"/>
              <a:gd name="f1169" fmla="*/ f893 1 4210442"/>
              <a:gd name="f1170" fmla="*/ f894 1 5283866"/>
              <a:gd name="f1171" fmla="*/ f895 1 4210442"/>
              <a:gd name="f1172" fmla="*/ f896 1 5283866"/>
              <a:gd name="f1173" fmla="*/ f897 1 4210442"/>
              <a:gd name="f1174" fmla="*/ f898 1 5283866"/>
              <a:gd name="f1175" fmla="*/ f899 1 4210442"/>
              <a:gd name="f1176" fmla="*/ f900 1 5283866"/>
              <a:gd name="f1177" fmla="*/ f901 1 4210442"/>
              <a:gd name="f1178" fmla="*/ f902 1 5283866"/>
              <a:gd name="f1179" fmla="*/ f903 1 4210442"/>
              <a:gd name="f1180" fmla="*/ f904 1 5283866"/>
              <a:gd name="f1181" fmla="*/ f905 1 4210442"/>
              <a:gd name="f1182" fmla="*/ f906 1 5283866"/>
              <a:gd name="f1183" fmla="*/ f907 1 4210442"/>
              <a:gd name="f1184" fmla="*/ f908 1 5283866"/>
              <a:gd name="f1185" fmla="*/ f909 1 4210442"/>
              <a:gd name="f1186" fmla="*/ f910 1 5283866"/>
              <a:gd name="f1187" fmla="*/ f911 1 4210442"/>
              <a:gd name="f1188" fmla="*/ f912 1 5283866"/>
              <a:gd name="f1189" fmla="*/ f913 1 4210442"/>
              <a:gd name="f1190" fmla="*/ f914 1 5283866"/>
              <a:gd name="f1191" fmla="*/ f915 1 4210442"/>
              <a:gd name="f1192" fmla="*/ f916 1 5283866"/>
              <a:gd name="f1193" fmla="*/ f917 1 4210442"/>
              <a:gd name="f1194" fmla="*/ f918 1 5283866"/>
              <a:gd name="f1195" fmla="*/ f919 1 4210442"/>
              <a:gd name="f1196" fmla="*/ f920 1 5283866"/>
              <a:gd name="f1197" fmla="*/ f921 1 4210442"/>
              <a:gd name="f1198" fmla="*/ f922 1 5283866"/>
              <a:gd name="f1199" fmla="*/ f923 1 4210442"/>
              <a:gd name="f1200" fmla="*/ f924 1 5283866"/>
              <a:gd name="f1201" fmla="*/ f925 1 4210442"/>
              <a:gd name="f1202" fmla="*/ f926 1 5283866"/>
              <a:gd name="f1203" fmla="*/ f927 1 4210442"/>
              <a:gd name="f1204" fmla="*/ f928 1 5283866"/>
              <a:gd name="f1205" fmla="*/ f929 1 4210442"/>
              <a:gd name="f1206" fmla="*/ f930 1 5283866"/>
              <a:gd name="f1207" fmla="*/ f931 1 4210442"/>
              <a:gd name="f1208" fmla="*/ f932 1 5283866"/>
              <a:gd name="f1209" fmla="*/ f933 1 4210442"/>
              <a:gd name="f1210" fmla="*/ f934 1 5283866"/>
              <a:gd name="f1211" fmla="*/ f935 1 4210442"/>
              <a:gd name="f1212" fmla="*/ f936 1 5283866"/>
              <a:gd name="f1213" fmla="*/ f937 1 4210442"/>
              <a:gd name="f1214" fmla="*/ f938 1 5283866"/>
              <a:gd name="f1215" fmla="*/ f939 1 4210442"/>
              <a:gd name="f1216" fmla="*/ f940 1 5283866"/>
              <a:gd name="f1217" fmla="*/ f941 1 4210442"/>
              <a:gd name="f1218" fmla="*/ f942 1 5283866"/>
              <a:gd name="f1219" fmla="*/ f943 1 4210442"/>
              <a:gd name="f1220" fmla="*/ f944 1 5283866"/>
              <a:gd name="f1221" fmla="*/ f945 1 4210442"/>
              <a:gd name="f1222" fmla="*/ f946 1 5283866"/>
              <a:gd name="f1223" fmla="*/ f947 1 4210442"/>
              <a:gd name="f1224" fmla="*/ f948 1 5283866"/>
              <a:gd name="f1225" fmla="*/ f949 1 4210442"/>
              <a:gd name="f1226" fmla="*/ f950 1 5283866"/>
              <a:gd name="f1227" fmla="*/ f951 1 4210442"/>
              <a:gd name="f1228" fmla="*/ f952 1 5283866"/>
              <a:gd name="f1229" fmla="*/ f953 1 4210442"/>
              <a:gd name="f1230" fmla="*/ f954 1 5283866"/>
              <a:gd name="f1231" fmla="*/ f955 1 4210442"/>
              <a:gd name="f1232" fmla="*/ f956 1 5283866"/>
              <a:gd name="f1233" fmla="*/ f957 1 4210442"/>
              <a:gd name="f1234" fmla="*/ f958 1 5283866"/>
              <a:gd name="f1235" fmla="*/ f959 1 4210442"/>
              <a:gd name="f1236" fmla="*/ f960 1 5283866"/>
              <a:gd name="f1237" fmla="*/ f961 1 4210442"/>
              <a:gd name="f1238" fmla="*/ f962 1 5283866"/>
              <a:gd name="f1239" fmla="*/ f963 1 4210442"/>
              <a:gd name="f1240" fmla="*/ f964 1 5283866"/>
              <a:gd name="f1241" fmla="*/ f965 1 4210442"/>
              <a:gd name="f1242" fmla="*/ f966 1 5283866"/>
              <a:gd name="f1243" fmla="*/ f967 1 4210442"/>
              <a:gd name="f1244" fmla="*/ f968 1 5283866"/>
              <a:gd name="f1245" fmla="*/ f969 1 4210442"/>
              <a:gd name="f1246" fmla="*/ f970 1 5283866"/>
              <a:gd name="f1247" fmla="*/ f971 1 4210442"/>
              <a:gd name="f1248" fmla="*/ f972 1 5283866"/>
              <a:gd name="f1249" fmla="*/ f973 1 4210442"/>
              <a:gd name="f1250" fmla="*/ f974 1 5283866"/>
              <a:gd name="f1251" fmla="*/ f975 1 4210442"/>
              <a:gd name="f1252" fmla="*/ f976 1 5283866"/>
              <a:gd name="f1253" fmla="*/ f977 1 4210442"/>
              <a:gd name="f1254" fmla="*/ f978 1 5283866"/>
              <a:gd name="f1255" fmla="*/ f979 1 4210442"/>
              <a:gd name="f1256" fmla="*/ f980 1 5283866"/>
              <a:gd name="f1257" fmla="*/ f981 1 4210442"/>
              <a:gd name="f1258" fmla="*/ f982 1 5283866"/>
              <a:gd name="f1259" fmla="*/ f983 1 4210442"/>
              <a:gd name="f1260" fmla="*/ f984 1 5283866"/>
              <a:gd name="f1261" fmla="*/ f985 1 4210442"/>
              <a:gd name="f1262" fmla="*/ f986 1 5283866"/>
              <a:gd name="f1263" fmla="*/ f987 1 4210442"/>
              <a:gd name="f1264" fmla="*/ f988 1 5283866"/>
              <a:gd name="f1265" fmla="*/ f989 1 4210442"/>
              <a:gd name="f1266" fmla="*/ f990 1 5283866"/>
              <a:gd name="f1267" fmla="*/ f991 1 4210442"/>
              <a:gd name="f1268" fmla="*/ f992 1 5283866"/>
              <a:gd name="f1269" fmla="*/ f993 1 4210442"/>
              <a:gd name="f1270" fmla="*/ f994 1 5283866"/>
              <a:gd name="f1271" fmla="*/ f995 1 4210442"/>
              <a:gd name="f1272" fmla="*/ f996 1 5283866"/>
              <a:gd name="f1273" fmla="*/ f997 1 4210442"/>
              <a:gd name="f1274" fmla="*/ f998 1 5283866"/>
              <a:gd name="f1275" fmla="*/ f999 1 4210442"/>
              <a:gd name="f1276" fmla="*/ f1000 1 5283866"/>
              <a:gd name="f1277" fmla="*/ f1001 1 4210442"/>
              <a:gd name="f1278" fmla="*/ f1002 1 5283866"/>
              <a:gd name="f1279" fmla="*/ f1003 1 4210442"/>
              <a:gd name="f1280" fmla="*/ f1004 1 5283866"/>
              <a:gd name="f1281" fmla="*/ f1005 1 4210442"/>
              <a:gd name="f1282" fmla="*/ f1006 1 5283866"/>
              <a:gd name="f1283" fmla="*/ f1007 1 4210442"/>
              <a:gd name="f1284" fmla="*/ f1008 1 5283866"/>
              <a:gd name="f1285" fmla="*/ f1009 1 4210442"/>
              <a:gd name="f1286" fmla="*/ f1010 1 5283866"/>
              <a:gd name="f1287" fmla="*/ f1011 1 4210442"/>
              <a:gd name="f1288" fmla="*/ f1012 1 5283866"/>
              <a:gd name="f1289" fmla="*/ f1013 1 4210442"/>
              <a:gd name="f1290" fmla="*/ f1014 1 5283866"/>
              <a:gd name="f1291" fmla="*/ f1015 1 4210442"/>
              <a:gd name="f1292" fmla="*/ f1016 1 5283866"/>
              <a:gd name="f1293" fmla="*/ f1017 1 4210442"/>
              <a:gd name="f1294" fmla="*/ f1018 1 5283866"/>
              <a:gd name="f1295" fmla="*/ f1019 1 4210442"/>
              <a:gd name="f1296" fmla="*/ f1020 1 5283866"/>
              <a:gd name="f1297" fmla="*/ f1021 1 4210442"/>
              <a:gd name="f1298" fmla="*/ f1022 1 5283866"/>
              <a:gd name="f1299" fmla="*/ f1023 1 4210442"/>
              <a:gd name="f1300" fmla="*/ f1024 1 5283866"/>
              <a:gd name="f1301" fmla="*/ f1025 1 4210442"/>
              <a:gd name="f1302" fmla="*/ f1026 1 5283866"/>
              <a:gd name="f1303" fmla="*/ f1027 1 4210442"/>
              <a:gd name="f1304" fmla="*/ f1028 1 5283866"/>
              <a:gd name="f1305" fmla="*/ f1029 1 4210442"/>
              <a:gd name="f1306" fmla="*/ f1030 1 5283866"/>
              <a:gd name="f1307" fmla="*/ f1031 1 4210442"/>
              <a:gd name="f1308" fmla="*/ f1032 1 5283866"/>
              <a:gd name="f1309" fmla="*/ f1033 1 4210442"/>
              <a:gd name="f1310" fmla="*/ f1034 1 5283866"/>
              <a:gd name="f1311" fmla="*/ f1035 1 4210442"/>
              <a:gd name="f1312" fmla="*/ f1036 1 5283866"/>
              <a:gd name="f1313" fmla="*/ f1037 1 4210442"/>
              <a:gd name="f1314" fmla="*/ f1038 1 5283866"/>
              <a:gd name="f1315" fmla="*/ f1039 1 4210442"/>
              <a:gd name="f1316" fmla="*/ f1040 1 5283866"/>
              <a:gd name="f1317" fmla="*/ f1041 1 4210442"/>
              <a:gd name="f1318" fmla="*/ f1042 1 5283866"/>
              <a:gd name="f1319" fmla="*/ f1043 1 4210442"/>
              <a:gd name="f1320" fmla="*/ f1044 1 5283866"/>
              <a:gd name="f1321" fmla="*/ f1045 1 4210442"/>
              <a:gd name="f1322" fmla="*/ f1046 1 5283866"/>
              <a:gd name="f1323" fmla="*/ f1047 1 4210442"/>
              <a:gd name="f1324" fmla="*/ f1048 1 5283866"/>
              <a:gd name="f1325" fmla="*/ f1049 1 4210442"/>
              <a:gd name="f1326" fmla="*/ f1050 1 5283866"/>
              <a:gd name="f1327" fmla="*/ f1051 1 4210442"/>
              <a:gd name="f1328" fmla="*/ f1052 1 5283866"/>
              <a:gd name="f1329" fmla="*/ f1053 1 4210442"/>
              <a:gd name="f1330" fmla="*/ f1054 1 5283866"/>
              <a:gd name="f1331" fmla="*/ f1055 1 4210442"/>
              <a:gd name="f1332" fmla="*/ f1056 1 5283866"/>
              <a:gd name="f1333" fmla="*/ f1057 1 4210442"/>
              <a:gd name="f1334" fmla="*/ f1058 1 5283866"/>
              <a:gd name="f1335" fmla="*/ f1059 1 4210442"/>
              <a:gd name="f1336" fmla="*/ f1060 1 5283866"/>
              <a:gd name="f1337" fmla="*/ f1061 1 4210442"/>
              <a:gd name="f1338" fmla="*/ f1062 1 5283866"/>
              <a:gd name="f1339" fmla="*/ f1063 1 4210442"/>
              <a:gd name="f1340" fmla="*/ f1064 1 5283866"/>
              <a:gd name="f1341" fmla="*/ f1065 1 4210442"/>
              <a:gd name="f1342" fmla="*/ f1066 1 5283866"/>
              <a:gd name="f1343" fmla="*/ f1067 1 4210442"/>
              <a:gd name="f1344" fmla="*/ f1068 1 5283866"/>
              <a:gd name="f1345" fmla="*/ f1069 1 4210442"/>
              <a:gd name="f1346" fmla="*/ f1070 1 5283866"/>
              <a:gd name="f1347" fmla="*/ f1071 1 5283866"/>
              <a:gd name="f1348" fmla="*/ f1072 1 4210442"/>
              <a:gd name="f1349" fmla="*/ f1073 1 5283866"/>
              <a:gd name="f1350" fmla="*/ f1074 1 4210442"/>
              <a:gd name="f1351" fmla="*/ f1075 1 5283866"/>
              <a:gd name="f1352" fmla="*/ f1076 1 4210442"/>
              <a:gd name="f1353" fmla="*/ f1077 1 5283866"/>
              <a:gd name="f1354" fmla="*/ f1078 1 4210442"/>
              <a:gd name="f1355" fmla="*/ f1079 1 5283866"/>
              <a:gd name="f1356" fmla="*/ f1080 1 4210442"/>
              <a:gd name="f1357" fmla="*/ f1081 1 5283866"/>
              <a:gd name="f1358" fmla="*/ f1082 1 4210442"/>
              <a:gd name="f1359" fmla="*/ f1083 1 5283866"/>
              <a:gd name="f1360" fmla="*/ f1084 1 4210442"/>
              <a:gd name="f1361" fmla="*/ f1085 1 5283866"/>
              <a:gd name="f1362" fmla="*/ f1086 1 4210442"/>
              <a:gd name="f1363" fmla="*/ f1087 1 5283866"/>
              <a:gd name="f1364" fmla="*/ f1088 1 4210442"/>
              <a:gd name="f1365" fmla="*/ f1089 1 5283866"/>
              <a:gd name="f1366" fmla="*/ f1090 1 4210442"/>
              <a:gd name="f1367" fmla="*/ f1091 1 5283866"/>
              <a:gd name="f1368" fmla="*/ f1092 1 4210442"/>
              <a:gd name="f1369" fmla="*/ f1093 1 5283866"/>
              <a:gd name="f1370" fmla="*/ f1094 1 4210442"/>
              <a:gd name="f1371" fmla="*/ f1095 1 5283866"/>
              <a:gd name="f1372" fmla="*/ f1096 1 4210442"/>
              <a:gd name="f1373" fmla="*/ f1097 1 5283866"/>
              <a:gd name="f1374" fmla="*/ f1098 1 4210442"/>
              <a:gd name="f1375" fmla="*/ f1099 1 5283866"/>
              <a:gd name="f1376" fmla="*/ f1100 1 4210442"/>
              <a:gd name="f1377" fmla="*/ f817 1 f824"/>
              <a:gd name="f1378" fmla="*/ f818 1 f824"/>
              <a:gd name="f1379" fmla="*/ f817 1 f825"/>
              <a:gd name="f1380" fmla="*/ f819 1 f825"/>
              <a:gd name="f1381" fmla="*/ f1102 1 f824"/>
              <a:gd name="f1382" fmla="*/ f1103 1 f825"/>
              <a:gd name="f1383" fmla="*/ f1104 1 f824"/>
              <a:gd name="f1384" fmla="*/ f1105 1 f825"/>
              <a:gd name="f1385" fmla="*/ f1106 1 f824"/>
              <a:gd name="f1386" fmla="*/ f1107 1 f825"/>
              <a:gd name="f1387" fmla="*/ f1108 1 f824"/>
              <a:gd name="f1388" fmla="*/ f1109 1 f825"/>
              <a:gd name="f1389" fmla="*/ f1110 1 f824"/>
              <a:gd name="f1390" fmla="*/ f1111 1 f825"/>
              <a:gd name="f1391" fmla="*/ f1112 1 f824"/>
              <a:gd name="f1392" fmla="*/ f1113 1 f825"/>
              <a:gd name="f1393" fmla="*/ f1114 1 f824"/>
              <a:gd name="f1394" fmla="*/ f1115 1 f825"/>
              <a:gd name="f1395" fmla="*/ f1116 1 f824"/>
              <a:gd name="f1396" fmla="*/ f1117 1 f825"/>
              <a:gd name="f1397" fmla="*/ f1118 1 f824"/>
              <a:gd name="f1398" fmla="*/ f1119 1 f825"/>
              <a:gd name="f1399" fmla="*/ f1120 1 f824"/>
              <a:gd name="f1400" fmla="*/ f1121 1 f825"/>
              <a:gd name="f1401" fmla="*/ f1122 1 f824"/>
              <a:gd name="f1402" fmla="*/ f1123 1 f825"/>
              <a:gd name="f1403" fmla="*/ f1124 1 f824"/>
              <a:gd name="f1404" fmla="*/ f1125 1 f825"/>
              <a:gd name="f1405" fmla="*/ f1126 1 f824"/>
              <a:gd name="f1406" fmla="*/ f1127 1 f825"/>
              <a:gd name="f1407" fmla="*/ f1128 1 f824"/>
              <a:gd name="f1408" fmla="*/ f1129 1 f825"/>
              <a:gd name="f1409" fmla="*/ f1130 1 f824"/>
              <a:gd name="f1410" fmla="*/ f1131 1 f825"/>
              <a:gd name="f1411" fmla="*/ f1132 1 f824"/>
              <a:gd name="f1412" fmla="*/ f1133 1 f825"/>
              <a:gd name="f1413" fmla="*/ f1134 1 f824"/>
              <a:gd name="f1414" fmla="*/ f1135 1 f825"/>
              <a:gd name="f1415" fmla="*/ f1136 1 f824"/>
              <a:gd name="f1416" fmla="*/ f1137 1 f825"/>
              <a:gd name="f1417" fmla="*/ f1138 1 f824"/>
              <a:gd name="f1418" fmla="*/ f1139 1 f825"/>
              <a:gd name="f1419" fmla="*/ f1140 1 f824"/>
              <a:gd name="f1420" fmla="*/ f1141 1 f825"/>
              <a:gd name="f1421" fmla="*/ f1142 1 f824"/>
              <a:gd name="f1422" fmla="*/ f1143 1 f825"/>
              <a:gd name="f1423" fmla="*/ f1144 1 f824"/>
              <a:gd name="f1424" fmla="*/ f1145 1 f825"/>
              <a:gd name="f1425" fmla="*/ f1146 1 f824"/>
              <a:gd name="f1426" fmla="*/ f1147 1 f825"/>
              <a:gd name="f1427" fmla="*/ f1148 1 f824"/>
              <a:gd name="f1428" fmla="*/ f1149 1 f825"/>
              <a:gd name="f1429" fmla="*/ f1150 1 f824"/>
              <a:gd name="f1430" fmla="*/ f1151 1 f825"/>
              <a:gd name="f1431" fmla="*/ f1152 1 f824"/>
              <a:gd name="f1432" fmla="*/ f1153 1 f825"/>
              <a:gd name="f1433" fmla="*/ f1154 1 f824"/>
              <a:gd name="f1434" fmla="*/ f1155 1 f825"/>
              <a:gd name="f1435" fmla="*/ f1156 1 f824"/>
              <a:gd name="f1436" fmla="*/ f1157 1 f825"/>
              <a:gd name="f1437" fmla="*/ f1158 1 f824"/>
              <a:gd name="f1438" fmla="*/ f1159 1 f825"/>
              <a:gd name="f1439" fmla="*/ f1160 1 f824"/>
              <a:gd name="f1440" fmla="*/ f1161 1 f825"/>
              <a:gd name="f1441" fmla="*/ f1162 1 f824"/>
              <a:gd name="f1442" fmla="*/ f1163 1 f825"/>
              <a:gd name="f1443" fmla="*/ f1164 1 f824"/>
              <a:gd name="f1444" fmla="*/ f1165 1 f825"/>
              <a:gd name="f1445" fmla="*/ f1166 1 f824"/>
              <a:gd name="f1446" fmla="*/ f1167 1 f825"/>
              <a:gd name="f1447" fmla="*/ f1168 1 f824"/>
              <a:gd name="f1448" fmla="*/ f1169 1 f825"/>
              <a:gd name="f1449" fmla="*/ f1170 1 f824"/>
              <a:gd name="f1450" fmla="*/ f1171 1 f825"/>
              <a:gd name="f1451" fmla="*/ f1172 1 f824"/>
              <a:gd name="f1452" fmla="*/ f1173 1 f825"/>
              <a:gd name="f1453" fmla="*/ f1174 1 f824"/>
              <a:gd name="f1454" fmla="*/ f1175 1 f825"/>
              <a:gd name="f1455" fmla="*/ f1176 1 f824"/>
              <a:gd name="f1456" fmla="*/ f1177 1 f825"/>
              <a:gd name="f1457" fmla="*/ f1178 1 f824"/>
              <a:gd name="f1458" fmla="*/ f1179 1 f825"/>
              <a:gd name="f1459" fmla="*/ f1180 1 f824"/>
              <a:gd name="f1460" fmla="*/ f1181 1 f825"/>
              <a:gd name="f1461" fmla="*/ f1182 1 f824"/>
              <a:gd name="f1462" fmla="*/ f1183 1 f825"/>
              <a:gd name="f1463" fmla="*/ f1184 1 f824"/>
              <a:gd name="f1464" fmla="*/ f1185 1 f825"/>
              <a:gd name="f1465" fmla="*/ f1186 1 f824"/>
              <a:gd name="f1466" fmla="*/ f1187 1 f825"/>
              <a:gd name="f1467" fmla="*/ f1188 1 f824"/>
              <a:gd name="f1468" fmla="*/ f1189 1 f825"/>
              <a:gd name="f1469" fmla="*/ f1190 1 f824"/>
              <a:gd name="f1470" fmla="*/ f1191 1 f825"/>
              <a:gd name="f1471" fmla="*/ f1192 1 f824"/>
              <a:gd name="f1472" fmla="*/ f1193 1 f825"/>
              <a:gd name="f1473" fmla="*/ f1194 1 f824"/>
              <a:gd name="f1474" fmla="*/ f1195 1 f825"/>
              <a:gd name="f1475" fmla="*/ f1196 1 f824"/>
              <a:gd name="f1476" fmla="*/ f1197 1 f825"/>
              <a:gd name="f1477" fmla="*/ f1198 1 f824"/>
              <a:gd name="f1478" fmla="*/ f1199 1 f825"/>
              <a:gd name="f1479" fmla="*/ f1200 1 f824"/>
              <a:gd name="f1480" fmla="*/ f1201 1 f825"/>
              <a:gd name="f1481" fmla="*/ f1202 1 f824"/>
              <a:gd name="f1482" fmla="*/ f1203 1 f825"/>
              <a:gd name="f1483" fmla="*/ f1204 1 f824"/>
              <a:gd name="f1484" fmla="*/ f1205 1 f825"/>
              <a:gd name="f1485" fmla="*/ f1206 1 f824"/>
              <a:gd name="f1486" fmla="*/ f1207 1 f825"/>
              <a:gd name="f1487" fmla="*/ f1208 1 f824"/>
              <a:gd name="f1488" fmla="*/ f1209 1 f825"/>
              <a:gd name="f1489" fmla="*/ f1210 1 f824"/>
              <a:gd name="f1490" fmla="*/ f1211 1 f825"/>
              <a:gd name="f1491" fmla="*/ f1212 1 f824"/>
              <a:gd name="f1492" fmla="*/ f1213 1 f825"/>
              <a:gd name="f1493" fmla="*/ f1214 1 f824"/>
              <a:gd name="f1494" fmla="*/ f1215 1 f825"/>
              <a:gd name="f1495" fmla="*/ f1216 1 f824"/>
              <a:gd name="f1496" fmla="*/ f1217 1 f825"/>
              <a:gd name="f1497" fmla="*/ f1218 1 f824"/>
              <a:gd name="f1498" fmla="*/ f1219 1 f825"/>
              <a:gd name="f1499" fmla="*/ f1220 1 f824"/>
              <a:gd name="f1500" fmla="*/ f1221 1 f825"/>
              <a:gd name="f1501" fmla="*/ f1222 1 f824"/>
              <a:gd name="f1502" fmla="*/ f1223 1 f825"/>
              <a:gd name="f1503" fmla="*/ f1224 1 f824"/>
              <a:gd name="f1504" fmla="*/ f1225 1 f825"/>
              <a:gd name="f1505" fmla="*/ f1226 1 f824"/>
              <a:gd name="f1506" fmla="*/ f1227 1 f825"/>
              <a:gd name="f1507" fmla="*/ f1228 1 f824"/>
              <a:gd name="f1508" fmla="*/ f1229 1 f825"/>
              <a:gd name="f1509" fmla="*/ f1230 1 f824"/>
              <a:gd name="f1510" fmla="*/ f1231 1 f825"/>
              <a:gd name="f1511" fmla="*/ f1232 1 f824"/>
              <a:gd name="f1512" fmla="*/ f1233 1 f825"/>
              <a:gd name="f1513" fmla="*/ f1234 1 f824"/>
              <a:gd name="f1514" fmla="*/ f1235 1 f825"/>
              <a:gd name="f1515" fmla="*/ f1236 1 f824"/>
              <a:gd name="f1516" fmla="*/ f1237 1 f825"/>
              <a:gd name="f1517" fmla="*/ f1238 1 f824"/>
              <a:gd name="f1518" fmla="*/ f1239 1 f825"/>
              <a:gd name="f1519" fmla="*/ f1240 1 f824"/>
              <a:gd name="f1520" fmla="*/ f1241 1 f825"/>
              <a:gd name="f1521" fmla="*/ f1242 1 f824"/>
              <a:gd name="f1522" fmla="*/ f1243 1 f825"/>
              <a:gd name="f1523" fmla="*/ f1244 1 f824"/>
              <a:gd name="f1524" fmla="*/ f1245 1 f825"/>
              <a:gd name="f1525" fmla="*/ f1246 1 f824"/>
              <a:gd name="f1526" fmla="*/ f1247 1 f825"/>
              <a:gd name="f1527" fmla="*/ f1248 1 f824"/>
              <a:gd name="f1528" fmla="*/ f1249 1 f825"/>
              <a:gd name="f1529" fmla="*/ f1250 1 f824"/>
              <a:gd name="f1530" fmla="*/ f1251 1 f825"/>
              <a:gd name="f1531" fmla="*/ f1252 1 f824"/>
              <a:gd name="f1532" fmla="*/ f1253 1 f825"/>
              <a:gd name="f1533" fmla="*/ f1254 1 f824"/>
              <a:gd name="f1534" fmla="*/ f1255 1 f825"/>
              <a:gd name="f1535" fmla="*/ f1256 1 f824"/>
              <a:gd name="f1536" fmla="*/ f1257 1 f825"/>
              <a:gd name="f1537" fmla="*/ f1258 1 f824"/>
              <a:gd name="f1538" fmla="*/ f1259 1 f825"/>
              <a:gd name="f1539" fmla="*/ f1260 1 f824"/>
              <a:gd name="f1540" fmla="*/ f1261 1 f825"/>
              <a:gd name="f1541" fmla="*/ f1262 1 f824"/>
              <a:gd name="f1542" fmla="*/ f1263 1 f825"/>
              <a:gd name="f1543" fmla="*/ f1264 1 f824"/>
              <a:gd name="f1544" fmla="*/ f1265 1 f825"/>
              <a:gd name="f1545" fmla="*/ f1266 1 f824"/>
              <a:gd name="f1546" fmla="*/ f1267 1 f825"/>
              <a:gd name="f1547" fmla="*/ f1268 1 f824"/>
              <a:gd name="f1548" fmla="*/ f1269 1 f825"/>
              <a:gd name="f1549" fmla="*/ f1270 1 f824"/>
              <a:gd name="f1550" fmla="*/ f1271 1 f825"/>
              <a:gd name="f1551" fmla="*/ f1272 1 f824"/>
              <a:gd name="f1552" fmla="*/ f1273 1 f825"/>
              <a:gd name="f1553" fmla="*/ f1274 1 f824"/>
              <a:gd name="f1554" fmla="*/ f1275 1 f825"/>
              <a:gd name="f1555" fmla="*/ f1276 1 f824"/>
              <a:gd name="f1556" fmla="*/ f1277 1 f825"/>
              <a:gd name="f1557" fmla="*/ f1278 1 f824"/>
              <a:gd name="f1558" fmla="*/ f1279 1 f825"/>
              <a:gd name="f1559" fmla="*/ f1280 1 f824"/>
              <a:gd name="f1560" fmla="*/ f1281 1 f825"/>
              <a:gd name="f1561" fmla="*/ f1282 1 f824"/>
              <a:gd name="f1562" fmla="*/ f1283 1 f825"/>
              <a:gd name="f1563" fmla="*/ f1284 1 f824"/>
              <a:gd name="f1564" fmla="*/ f1285 1 f825"/>
              <a:gd name="f1565" fmla="*/ f1286 1 f824"/>
              <a:gd name="f1566" fmla="*/ f1287 1 f825"/>
              <a:gd name="f1567" fmla="*/ f1288 1 f824"/>
              <a:gd name="f1568" fmla="*/ f1289 1 f825"/>
              <a:gd name="f1569" fmla="*/ f1290 1 f824"/>
              <a:gd name="f1570" fmla="*/ f1291 1 f825"/>
              <a:gd name="f1571" fmla="*/ f1292 1 f824"/>
              <a:gd name="f1572" fmla="*/ f1293 1 f825"/>
              <a:gd name="f1573" fmla="*/ f1294 1 f824"/>
              <a:gd name="f1574" fmla="*/ f1295 1 f825"/>
              <a:gd name="f1575" fmla="*/ f1296 1 f824"/>
              <a:gd name="f1576" fmla="*/ f1297 1 f825"/>
              <a:gd name="f1577" fmla="*/ f1298 1 f824"/>
              <a:gd name="f1578" fmla="*/ f1299 1 f825"/>
              <a:gd name="f1579" fmla="*/ f1300 1 f824"/>
              <a:gd name="f1580" fmla="*/ f1301 1 f825"/>
              <a:gd name="f1581" fmla="*/ f1302 1 f824"/>
              <a:gd name="f1582" fmla="*/ f1303 1 f825"/>
              <a:gd name="f1583" fmla="*/ f1304 1 f824"/>
              <a:gd name="f1584" fmla="*/ f1305 1 f825"/>
              <a:gd name="f1585" fmla="*/ f1306 1 f824"/>
              <a:gd name="f1586" fmla="*/ f1307 1 f825"/>
              <a:gd name="f1587" fmla="*/ f1308 1 f824"/>
              <a:gd name="f1588" fmla="*/ f1309 1 f825"/>
              <a:gd name="f1589" fmla="*/ f1310 1 f824"/>
              <a:gd name="f1590" fmla="*/ f1311 1 f825"/>
              <a:gd name="f1591" fmla="*/ f1312 1 f824"/>
              <a:gd name="f1592" fmla="*/ f1313 1 f825"/>
              <a:gd name="f1593" fmla="*/ f1314 1 f824"/>
              <a:gd name="f1594" fmla="*/ f1315 1 f825"/>
              <a:gd name="f1595" fmla="*/ f1316 1 f824"/>
              <a:gd name="f1596" fmla="*/ f1317 1 f825"/>
              <a:gd name="f1597" fmla="*/ f1318 1 f824"/>
              <a:gd name="f1598" fmla="*/ f1319 1 f825"/>
              <a:gd name="f1599" fmla="*/ f1320 1 f824"/>
              <a:gd name="f1600" fmla="*/ f1321 1 f825"/>
              <a:gd name="f1601" fmla="*/ f1322 1 f824"/>
              <a:gd name="f1602" fmla="*/ f1323 1 f825"/>
              <a:gd name="f1603" fmla="*/ f1324 1 f824"/>
              <a:gd name="f1604" fmla="*/ f1325 1 f825"/>
              <a:gd name="f1605" fmla="*/ f1326 1 f824"/>
              <a:gd name="f1606" fmla="*/ f1327 1 f825"/>
              <a:gd name="f1607" fmla="*/ f1328 1 f824"/>
              <a:gd name="f1608" fmla="*/ f1329 1 f825"/>
              <a:gd name="f1609" fmla="*/ f1330 1 f824"/>
              <a:gd name="f1610" fmla="*/ f1331 1 f825"/>
              <a:gd name="f1611" fmla="*/ f1332 1 f824"/>
              <a:gd name="f1612" fmla="*/ f1333 1 f825"/>
              <a:gd name="f1613" fmla="*/ f1334 1 f824"/>
              <a:gd name="f1614" fmla="*/ f1335 1 f825"/>
              <a:gd name="f1615" fmla="*/ f1336 1 f824"/>
              <a:gd name="f1616" fmla="*/ f1337 1 f825"/>
              <a:gd name="f1617" fmla="*/ f1338 1 f824"/>
              <a:gd name="f1618" fmla="*/ f1339 1 f825"/>
              <a:gd name="f1619" fmla="*/ f1340 1 f824"/>
              <a:gd name="f1620" fmla="*/ f1341 1 f825"/>
              <a:gd name="f1621" fmla="*/ f1342 1 f824"/>
              <a:gd name="f1622" fmla="*/ f1343 1 f825"/>
              <a:gd name="f1623" fmla="*/ f1344 1 f824"/>
              <a:gd name="f1624" fmla="*/ f1345 1 f825"/>
              <a:gd name="f1625" fmla="*/ f1346 1 f824"/>
              <a:gd name="f1626" fmla="*/ f1347 1 f824"/>
              <a:gd name="f1627" fmla="*/ f1348 1 f825"/>
              <a:gd name="f1628" fmla="*/ f1349 1 f824"/>
              <a:gd name="f1629" fmla="*/ f1350 1 f825"/>
              <a:gd name="f1630" fmla="*/ f1351 1 f824"/>
              <a:gd name="f1631" fmla="*/ f1352 1 f825"/>
              <a:gd name="f1632" fmla="*/ f1353 1 f824"/>
              <a:gd name="f1633" fmla="*/ f1354 1 f825"/>
              <a:gd name="f1634" fmla="*/ f1355 1 f824"/>
              <a:gd name="f1635" fmla="*/ f1356 1 f825"/>
              <a:gd name="f1636" fmla="*/ f1357 1 f824"/>
              <a:gd name="f1637" fmla="*/ f1358 1 f825"/>
              <a:gd name="f1638" fmla="*/ f1359 1 f824"/>
              <a:gd name="f1639" fmla="*/ f1360 1 f825"/>
              <a:gd name="f1640" fmla="*/ f1361 1 f824"/>
              <a:gd name="f1641" fmla="*/ f1362 1 f825"/>
              <a:gd name="f1642" fmla="*/ f1363 1 f824"/>
              <a:gd name="f1643" fmla="*/ f1364 1 f825"/>
              <a:gd name="f1644" fmla="*/ f1365 1 f824"/>
              <a:gd name="f1645" fmla="*/ f1366 1 f825"/>
              <a:gd name="f1646" fmla="*/ f1367 1 f824"/>
              <a:gd name="f1647" fmla="*/ f1368 1 f825"/>
              <a:gd name="f1648" fmla="*/ f1369 1 f824"/>
              <a:gd name="f1649" fmla="*/ f1370 1 f825"/>
              <a:gd name="f1650" fmla="*/ f1371 1 f824"/>
              <a:gd name="f1651" fmla="*/ f1372 1 f825"/>
              <a:gd name="f1652" fmla="*/ f1373 1 f824"/>
              <a:gd name="f1653" fmla="*/ f1374 1 f825"/>
              <a:gd name="f1654" fmla="*/ f1375 1 f824"/>
              <a:gd name="f1655" fmla="*/ f1376 1 f825"/>
              <a:gd name="f1656" fmla="*/ f1377 f815 1"/>
              <a:gd name="f1657" fmla="*/ f1378 f815 1"/>
              <a:gd name="f1658" fmla="*/ f1380 f816 1"/>
              <a:gd name="f1659" fmla="*/ f1379 f816 1"/>
              <a:gd name="f1660" fmla="*/ f1381 f815 1"/>
              <a:gd name="f1661" fmla="*/ f1382 f816 1"/>
              <a:gd name="f1662" fmla="*/ f1383 f815 1"/>
              <a:gd name="f1663" fmla="*/ f1384 f816 1"/>
              <a:gd name="f1664" fmla="*/ f1385 f815 1"/>
              <a:gd name="f1665" fmla="*/ f1386 f816 1"/>
              <a:gd name="f1666" fmla="*/ f1387 f815 1"/>
              <a:gd name="f1667" fmla="*/ f1388 f816 1"/>
              <a:gd name="f1668" fmla="*/ f1389 f815 1"/>
              <a:gd name="f1669" fmla="*/ f1390 f816 1"/>
              <a:gd name="f1670" fmla="*/ f1391 f815 1"/>
              <a:gd name="f1671" fmla="*/ f1392 f816 1"/>
              <a:gd name="f1672" fmla="*/ f1393 f815 1"/>
              <a:gd name="f1673" fmla="*/ f1394 f816 1"/>
              <a:gd name="f1674" fmla="*/ f1395 f815 1"/>
              <a:gd name="f1675" fmla="*/ f1396 f816 1"/>
              <a:gd name="f1676" fmla="*/ f1397 f815 1"/>
              <a:gd name="f1677" fmla="*/ f1398 f816 1"/>
              <a:gd name="f1678" fmla="*/ f1399 f815 1"/>
              <a:gd name="f1679" fmla="*/ f1400 f816 1"/>
              <a:gd name="f1680" fmla="*/ f1401 f815 1"/>
              <a:gd name="f1681" fmla="*/ f1402 f816 1"/>
              <a:gd name="f1682" fmla="*/ f1403 f815 1"/>
              <a:gd name="f1683" fmla="*/ f1404 f816 1"/>
              <a:gd name="f1684" fmla="*/ f1405 f815 1"/>
              <a:gd name="f1685" fmla="*/ f1406 f816 1"/>
              <a:gd name="f1686" fmla="*/ f1407 f815 1"/>
              <a:gd name="f1687" fmla="*/ f1408 f816 1"/>
              <a:gd name="f1688" fmla="*/ f1409 f815 1"/>
              <a:gd name="f1689" fmla="*/ f1410 f816 1"/>
              <a:gd name="f1690" fmla="*/ f1411 f815 1"/>
              <a:gd name="f1691" fmla="*/ f1412 f816 1"/>
              <a:gd name="f1692" fmla="*/ f1413 f815 1"/>
              <a:gd name="f1693" fmla="*/ f1414 f816 1"/>
              <a:gd name="f1694" fmla="*/ f1415 f815 1"/>
              <a:gd name="f1695" fmla="*/ f1416 f816 1"/>
              <a:gd name="f1696" fmla="*/ f1417 f815 1"/>
              <a:gd name="f1697" fmla="*/ f1418 f816 1"/>
              <a:gd name="f1698" fmla="*/ f1419 f815 1"/>
              <a:gd name="f1699" fmla="*/ f1420 f816 1"/>
              <a:gd name="f1700" fmla="*/ f1421 f815 1"/>
              <a:gd name="f1701" fmla="*/ f1422 f816 1"/>
              <a:gd name="f1702" fmla="*/ f1423 f815 1"/>
              <a:gd name="f1703" fmla="*/ f1424 f816 1"/>
              <a:gd name="f1704" fmla="*/ f1425 f815 1"/>
              <a:gd name="f1705" fmla="*/ f1426 f816 1"/>
              <a:gd name="f1706" fmla="*/ f1427 f815 1"/>
              <a:gd name="f1707" fmla="*/ f1428 f816 1"/>
              <a:gd name="f1708" fmla="*/ f1429 f815 1"/>
              <a:gd name="f1709" fmla="*/ f1430 f816 1"/>
              <a:gd name="f1710" fmla="*/ f1431 f815 1"/>
              <a:gd name="f1711" fmla="*/ f1432 f816 1"/>
              <a:gd name="f1712" fmla="*/ f1433 f815 1"/>
              <a:gd name="f1713" fmla="*/ f1434 f816 1"/>
              <a:gd name="f1714" fmla="*/ f1435 f815 1"/>
              <a:gd name="f1715" fmla="*/ f1436 f816 1"/>
              <a:gd name="f1716" fmla="*/ f1437 f815 1"/>
              <a:gd name="f1717" fmla="*/ f1438 f816 1"/>
              <a:gd name="f1718" fmla="*/ f1439 f815 1"/>
              <a:gd name="f1719" fmla="*/ f1440 f816 1"/>
              <a:gd name="f1720" fmla="*/ f1441 f815 1"/>
              <a:gd name="f1721" fmla="*/ f1442 f816 1"/>
              <a:gd name="f1722" fmla="*/ f1443 f815 1"/>
              <a:gd name="f1723" fmla="*/ f1444 f816 1"/>
              <a:gd name="f1724" fmla="*/ f1445 f815 1"/>
              <a:gd name="f1725" fmla="*/ f1446 f816 1"/>
              <a:gd name="f1726" fmla="*/ f1447 f815 1"/>
              <a:gd name="f1727" fmla="*/ f1448 f816 1"/>
              <a:gd name="f1728" fmla="*/ f1449 f815 1"/>
              <a:gd name="f1729" fmla="*/ f1450 f816 1"/>
              <a:gd name="f1730" fmla="*/ f1451 f815 1"/>
              <a:gd name="f1731" fmla="*/ f1452 f816 1"/>
              <a:gd name="f1732" fmla="*/ f1453 f815 1"/>
              <a:gd name="f1733" fmla="*/ f1454 f816 1"/>
              <a:gd name="f1734" fmla="*/ f1455 f815 1"/>
              <a:gd name="f1735" fmla="*/ f1456 f816 1"/>
              <a:gd name="f1736" fmla="*/ f1457 f815 1"/>
              <a:gd name="f1737" fmla="*/ f1458 f816 1"/>
              <a:gd name="f1738" fmla="*/ f1459 f815 1"/>
              <a:gd name="f1739" fmla="*/ f1460 f816 1"/>
              <a:gd name="f1740" fmla="*/ f1461 f815 1"/>
              <a:gd name="f1741" fmla="*/ f1462 f816 1"/>
              <a:gd name="f1742" fmla="*/ f1463 f815 1"/>
              <a:gd name="f1743" fmla="*/ f1464 f816 1"/>
              <a:gd name="f1744" fmla="*/ f1465 f815 1"/>
              <a:gd name="f1745" fmla="*/ f1466 f816 1"/>
              <a:gd name="f1746" fmla="*/ f1467 f815 1"/>
              <a:gd name="f1747" fmla="*/ f1468 f816 1"/>
              <a:gd name="f1748" fmla="*/ f1469 f815 1"/>
              <a:gd name="f1749" fmla="*/ f1470 f816 1"/>
              <a:gd name="f1750" fmla="*/ f1471 f815 1"/>
              <a:gd name="f1751" fmla="*/ f1472 f816 1"/>
              <a:gd name="f1752" fmla="*/ f1473 f815 1"/>
              <a:gd name="f1753" fmla="*/ f1474 f816 1"/>
              <a:gd name="f1754" fmla="*/ f1475 f815 1"/>
              <a:gd name="f1755" fmla="*/ f1476 f816 1"/>
              <a:gd name="f1756" fmla="*/ f1477 f815 1"/>
              <a:gd name="f1757" fmla="*/ f1478 f816 1"/>
              <a:gd name="f1758" fmla="*/ f1479 f815 1"/>
              <a:gd name="f1759" fmla="*/ f1480 f816 1"/>
              <a:gd name="f1760" fmla="*/ f1481 f815 1"/>
              <a:gd name="f1761" fmla="*/ f1482 f816 1"/>
              <a:gd name="f1762" fmla="*/ f1483 f815 1"/>
              <a:gd name="f1763" fmla="*/ f1484 f816 1"/>
              <a:gd name="f1764" fmla="*/ f1485 f815 1"/>
              <a:gd name="f1765" fmla="*/ f1486 f816 1"/>
              <a:gd name="f1766" fmla="*/ f1487 f815 1"/>
              <a:gd name="f1767" fmla="*/ f1488 f816 1"/>
              <a:gd name="f1768" fmla="*/ f1489 f815 1"/>
              <a:gd name="f1769" fmla="*/ f1490 f816 1"/>
              <a:gd name="f1770" fmla="*/ f1491 f815 1"/>
              <a:gd name="f1771" fmla="*/ f1492 f816 1"/>
              <a:gd name="f1772" fmla="*/ f1493 f815 1"/>
              <a:gd name="f1773" fmla="*/ f1494 f816 1"/>
              <a:gd name="f1774" fmla="*/ f1495 f815 1"/>
              <a:gd name="f1775" fmla="*/ f1496 f816 1"/>
              <a:gd name="f1776" fmla="*/ f1497 f815 1"/>
              <a:gd name="f1777" fmla="*/ f1498 f816 1"/>
              <a:gd name="f1778" fmla="*/ f1499 f815 1"/>
              <a:gd name="f1779" fmla="*/ f1500 f816 1"/>
              <a:gd name="f1780" fmla="*/ f1501 f815 1"/>
              <a:gd name="f1781" fmla="*/ f1502 f816 1"/>
              <a:gd name="f1782" fmla="*/ f1503 f815 1"/>
              <a:gd name="f1783" fmla="*/ f1504 f816 1"/>
              <a:gd name="f1784" fmla="*/ f1505 f815 1"/>
              <a:gd name="f1785" fmla="*/ f1506 f816 1"/>
              <a:gd name="f1786" fmla="*/ f1507 f815 1"/>
              <a:gd name="f1787" fmla="*/ f1508 f816 1"/>
              <a:gd name="f1788" fmla="*/ f1509 f815 1"/>
              <a:gd name="f1789" fmla="*/ f1510 f816 1"/>
              <a:gd name="f1790" fmla="*/ f1511 f815 1"/>
              <a:gd name="f1791" fmla="*/ f1512 f816 1"/>
              <a:gd name="f1792" fmla="*/ f1513 f815 1"/>
              <a:gd name="f1793" fmla="*/ f1514 f816 1"/>
              <a:gd name="f1794" fmla="*/ f1515 f815 1"/>
              <a:gd name="f1795" fmla="*/ f1516 f816 1"/>
              <a:gd name="f1796" fmla="*/ f1517 f815 1"/>
              <a:gd name="f1797" fmla="*/ f1518 f816 1"/>
              <a:gd name="f1798" fmla="*/ f1519 f815 1"/>
              <a:gd name="f1799" fmla="*/ f1520 f816 1"/>
              <a:gd name="f1800" fmla="*/ f1521 f815 1"/>
              <a:gd name="f1801" fmla="*/ f1522 f816 1"/>
              <a:gd name="f1802" fmla="*/ f1523 f815 1"/>
              <a:gd name="f1803" fmla="*/ f1524 f816 1"/>
              <a:gd name="f1804" fmla="*/ f1525 f815 1"/>
              <a:gd name="f1805" fmla="*/ f1526 f816 1"/>
              <a:gd name="f1806" fmla="*/ f1527 f815 1"/>
              <a:gd name="f1807" fmla="*/ f1528 f816 1"/>
              <a:gd name="f1808" fmla="*/ f1529 f815 1"/>
              <a:gd name="f1809" fmla="*/ f1530 f816 1"/>
              <a:gd name="f1810" fmla="*/ f1531 f815 1"/>
              <a:gd name="f1811" fmla="*/ f1532 f816 1"/>
              <a:gd name="f1812" fmla="*/ f1533 f815 1"/>
              <a:gd name="f1813" fmla="*/ f1534 f816 1"/>
              <a:gd name="f1814" fmla="*/ f1535 f815 1"/>
              <a:gd name="f1815" fmla="*/ f1536 f816 1"/>
              <a:gd name="f1816" fmla="*/ f1537 f815 1"/>
              <a:gd name="f1817" fmla="*/ f1538 f816 1"/>
              <a:gd name="f1818" fmla="*/ f1539 f815 1"/>
              <a:gd name="f1819" fmla="*/ f1540 f816 1"/>
              <a:gd name="f1820" fmla="*/ f1541 f815 1"/>
              <a:gd name="f1821" fmla="*/ f1542 f816 1"/>
              <a:gd name="f1822" fmla="*/ f1543 f815 1"/>
              <a:gd name="f1823" fmla="*/ f1544 f816 1"/>
              <a:gd name="f1824" fmla="*/ f1545 f815 1"/>
              <a:gd name="f1825" fmla="*/ f1546 f816 1"/>
              <a:gd name="f1826" fmla="*/ f1547 f815 1"/>
              <a:gd name="f1827" fmla="*/ f1548 f816 1"/>
              <a:gd name="f1828" fmla="*/ f1549 f815 1"/>
              <a:gd name="f1829" fmla="*/ f1550 f816 1"/>
              <a:gd name="f1830" fmla="*/ f1551 f815 1"/>
              <a:gd name="f1831" fmla="*/ f1552 f816 1"/>
              <a:gd name="f1832" fmla="*/ f1553 f815 1"/>
              <a:gd name="f1833" fmla="*/ f1554 f816 1"/>
              <a:gd name="f1834" fmla="*/ f1555 f815 1"/>
              <a:gd name="f1835" fmla="*/ f1556 f816 1"/>
              <a:gd name="f1836" fmla="*/ f1557 f815 1"/>
              <a:gd name="f1837" fmla="*/ f1558 f816 1"/>
              <a:gd name="f1838" fmla="*/ f1559 f815 1"/>
              <a:gd name="f1839" fmla="*/ f1560 f816 1"/>
              <a:gd name="f1840" fmla="*/ f1561 f815 1"/>
              <a:gd name="f1841" fmla="*/ f1562 f816 1"/>
              <a:gd name="f1842" fmla="*/ f1563 f815 1"/>
              <a:gd name="f1843" fmla="*/ f1564 f816 1"/>
              <a:gd name="f1844" fmla="*/ f1565 f815 1"/>
              <a:gd name="f1845" fmla="*/ f1566 f816 1"/>
              <a:gd name="f1846" fmla="*/ f1567 f815 1"/>
              <a:gd name="f1847" fmla="*/ f1568 f816 1"/>
              <a:gd name="f1848" fmla="*/ f1569 f815 1"/>
              <a:gd name="f1849" fmla="*/ f1570 f816 1"/>
              <a:gd name="f1850" fmla="*/ f1571 f815 1"/>
              <a:gd name="f1851" fmla="*/ f1572 f816 1"/>
              <a:gd name="f1852" fmla="*/ f1573 f815 1"/>
              <a:gd name="f1853" fmla="*/ f1574 f816 1"/>
              <a:gd name="f1854" fmla="*/ f1575 f815 1"/>
              <a:gd name="f1855" fmla="*/ f1576 f816 1"/>
              <a:gd name="f1856" fmla="*/ f1577 f815 1"/>
              <a:gd name="f1857" fmla="*/ f1578 f816 1"/>
              <a:gd name="f1858" fmla="*/ f1579 f815 1"/>
              <a:gd name="f1859" fmla="*/ f1580 f816 1"/>
              <a:gd name="f1860" fmla="*/ f1581 f815 1"/>
              <a:gd name="f1861" fmla="*/ f1582 f816 1"/>
              <a:gd name="f1862" fmla="*/ f1583 f815 1"/>
              <a:gd name="f1863" fmla="*/ f1584 f816 1"/>
              <a:gd name="f1864" fmla="*/ f1585 f815 1"/>
              <a:gd name="f1865" fmla="*/ f1586 f816 1"/>
              <a:gd name="f1866" fmla="*/ f1587 f815 1"/>
              <a:gd name="f1867" fmla="*/ f1588 f816 1"/>
              <a:gd name="f1868" fmla="*/ f1589 f815 1"/>
              <a:gd name="f1869" fmla="*/ f1590 f816 1"/>
              <a:gd name="f1870" fmla="*/ f1591 f815 1"/>
              <a:gd name="f1871" fmla="*/ f1592 f816 1"/>
              <a:gd name="f1872" fmla="*/ f1593 f815 1"/>
              <a:gd name="f1873" fmla="*/ f1594 f816 1"/>
              <a:gd name="f1874" fmla="*/ f1595 f815 1"/>
              <a:gd name="f1875" fmla="*/ f1596 f816 1"/>
              <a:gd name="f1876" fmla="*/ f1597 f815 1"/>
              <a:gd name="f1877" fmla="*/ f1598 f816 1"/>
              <a:gd name="f1878" fmla="*/ f1599 f815 1"/>
              <a:gd name="f1879" fmla="*/ f1600 f816 1"/>
              <a:gd name="f1880" fmla="*/ f1601 f815 1"/>
              <a:gd name="f1881" fmla="*/ f1602 f816 1"/>
              <a:gd name="f1882" fmla="*/ f1603 f815 1"/>
              <a:gd name="f1883" fmla="*/ f1604 f816 1"/>
              <a:gd name="f1884" fmla="*/ f1605 f815 1"/>
              <a:gd name="f1885" fmla="*/ f1606 f816 1"/>
              <a:gd name="f1886" fmla="*/ f1607 f815 1"/>
              <a:gd name="f1887" fmla="*/ f1608 f816 1"/>
              <a:gd name="f1888" fmla="*/ f1609 f815 1"/>
              <a:gd name="f1889" fmla="*/ f1610 f816 1"/>
              <a:gd name="f1890" fmla="*/ f1611 f815 1"/>
              <a:gd name="f1891" fmla="*/ f1612 f816 1"/>
              <a:gd name="f1892" fmla="*/ f1613 f815 1"/>
              <a:gd name="f1893" fmla="*/ f1614 f816 1"/>
              <a:gd name="f1894" fmla="*/ f1615 f815 1"/>
              <a:gd name="f1895" fmla="*/ f1616 f816 1"/>
              <a:gd name="f1896" fmla="*/ f1617 f815 1"/>
              <a:gd name="f1897" fmla="*/ f1618 f816 1"/>
              <a:gd name="f1898" fmla="*/ f1619 f815 1"/>
              <a:gd name="f1899" fmla="*/ f1620 f816 1"/>
              <a:gd name="f1900" fmla="*/ f1621 f815 1"/>
              <a:gd name="f1901" fmla="*/ f1622 f816 1"/>
              <a:gd name="f1902" fmla="*/ f1623 f815 1"/>
              <a:gd name="f1903" fmla="*/ f1624 f816 1"/>
              <a:gd name="f1904" fmla="*/ f1625 f815 1"/>
              <a:gd name="f1905" fmla="*/ f1626 f815 1"/>
              <a:gd name="f1906" fmla="*/ f1627 f816 1"/>
              <a:gd name="f1907" fmla="*/ f1628 f815 1"/>
              <a:gd name="f1908" fmla="*/ f1629 f816 1"/>
              <a:gd name="f1909" fmla="*/ f1630 f815 1"/>
              <a:gd name="f1910" fmla="*/ f1631 f816 1"/>
              <a:gd name="f1911" fmla="*/ f1632 f815 1"/>
              <a:gd name="f1912" fmla="*/ f1633 f816 1"/>
              <a:gd name="f1913" fmla="*/ f1634 f815 1"/>
              <a:gd name="f1914" fmla="*/ f1635 f816 1"/>
              <a:gd name="f1915" fmla="*/ f1636 f815 1"/>
              <a:gd name="f1916" fmla="*/ f1637 f816 1"/>
              <a:gd name="f1917" fmla="*/ f1638 f815 1"/>
              <a:gd name="f1918" fmla="*/ f1639 f816 1"/>
              <a:gd name="f1919" fmla="*/ f1640 f815 1"/>
              <a:gd name="f1920" fmla="*/ f1641 f816 1"/>
              <a:gd name="f1921" fmla="*/ f1642 f815 1"/>
              <a:gd name="f1922" fmla="*/ f1643 f816 1"/>
              <a:gd name="f1923" fmla="*/ f1644 f815 1"/>
              <a:gd name="f1924" fmla="*/ f1645 f816 1"/>
              <a:gd name="f1925" fmla="*/ f1646 f815 1"/>
              <a:gd name="f1926" fmla="*/ f1647 f816 1"/>
              <a:gd name="f1927" fmla="*/ f1648 f815 1"/>
              <a:gd name="f1928" fmla="*/ f1649 f816 1"/>
              <a:gd name="f1929" fmla="*/ f1650 f815 1"/>
              <a:gd name="f1930" fmla="*/ f1651 f816 1"/>
              <a:gd name="f1931" fmla="*/ f1652 f815 1"/>
              <a:gd name="f1932" fmla="*/ f1653 f816 1"/>
              <a:gd name="f1933" fmla="*/ f1654 f815 1"/>
              <a:gd name="f1934" fmla="*/ f1655 f816 1"/>
            </a:gdLst>
            <a:ahLst/>
            <a:cxnLst>
              <a:cxn ang="3cd4">
                <a:pos x="hc" y="t"/>
              </a:cxn>
              <a:cxn ang="0">
                <a:pos x="r" y="vc"/>
              </a:cxn>
              <a:cxn ang="cd4">
                <a:pos x="hc" y="b"/>
              </a:cxn>
              <a:cxn ang="cd2">
                <a:pos x="l" y="vc"/>
              </a:cxn>
              <a:cxn ang="f1101">
                <a:pos x="f1660" y="f1661"/>
              </a:cxn>
              <a:cxn ang="f1101">
                <a:pos x="f1662" y="f1663"/>
              </a:cxn>
              <a:cxn ang="f1101">
                <a:pos x="f1664" y="f1665"/>
              </a:cxn>
              <a:cxn ang="f1101">
                <a:pos x="f1666" y="f1667"/>
              </a:cxn>
              <a:cxn ang="f1101">
                <a:pos x="f1668" y="f1669"/>
              </a:cxn>
              <a:cxn ang="f1101">
                <a:pos x="f1670" y="f1671"/>
              </a:cxn>
              <a:cxn ang="f1101">
                <a:pos x="f1672" y="f1673"/>
              </a:cxn>
              <a:cxn ang="f1101">
                <a:pos x="f1674" y="f1675"/>
              </a:cxn>
              <a:cxn ang="f1101">
                <a:pos x="f1676" y="f1677"/>
              </a:cxn>
              <a:cxn ang="f1101">
                <a:pos x="f1678" y="f1679"/>
              </a:cxn>
              <a:cxn ang="f1101">
                <a:pos x="f1680" y="f1681"/>
              </a:cxn>
              <a:cxn ang="f1101">
                <a:pos x="f1682" y="f1683"/>
              </a:cxn>
              <a:cxn ang="f1101">
                <a:pos x="f1684" y="f1685"/>
              </a:cxn>
              <a:cxn ang="f1101">
                <a:pos x="f1686" y="f1687"/>
              </a:cxn>
              <a:cxn ang="f1101">
                <a:pos x="f1688" y="f1689"/>
              </a:cxn>
              <a:cxn ang="f1101">
                <a:pos x="f1690" y="f1691"/>
              </a:cxn>
              <a:cxn ang="f1101">
                <a:pos x="f1692" y="f1693"/>
              </a:cxn>
              <a:cxn ang="f1101">
                <a:pos x="f1694" y="f1695"/>
              </a:cxn>
              <a:cxn ang="f1101">
                <a:pos x="f1696" y="f1697"/>
              </a:cxn>
              <a:cxn ang="f1101">
                <a:pos x="f1698" y="f1699"/>
              </a:cxn>
              <a:cxn ang="f1101">
                <a:pos x="f1700" y="f1701"/>
              </a:cxn>
              <a:cxn ang="f1101">
                <a:pos x="f1702" y="f1703"/>
              </a:cxn>
              <a:cxn ang="f1101">
                <a:pos x="f1704" y="f1705"/>
              </a:cxn>
              <a:cxn ang="f1101">
                <a:pos x="f1706" y="f1707"/>
              </a:cxn>
              <a:cxn ang="f1101">
                <a:pos x="f1708" y="f1709"/>
              </a:cxn>
              <a:cxn ang="f1101">
                <a:pos x="f1710" y="f1711"/>
              </a:cxn>
              <a:cxn ang="f1101">
                <a:pos x="f1712" y="f1713"/>
              </a:cxn>
              <a:cxn ang="f1101">
                <a:pos x="f1714" y="f1715"/>
              </a:cxn>
              <a:cxn ang="f1101">
                <a:pos x="f1716" y="f1717"/>
              </a:cxn>
              <a:cxn ang="f1101">
                <a:pos x="f1718" y="f1719"/>
              </a:cxn>
              <a:cxn ang="f1101">
                <a:pos x="f1720" y="f1721"/>
              </a:cxn>
              <a:cxn ang="f1101">
                <a:pos x="f1722" y="f1723"/>
              </a:cxn>
              <a:cxn ang="f1101">
                <a:pos x="f1724" y="f1725"/>
              </a:cxn>
              <a:cxn ang="f1101">
                <a:pos x="f1726" y="f1727"/>
              </a:cxn>
              <a:cxn ang="f1101">
                <a:pos x="f1728" y="f1729"/>
              </a:cxn>
              <a:cxn ang="f1101">
                <a:pos x="f1730" y="f1731"/>
              </a:cxn>
              <a:cxn ang="f1101">
                <a:pos x="f1732" y="f1733"/>
              </a:cxn>
              <a:cxn ang="f1101">
                <a:pos x="f1734" y="f1735"/>
              </a:cxn>
              <a:cxn ang="f1101">
                <a:pos x="f1736" y="f1737"/>
              </a:cxn>
              <a:cxn ang="f1101">
                <a:pos x="f1738" y="f1739"/>
              </a:cxn>
              <a:cxn ang="f1101">
                <a:pos x="f1740" y="f1741"/>
              </a:cxn>
              <a:cxn ang="f1101">
                <a:pos x="f1742" y="f1743"/>
              </a:cxn>
              <a:cxn ang="f1101">
                <a:pos x="f1744" y="f1745"/>
              </a:cxn>
              <a:cxn ang="f1101">
                <a:pos x="f1746" y="f1747"/>
              </a:cxn>
              <a:cxn ang="f1101">
                <a:pos x="f1748" y="f1749"/>
              </a:cxn>
              <a:cxn ang="f1101">
                <a:pos x="f1750" y="f1751"/>
              </a:cxn>
              <a:cxn ang="f1101">
                <a:pos x="f1752" y="f1753"/>
              </a:cxn>
              <a:cxn ang="f1101">
                <a:pos x="f1754" y="f1755"/>
              </a:cxn>
              <a:cxn ang="f1101">
                <a:pos x="f1756" y="f1757"/>
              </a:cxn>
              <a:cxn ang="f1101">
                <a:pos x="f1758" y="f1759"/>
              </a:cxn>
              <a:cxn ang="f1101">
                <a:pos x="f1760" y="f1761"/>
              </a:cxn>
              <a:cxn ang="f1101">
                <a:pos x="f1762" y="f1763"/>
              </a:cxn>
              <a:cxn ang="f1101">
                <a:pos x="f1764" y="f1765"/>
              </a:cxn>
              <a:cxn ang="f1101">
                <a:pos x="f1766" y="f1767"/>
              </a:cxn>
              <a:cxn ang="f1101">
                <a:pos x="f1768" y="f1769"/>
              </a:cxn>
              <a:cxn ang="f1101">
                <a:pos x="f1770" y="f1771"/>
              </a:cxn>
              <a:cxn ang="f1101">
                <a:pos x="f1772" y="f1773"/>
              </a:cxn>
              <a:cxn ang="f1101">
                <a:pos x="f1774" y="f1775"/>
              </a:cxn>
              <a:cxn ang="f1101">
                <a:pos x="f1776" y="f1777"/>
              </a:cxn>
              <a:cxn ang="f1101">
                <a:pos x="f1778" y="f1779"/>
              </a:cxn>
              <a:cxn ang="f1101">
                <a:pos x="f1780" y="f1781"/>
              </a:cxn>
              <a:cxn ang="f1101">
                <a:pos x="f1782" y="f1783"/>
              </a:cxn>
              <a:cxn ang="f1101">
                <a:pos x="f1784" y="f1785"/>
              </a:cxn>
              <a:cxn ang="f1101">
                <a:pos x="f1786" y="f1787"/>
              </a:cxn>
              <a:cxn ang="f1101">
                <a:pos x="f1788" y="f1789"/>
              </a:cxn>
              <a:cxn ang="f1101">
                <a:pos x="f1790" y="f1791"/>
              </a:cxn>
              <a:cxn ang="f1101">
                <a:pos x="f1792" y="f1793"/>
              </a:cxn>
              <a:cxn ang="f1101">
                <a:pos x="f1794" y="f1795"/>
              </a:cxn>
              <a:cxn ang="f1101">
                <a:pos x="f1796" y="f1797"/>
              </a:cxn>
              <a:cxn ang="f1101">
                <a:pos x="f1798" y="f1799"/>
              </a:cxn>
              <a:cxn ang="f1101">
                <a:pos x="f1800" y="f1801"/>
              </a:cxn>
              <a:cxn ang="f1101">
                <a:pos x="f1802" y="f1803"/>
              </a:cxn>
              <a:cxn ang="f1101">
                <a:pos x="f1804" y="f1805"/>
              </a:cxn>
              <a:cxn ang="f1101">
                <a:pos x="f1806" y="f1807"/>
              </a:cxn>
              <a:cxn ang="f1101">
                <a:pos x="f1808" y="f1809"/>
              </a:cxn>
              <a:cxn ang="f1101">
                <a:pos x="f1810" y="f1811"/>
              </a:cxn>
              <a:cxn ang="f1101">
                <a:pos x="f1812" y="f1813"/>
              </a:cxn>
              <a:cxn ang="f1101">
                <a:pos x="f1814" y="f1815"/>
              </a:cxn>
              <a:cxn ang="f1101">
                <a:pos x="f1816" y="f1817"/>
              </a:cxn>
              <a:cxn ang="f1101">
                <a:pos x="f1818" y="f1819"/>
              </a:cxn>
              <a:cxn ang="f1101">
                <a:pos x="f1820" y="f1821"/>
              </a:cxn>
              <a:cxn ang="f1101">
                <a:pos x="f1822" y="f1823"/>
              </a:cxn>
              <a:cxn ang="f1101">
                <a:pos x="f1824" y="f1825"/>
              </a:cxn>
              <a:cxn ang="f1101">
                <a:pos x="f1826" y="f1827"/>
              </a:cxn>
              <a:cxn ang="f1101">
                <a:pos x="f1828" y="f1829"/>
              </a:cxn>
              <a:cxn ang="f1101">
                <a:pos x="f1830" y="f1831"/>
              </a:cxn>
              <a:cxn ang="f1101">
                <a:pos x="f1832" y="f1833"/>
              </a:cxn>
              <a:cxn ang="f1101">
                <a:pos x="f1834" y="f1835"/>
              </a:cxn>
              <a:cxn ang="f1101">
                <a:pos x="f1836" y="f1837"/>
              </a:cxn>
              <a:cxn ang="f1101">
                <a:pos x="f1838" y="f1839"/>
              </a:cxn>
              <a:cxn ang="f1101">
                <a:pos x="f1840" y="f1841"/>
              </a:cxn>
              <a:cxn ang="f1101">
                <a:pos x="f1842" y="f1843"/>
              </a:cxn>
              <a:cxn ang="f1101">
                <a:pos x="f1844" y="f1845"/>
              </a:cxn>
              <a:cxn ang="f1101">
                <a:pos x="f1846" y="f1847"/>
              </a:cxn>
              <a:cxn ang="f1101">
                <a:pos x="f1848" y="f1849"/>
              </a:cxn>
              <a:cxn ang="f1101">
                <a:pos x="f1850" y="f1851"/>
              </a:cxn>
              <a:cxn ang="f1101">
                <a:pos x="f1852" y="f1853"/>
              </a:cxn>
              <a:cxn ang="f1101">
                <a:pos x="f1854" y="f1855"/>
              </a:cxn>
              <a:cxn ang="f1101">
                <a:pos x="f1856" y="f1857"/>
              </a:cxn>
              <a:cxn ang="f1101">
                <a:pos x="f1858" y="f1859"/>
              </a:cxn>
              <a:cxn ang="f1101">
                <a:pos x="f1860" y="f1861"/>
              </a:cxn>
              <a:cxn ang="f1101">
                <a:pos x="f1862" y="f1863"/>
              </a:cxn>
              <a:cxn ang="f1101">
                <a:pos x="f1864" y="f1865"/>
              </a:cxn>
              <a:cxn ang="f1101">
                <a:pos x="f1866" y="f1867"/>
              </a:cxn>
              <a:cxn ang="f1101">
                <a:pos x="f1868" y="f1869"/>
              </a:cxn>
              <a:cxn ang="f1101">
                <a:pos x="f1870" y="f1871"/>
              </a:cxn>
              <a:cxn ang="f1101">
                <a:pos x="f1872" y="f1873"/>
              </a:cxn>
              <a:cxn ang="f1101">
                <a:pos x="f1874" y="f1875"/>
              </a:cxn>
              <a:cxn ang="f1101">
                <a:pos x="f1876" y="f1877"/>
              </a:cxn>
              <a:cxn ang="f1101">
                <a:pos x="f1878" y="f1879"/>
              </a:cxn>
              <a:cxn ang="f1101">
                <a:pos x="f1880" y="f1881"/>
              </a:cxn>
              <a:cxn ang="f1101">
                <a:pos x="f1882" y="f1883"/>
              </a:cxn>
              <a:cxn ang="f1101">
                <a:pos x="f1884" y="f1885"/>
              </a:cxn>
              <a:cxn ang="f1101">
                <a:pos x="f1886" y="f1887"/>
              </a:cxn>
              <a:cxn ang="f1101">
                <a:pos x="f1888" y="f1889"/>
              </a:cxn>
              <a:cxn ang="f1101">
                <a:pos x="f1890" y="f1891"/>
              </a:cxn>
              <a:cxn ang="f1101">
                <a:pos x="f1892" y="f1893"/>
              </a:cxn>
              <a:cxn ang="f1101">
                <a:pos x="f1894" y="f1895"/>
              </a:cxn>
              <a:cxn ang="f1101">
                <a:pos x="f1896" y="f1897"/>
              </a:cxn>
              <a:cxn ang="f1101">
                <a:pos x="f1898" y="f1899"/>
              </a:cxn>
              <a:cxn ang="f1101">
                <a:pos x="f1900" y="f1901"/>
              </a:cxn>
              <a:cxn ang="f1101">
                <a:pos x="f1902" y="f1903"/>
              </a:cxn>
              <a:cxn ang="f1101">
                <a:pos x="f1904" y="f1903"/>
              </a:cxn>
              <a:cxn ang="f1101">
                <a:pos x="f1905" y="f1906"/>
              </a:cxn>
              <a:cxn ang="f1101">
                <a:pos x="f1907" y="f1908"/>
              </a:cxn>
              <a:cxn ang="f1101">
                <a:pos x="f1909" y="f1910"/>
              </a:cxn>
              <a:cxn ang="f1101">
                <a:pos x="f1911" y="f1912"/>
              </a:cxn>
              <a:cxn ang="f1101">
                <a:pos x="f1913" y="f1914"/>
              </a:cxn>
              <a:cxn ang="f1101">
                <a:pos x="f1915" y="f1916"/>
              </a:cxn>
              <a:cxn ang="f1101">
                <a:pos x="f1917" y="f1918"/>
              </a:cxn>
              <a:cxn ang="f1101">
                <a:pos x="f1919" y="f1920"/>
              </a:cxn>
              <a:cxn ang="f1101">
                <a:pos x="f1921" y="f1922"/>
              </a:cxn>
              <a:cxn ang="f1101">
                <a:pos x="f1923" y="f1924"/>
              </a:cxn>
              <a:cxn ang="f1101">
                <a:pos x="f1925" y="f1926"/>
              </a:cxn>
              <a:cxn ang="f1101">
                <a:pos x="f1927" y="f1928"/>
              </a:cxn>
              <a:cxn ang="f1101">
                <a:pos x="f1929" y="f1930"/>
              </a:cxn>
              <a:cxn ang="f1101">
                <a:pos x="f1931" y="f1932"/>
              </a:cxn>
              <a:cxn ang="f1101">
                <a:pos x="f1933" y="f1934"/>
              </a:cxn>
              <a:cxn ang="f1101">
                <a:pos x="f1660" y="f1661"/>
              </a:cxn>
            </a:cxnLst>
            <a:rect l="f1656" t="f1659" r="f1657" b="f1658"/>
            <a:pathLst>
              <a:path w="5283866" h="4210442">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1"/>
                </a:cubicBezTo>
                <a:cubicBezTo>
                  <a:pt x="f45" y="f46"/>
                  <a:pt x="f47" y="f48"/>
                  <a:pt x="f49" y="f50"/>
                </a:cubicBezTo>
                <a:cubicBezTo>
                  <a:pt x="f51" y="f52"/>
                  <a:pt x="f53" y="f54"/>
                  <a:pt x="f55" y="f56"/>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81" y="f82"/>
                  <a:pt x="f83" y="f84"/>
                  <a:pt x="f85" y="f86"/>
                </a:cubicBezTo>
                <a:cubicBezTo>
                  <a:pt x="f87" y="f88"/>
                  <a:pt x="f89" y="f90"/>
                  <a:pt x="f91" y="f92"/>
                </a:cubicBezTo>
                <a:cubicBezTo>
                  <a:pt x="f93" y="f94"/>
                  <a:pt x="f95" y="f96"/>
                  <a:pt x="f97" y="f98"/>
                </a:cubicBezTo>
                <a:cubicBezTo>
                  <a:pt x="f99" y="f100"/>
                  <a:pt x="f101" y="f102"/>
                  <a:pt x="f103" y="f104"/>
                </a:cubicBezTo>
                <a:cubicBezTo>
                  <a:pt x="f105" y="f106"/>
                  <a:pt x="f107" y="f108"/>
                  <a:pt x="f109" y="f110"/>
                </a:cubicBez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146"/>
                </a:cubicBezTo>
                <a:cubicBezTo>
                  <a:pt x="f147" y="f148"/>
                  <a:pt x="f149" y="f150"/>
                  <a:pt x="f151" y="f152"/>
                </a:cubicBezTo>
                <a:cubicBezTo>
                  <a:pt x="f153" y="f154"/>
                  <a:pt x="f155" y="f156"/>
                  <a:pt x="f157" y="f158"/>
                </a:cubicBezTo>
                <a:cubicBezTo>
                  <a:pt x="f159" y="f160"/>
                  <a:pt x="f161" y="f162"/>
                  <a:pt x="f163" y="f164"/>
                </a:cubicBezTo>
                <a:cubicBezTo>
                  <a:pt x="f165" y="f166"/>
                  <a:pt x="f167" y="f168"/>
                  <a:pt x="f169" y="f170"/>
                </a:cubicBezTo>
                <a:cubicBezTo>
                  <a:pt x="f171" y="f172"/>
                  <a:pt x="f173" y="f174"/>
                  <a:pt x="f175" y="f176"/>
                </a:cubicBezTo>
                <a:cubicBezTo>
                  <a:pt x="f177" y="f178"/>
                  <a:pt x="f179" y="f180"/>
                  <a:pt x="f181" y="f182"/>
                </a:cubicBezTo>
                <a:cubicBezTo>
                  <a:pt x="f183" y="f184"/>
                  <a:pt x="f183" y="f185"/>
                  <a:pt x="f186" y="f187"/>
                </a:cubicBezTo>
                <a:cubicBezTo>
                  <a:pt x="f188" y="f189"/>
                  <a:pt x="f188" y="f189"/>
                  <a:pt x="f190" y="f191"/>
                </a:cubicBezTo>
                <a:cubicBezTo>
                  <a:pt x="f192" y="f193"/>
                  <a:pt x="f194" y="f195"/>
                  <a:pt x="f196" y="f197"/>
                </a:cubicBezTo>
                <a:cubicBezTo>
                  <a:pt x="f198" y="f199"/>
                  <a:pt x="f200" y="f201"/>
                  <a:pt x="f6" y="f202"/>
                </a:cubicBezTo>
                <a:cubicBezTo>
                  <a:pt x="f203" y="f204"/>
                  <a:pt x="f205" y="f206"/>
                  <a:pt x="f207" y="f208"/>
                </a:cubicBezTo>
                <a:cubicBezTo>
                  <a:pt x="f209" y="f210"/>
                  <a:pt x="f211" y="f212"/>
                  <a:pt x="f213" y="f214"/>
                </a:cubicBezTo>
                <a:cubicBezTo>
                  <a:pt x="f215" y="f216"/>
                  <a:pt x="f217" y="f218"/>
                  <a:pt x="f219" y="f220"/>
                </a:cubicBezTo>
                <a:cubicBezTo>
                  <a:pt x="f221" y="f222"/>
                  <a:pt x="f223" y="f224"/>
                  <a:pt x="f225" y="f226"/>
                </a:cubicBezTo>
                <a:cubicBezTo>
                  <a:pt x="f227" y="f228"/>
                  <a:pt x="f229" y="f230"/>
                  <a:pt x="f231" y="f232"/>
                </a:cubicBezTo>
                <a:cubicBezTo>
                  <a:pt x="f233" y="f234"/>
                  <a:pt x="f235" y="f236"/>
                  <a:pt x="f237" y="f238"/>
                </a:cubicBezTo>
                <a:cubicBezTo>
                  <a:pt x="f77" y="f239"/>
                  <a:pt x="f240" y="f241"/>
                  <a:pt x="f242" y="f243"/>
                </a:cubicBezTo>
                <a:cubicBezTo>
                  <a:pt x="f244" y="f245"/>
                  <a:pt x="f246" y="f247"/>
                  <a:pt x="f248" y="f249"/>
                </a:cubicBezTo>
                <a:cubicBezTo>
                  <a:pt x="f250" y="f251"/>
                  <a:pt x="f252" y="f253"/>
                  <a:pt x="f254" y="f255"/>
                </a:cubicBezTo>
                <a:cubicBezTo>
                  <a:pt x="f256" y="f257"/>
                  <a:pt x="f258" y="f259"/>
                  <a:pt x="f260" y="f261"/>
                </a:cubicBezTo>
                <a:cubicBezTo>
                  <a:pt x="f262" y="f263"/>
                  <a:pt x="f264" y="f265"/>
                  <a:pt x="f266" y="f267"/>
                </a:cubicBezTo>
                <a:cubicBezTo>
                  <a:pt x="f268" y="f269"/>
                  <a:pt x="f270" y="f271"/>
                  <a:pt x="f272" y="f273"/>
                </a:cubicBezTo>
                <a:cubicBezTo>
                  <a:pt x="f274" y="f275"/>
                  <a:pt x="f276" y="f277"/>
                  <a:pt x="f278" y="f279"/>
                </a:cubicBezTo>
                <a:cubicBezTo>
                  <a:pt x="f280" y="f281"/>
                  <a:pt x="f282" y="f283"/>
                  <a:pt x="f284" y="f285"/>
                </a:cubicBezTo>
                <a:cubicBezTo>
                  <a:pt x="f286" y="f287"/>
                  <a:pt x="f288" y="f289"/>
                  <a:pt x="f290" y="f291"/>
                </a:cubicBezTo>
                <a:cubicBezTo>
                  <a:pt x="f292" y="f293"/>
                  <a:pt x="f294" y="f295"/>
                  <a:pt x="f296" y="f297"/>
                </a:cubicBezTo>
                <a:cubicBezTo>
                  <a:pt x="f298" y="f299"/>
                  <a:pt x="f300" y="f301"/>
                  <a:pt x="f302" y="f303"/>
                </a:cubicBezTo>
                <a:cubicBezTo>
                  <a:pt x="f304" y="f305"/>
                  <a:pt x="f306" y="f307"/>
                  <a:pt x="f308" y="f309"/>
                </a:cubicBezTo>
                <a:cubicBezTo>
                  <a:pt x="f310" y="f311"/>
                  <a:pt x="f312" y="f313"/>
                  <a:pt x="f314" y="f315"/>
                </a:cubicBezTo>
                <a:cubicBezTo>
                  <a:pt x="f316" y="f317"/>
                  <a:pt x="f318" y="f319"/>
                  <a:pt x="f320" y="f321"/>
                </a:cubicBezTo>
                <a:cubicBezTo>
                  <a:pt x="f322" y="f323"/>
                  <a:pt x="f324" y="f325"/>
                  <a:pt x="f326" y="f327"/>
                </a:cubicBezTo>
                <a:cubicBezTo>
                  <a:pt x="f328" y="f329"/>
                  <a:pt x="f330" y="f331"/>
                  <a:pt x="f332" y="f333"/>
                </a:cubicBezTo>
                <a:cubicBezTo>
                  <a:pt x="f334" y="f335"/>
                  <a:pt x="f336" y="f337"/>
                  <a:pt x="f338" y="f339"/>
                </a:cubicBezTo>
                <a:cubicBezTo>
                  <a:pt x="f340" y="f341"/>
                  <a:pt x="f342" y="f343"/>
                  <a:pt x="f344" y="f345"/>
                </a:cubicBezTo>
                <a:cubicBezTo>
                  <a:pt x="f346" y="f347"/>
                  <a:pt x="f348" y="f349"/>
                  <a:pt x="f350" y="f351"/>
                </a:cubicBezTo>
                <a:cubicBezTo>
                  <a:pt x="f352" y="f353"/>
                  <a:pt x="f354" y="f355"/>
                  <a:pt x="f356" y="f357"/>
                </a:cubicBezTo>
                <a:cubicBezTo>
                  <a:pt x="f358" y="f359"/>
                  <a:pt x="f360" y="f361"/>
                  <a:pt x="f362" y="f363"/>
                </a:cubicBezTo>
                <a:cubicBezTo>
                  <a:pt x="f364" y="f365"/>
                  <a:pt x="f366" y="f367"/>
                  <a:pt x="f368" y="f369"/>
                </a:cubicBezTo>
                <a:cubicBezTo>
                  <a:pt x="f370" y="f371"/>
                  <a:pt x="f372" y="f373"/>
                  <a:pt x="f374" y="f375"/>
                </a:cubicBezTo>
                <a:cubicBezTo>
                  <a:pt x="f376" y="f377"/>
                  <a:pt x="f378" y="f379"/>
                  <a:pt x="f380" y="f381"/>
                </a:cubicBezTo>
                <a:cubicBezTo>
                  <a:pt x="f382" y="f383"/>
                  <a:pt x="f384" y="f385"/>
                  <a:pt x="f386" y="f387"/>
                </a:cubicBezTo>
                <a:cubicBezTo>
                  <a:pt x="f388" y="f389"/>
                  <a:pt x="f390" y="f391"/>
                  <a:pt x="f392" y="f393"/>
                </a:cubicBezTo>
                <a:cubicBezTo>
                  <a:pt x="f394" y="f395"/>
                  <a:pt x="f396" y="f397"/>
                  <a:pt x="f398" y="f399"/>
                </a:cubicBezTo>
                <a:cubicBezTo>
                  <a:pt x="f400" y="f401"/>
                  <a:pt x="f402" y="f403"/>
                  <a:pt x="f404" y="f405"/>
                </a:cubicBezTo>
                <a:cubicBezTo>
                  <a:pt x="f406" y="f407"/>
                  <a:pt x="f408" y="f409"/>
                  <a:pt x="f410" y="f411"/>
                </a:cubicBezTo>
                <a:cubicBezTo>
                  <a:pt x="f412" y="f413"/>
                  <a:pt x="f414" y="f415"/>
                  <a:pt x="f416" y="f417"/>
                </a:cubicBezTo>
                <a:cubicBezTo>
                  <a:pt x="f418" y="f419"/>
                  <a:pt x="f420" y="f421"/>
                  <a:pt x="f422" y="f423"/>
                </a:cubicBezTo>
                <a:cubicBezTo>
                  <a:pt x="f424" y="f425"/>
                  <a:pt x="f426" y="f427"/>
                  <a:pt x="f428" y="f425"/>
                </a:cubicBezTo>
                <a:cubicBezTo>
                  <a:pt x="f429" y="f430"/>
                  <a:pt x="f431" y="f432"/>
                  <a:pt x="f433" y="f434"/>
                </a:cubicBezTo>
                <a:cubicBezTo>
                  <a:pt x="f435" y="f224"/>
                  <a:pt x="f436" y="f437"/>
                  <a:pt x="f438" y="f439"/>
                </a:cubicBezTo>
                <a:cubicBezTo>
                  <a:pt x="f440" y="f441"/>
                  <a:pt x="f442" y="f443"/>
                  <a:pt x="f444" y="f445"/>
                </a:cubicBezTo>
                <a:cubicBezTo>
                  <a:pt x="f446" y="f447"/>
                  <a:pt x="f448" y="f449"/>
                  <a:pt x="f450" y="f451"/>
                </a:cubicBezTo>
                <a:cubicBezTo>
                  <a:pt x="f452" y="f453"/>
                  <a:pt x="f454" y="f455"/>
                  <a:pt x="f456" y="f457"/>
                </a:cubicBezTo>
                <a:cubicBezTo>
                  <a:pt x="f458" y="f459"/>
                  <a:pt x="f460" y="f461"/>
                  <a:pt x="f462" y="f463"/>
                </a:cubicBezTo>
                <a:cubicBezTo>
                  <a:pt x="f464" y="f465"/>
                  <a:pt x="f466" y="f467"/>
                  <a:pt x="f468" y="f469"/>
                </a:cubicBezTo>
                <a:cubicBezTo>
                  <a:pt x="f470" y="f471"/>
                  <a:pt x="f472" y="f473"/>
                  <a:pt x="f474" y="f475"/>
                </a:cubicBezTo>
                <a:cubicBezTo>
                  <a:pt x="f476" y="f477"/>
                  <a:pt x="f478" y="f479"/>
                  <a:pt x="f480" y="f481"/>
                </a:cubicBezTo>
                <a:cubicBezTo>
                  <a:pt x="f482" y="f483"/>
                  <a:pt x="f466" y="f484"/>
                  <a:pt x="f485" y="f486"/>
                </a:cubicBezTo>
                <a:cubicBezTo>
                  <a:pt x="f487" y="f488"/>
                  <a:pt x="f489" y="f490"/>
                  <a:pt x="f491" y="f492"/>
                </a:cubicBezTo>
                <a:cubicBezTo>
                  <a:pt x="f493" y="f494"/>
                  <a:pt x="f495" y="f496"/>
                  <a:pt x="f497" y="f498"/>
                </a:cubicBezTo>
                <a:cubicBezTo>
                  <a:pt x="f499" y="f500"/>
                  <a:pt x="f501" y="f502"/>
                  <a:pt x="f503" y="f504"/>
                </a:cubicBezTo>
                <a:cubicBezTo>
                  <a:pt x="f505" y="f506"/>
                  <a:pt x="f507" y="f508"/>
                  <a:pt x="f509" y="f510"/>
                </a:cubicBezTo>
                <a:cubicBezTo>
                  <a:pt x="f511" y="f512"/>
                  <a:pt x="f513" y="f514"/>
                  <a:pt x="f515" y="f516"/>
                </a:cubicBezTo>
                <a:cubicBezTo>
                  <a:pt x="f517" y="f518"/>
                  <a:pt x="f519" y="f520"/>
                  <a:pt x="f521" y="f522"/>
                </a:cubicBezTo>
                <a:cubicBezTo>
                  <a:pt x="f523" y="f524"/>
                  <a:pt x="f525" y="f526"/>
                  <a:pt x="f527" y="f528"/>
                </a:cubicBezTo>
                <a:cubicBezTo>
                  <a:pt x="f529" y="f530"/>
                  <a:pt x="f531" y="f532"/>
                  <a:pt x="f533" y="f534"/>
                </a:cubicBezTo>
                <a:cubicBezTo>
                  <a:pt x="f535" y="f536"/>
                  <a:pt x="f537" y="f538"/>
                  <a:pt x="f539" y="f540"/>
                </a:cubicBezTo>
                <a:cubicBezTo>
                  <a:pt x="f541" y="f542"/>
                  <a:pt x="f543" y="f544"/>
                  <a:pt x="f545" y="f546"/>
                </a:cubicBezTo>
                <a:cubicBezTo>
                  <a:pt x="f547" y="f548"/>
                  <a:pt x="f549" y="f524"/>
                  <a:pt x="f550" y="f551"/>
                </a:cubicBezTo>
                <a:cubicBezTo>
                  <a:pt x="f552" y="f553"/>
                  <a:pt x="f554" y="f555"/>
                  <a:pt x="f556" y="f557"/>
                </a:cubicBezTo>
                <a:cubicBezTo>
                  <a:pt x="f558" y="f559"/>
                  <a:pt x="f560" y="f561"/>
                  <a:pt x="f562" y="f563"/>
                </a:cubicBezTo>
                <a:cubicBezTo>
                  <a:pt x="f564" y="f565"/>
                  <a:pt x="f566" y="f567"/>
                  <a:pt x="f568" y="f569"/>
                </a:cubicBezTo>
                <a:cubicBezTo>
                  <a:pt x="f570" y="f571"/>
                  <a:pt x="f572" y="f573"/>
                  <a:pt x="f574" y="f575"/>
                </a:cubicBezTo>
                <a:cubicBezTo>
                  <a:pt x="f576" y="f577"/>
                  <a:pt x="f578" y="f579"/>
                  <a:pt x="f580" y="f581"/>
                </a:cubicBezTo>
                <a:cubicBezTo>
                  <a:pt x="f582" y="f583"/>
                  <a:pt x="f584" y="f585"/>
                  <a:pt x="f586" y="f587"/>
                </a:cubicBezTo>
                <a:cubicBezTo>
                  <a:pt x="f588" y="f589"/>
                  <a:pt x="f590" y="f591"/>
                  <a:pt x="f592" y="f593"/>
                </a:cubicBezTo>
                <a:cubicBezTo>
                  <a:pt x="f594" y="f595"/>
                  <a:pt x="f596" y="f597"/>
                  <a:pt x="f598" y="f114"/>
                </a:cubicBezTo>
                <a:cubicBezTo>
                  <a:pt x="f599" y="f600"/>
                  <a:pt x="f601" y="f602"/>
                  <a:pt x="f603" y="f604"/>
                </a:cubicBezTo>
                <a:cubicBezTo>
                  <a:pt x="f605" y="f606"/>
                  <a:pt x="f607" y="f608"/>
                  <a:pt x="f609" y="f610"/>
                </a:cubicBezTo>
                <a:cubicBezTo>
                  <a:pt x="f611" y="f612"/>
                  <a:pt x="f613" y="f614"/>
                  <a:pt x="f615" y="f616"/>
                </a:cubicBezTo>
                <a:cubicBezTo>
                  <a:pt x="f617" y="f618"/>
                  <a:pt x="f619" y="f620"/>
                  <a:pt x="f621" y="f622"/>
                </a:cubicBezTo>
                <a:cubicBezTo>
                  <a:pt x="f623" y="f624"/>
                  <a:pt x="f625" y="f626"/>
                  <a:pt x="f627" y="f628"/>
                </a:cubicBezTo>
                <a:cubicBezTo>
                  <a:pt x="f629" y="f630"/>
                  <a:pt x="f631" y="f632"/>
                  <a:pt x="f633" y="f634"/>
                </a:cubicBezTo>
                <a:cubicBezTo>
                  <a:pt x="f635" y="f636"/>
                  <a:pt x="f637" y="f638"/>
                  <a:pt x="f639" y="f640"/>
                </a:cubicBezTo>
                <a:cubicBezTo>
                  <a:pt x="f641" y="f642"/>
                  <a:pt x="f643" y="f644"/>
                  <a:pt x="f643" y="f636"/>
                </a:cubicBezTo>
                <a:cubicBezTo>
                  <a:pt x="f645" y="f646"/>
                  <a:pt x="f647" y="f648"/>
                  <a:pt x="f649" y="f650"/>
                </a:cubicBezTo>
                <a:cubicBezTo>
                  <a:pt x="f651" y="f652"/>
                  <a:pt x="f653" y="f654"/>
                  <a:pt x="f655" y="f656"/>
                </a:cubicBezTo>
                <a:cubicBezTo>
                  <a:pt x="f657" y="f656"/>
                  <a:pt x="f658" y="f659"/>
                  <a:pt x="f660" y="f661"/>
                </a:cubicBezTo>
                <a:cubicBezTo>
                  <a:pt x="f662" y="f663"/>
                  <a:pt x="f664" y="f665"/>
                  <a:pt x="f666" y="f667"/>
                </a:cubicBezTo>
                <a:cubicBezTo>
                  <a:pt x="f668" y="f669"/>
                  <a:pt x="f670" y="f671"/>
                  <a:pt x="f672" y="f673"/>
                </a:cubicBezTo>
                <a:cubicBezTo>
                  <a:pt x="f674" y="f675"/>
                  <a:pt x="f676" y="f677"/>
                  <a:pt x="f678" y="f679"/>
                </a:cubicBezTo>
                <a:cubicBezTo>
                  <a:pt x="f680" y="f681"/>
                  <a:pt x="f682" y="f683"/>
                  <a:pt x="f684" y="f685"/>
                </a:cubicBezTo>
                <a:cubicBezTo>
                  <a:pt x="f686" y="f687"/>
                  <a:pt x="f688" y="f689"/>
                  <a:pt x="f690" y="f691"/>
                </a:cubicBezTo>
                <a:cubicBezTo>
                  <a:pt x="f692" y="f693"/>
                  <a:pt x="f694" y="f695"/>
                  <a:pt x="f5" y="f696"/>
                </a:cubicBezTo>
                <a:cubicBezTo>
                  <a:pt x="f697" y="f698"/>
                  <a:pt x="f699" y="f700"/>
                  <a:pt x="f701" y="f702"/>
                </a:cubicBezTo>
                <a:cubicBezTo>
                  <a:pt x="f703" y="f704"/>
                  <a:pt x="f705" y="f706"/>
                  <a:pt x="f707" y="f708"/>
                </a:cubicBezTo>
                <a:cubicBezTo>
                  <a:pt x="f709" y="f710"/>
                  <a:pt x="f711" y="f712"/>
                  <a:pt x="f713" y="f714"/>
                </a:cubicBezTo>
                <a:cubicBezTo>
                  <a:pt x="f715" y="f716"/>
                  <a:pt x="f717" y="f718"/>
                  <a:pt x="f340" y="f719"/>
                </a:cubicBezTo>
                <a:cubicBezTo>
                  <a:pt x="f720" y="f721"/>
                  <a:pt x="f722" y="f723"/>
                  <a:pt x="f724" y="f719"/>
                </a:cubicBezTo>
                <a:cubicBezTo>
                  <a:pt x="f725" y="f726"/>
                  <a:pt x="f727" y="f728"/>
                  <a:pt x="f729" y="f730"/>
                </a:cubicBezTo>
                <a:cubicBezTo>
                  <a:pt x="f731" y="f732"/>
                  <a:pt x="f733" y="f734"/>
                  <a:pt x="f735" y="f736"/>
                </a:cubicBezTo>
                <a:cubicBezTo>
                  <a:pt x="f737" y="f738"/>
                  <a:pt x="f739" y="f740"/>
                  <a:pt x="f657" y="f741"/>
                </a:cubicBezTo>
                <a:cubicBezTo>
                  <a:pt x="f742" y="f743"/>
                  <a:pt x="f744" y="f745"/>
                  <a:pt x="f354" y="f746"/>
                </a:cubicBezTo>
                <a:cubicBezTo>
                  <a:pt x="f747" y="f748"/>
                  <a:pt x="f749" y="f750"/>
                  <a:pt x="f751" y="f752"/>
                </a:cubicBezTo>
                <a:cubicBezTo>
                  <a:pt x="f753" y="f754"/>
                  <a:pt x="f755" y="f756"/>
                  <a:pt x="f757" y="f758"/>
                </a:cubicBezTo>
                <a:cubicBezTo>
                  <a:pt x="f759" y="f760"/>
                  <a:pt x="f761" y="f762"/>
                  <a:pt x="f763" y="f764"/>
                </a:cubicBezTo>
                <a:cubicBezTo>
                  <a:pt x="f765" y="f766"/>
                  <a:pt x="f767" y="f768"/>
                  <a:pt x="f769" y="f770"/>
                </a:cubicBezTo>
                <a:cubicBezTo>
                  <a:pt x="f771" y="f772"/>
                  <a:pt x="f773" y="f772"/>
                  <a:pt x="f774" y="f775"/>
                </a:cubicBezTo>
                <a:cubicBezTo>
                  <a:pt x="f776" y="f777"/>
                  <a:pt x="f778" y="f779"/>
                  <a:pt x="f780" y="f781"/>
                </a:cubicBezTo>
                <a:cubicBezTo>
                  <a:pt x="f782" y="f783"/>
                  <a:pt x="f784" y="f785"/>
                  <a:pt x="f786" y="f787"/>
                </a:cubicBezTo>
                <a:cubicBezTo>
                  <a:pt x="f590" y="f788"/>
                  <a:pt x="f789" y="f790"/>
                  <a:pt x="f791" y="f792"/>
                </a:cubicBezTo>
                <a:cubicBezTo>
                  <a:pt x="f340" y="f793"/>
                  <a:pt x="f794" y="f795"/>
                  <a:pt x="f796" y="f797"/>
                </a:cubicBezTo>
                <a:cubicBezTo>
                  <a:pt x="f798" y="f799"/>
                  <a:pt x="f800" y="f801"/>
                  <a:pt x="f802" y="f803"/>
                </a:cubicBezTo>
                <a:cubicBezTo>
                  <a:pt x="f804" y="f805"/>
                  <a:pt x="f806" y="f807"/>
                  <a:pt x="f808" y="f809"/>
                </a:cubicBezTo>
                <a:cubicBezTo>
                  <a:pt x="f810" y="f811"/>
                  <a:pt x="f812" y="f813"/>
                  <a:pt x="f8" y="f9"/>
                </a:cubicBezTo>
                <a:close/>
              </a:path>
            </a:pathLst>
          </a:custGeom>
          <a:solidFill>
            <a:srgbClr val="E7E6E6">
              <a:alpha val="50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pic>
        <p:nvPicPr>
          <p:cNvPr id="6" name="Picture 9">
            <a:extLst>
              <a:ext uri="{FF2B5EF4-FFF2-40B4-BE49-F238E27FC236}">
                <a16:creationId xmlns:a16="http://schemas.microsoft.com/office/drawing/2014/main" id="{4478EB66-CB01-F2C5-B676-632A03EF5DB8}"/>
              </a:ext>
            </a:extLst>
          </p:cNvPr>
          <p:cNvPicPr>
            <a:picLocks noChangeAspect="1"/>
          </p:cNvPicPr>
          <p:nvPr/>
        </p:nvPicPr>
        <p:blipFill>
          <a:blip r:embed="rId2"/>
          <a:stretch>
            <a:fillRect/>
          </a:stretch>
        </p:blipFill>
        <p:spPr>
          <a:xfrm>
            <a:off x="11069305" y="-9"/>
            <a:ext cx="1122691" cy="584201"/>
          </a:xfrm>
          <a:prstGeom prst="rect">
            <a:avLst/>
          </a:prstGeom>
          <a:noFill/>
          <a:ln cap="flat">
            <a:noFill/>
          </a:ln>
        </p:spPr>
      </p:pic>
      <p:pic>
        <p:nvPicPr>
          <p:cNvPr id="7" name="Picture 17" descr="Logo&#10;&#10;Description automatically generated">
            <a:extLst>
              <a:ext uri="{FF2B5EF4-FFF2-40B4-BE49-F238E27FC236}">
                <a16:creationId xmlns:a16="http://schemas.microsoft.com/office/drawing/2014/main" id="{D643A6B3-A567-C356-6178-79E2E7A2EDF1}"/>
              </a:ext>
            </a:extLst>
          </p:cNvPr>
          <p:cNvPicPr>
            <a:picLocks noChangeAspect="1"/>
          </p:cNvPicPr>
          <p:nvPr/>
        </p:nvPicPr>
        <p:blipFill>
          <a:blip r:embed="rId3"/>
          <a:stretch>
            <a:fillRect/>
          </a:stretch>
        </p:blipFill>
        <p:spPr>
          <a:xfrm>
            <a:off x="11282050" y="6465768"/>
            <a:ext cx="909946" cy="390302"/>
          </a:xfrm>
          <a:prstGeom prst="rect">
            <a:avLst/>
          </a:prstGeom>
          <a:noFill/>
          <a:ln cap="flat">
            <a:noFill/>
          </a:ln>
        </p:spPr>
      </p:pic>
      <p:pic>
        <p:nvPicPr>
          <p:cNvPr id="8" name="Picture 6" descr="C:\2002\JJ\presentation\_elips\icon\10.png">
            <a:extLst>
              <a:ext uri="{FF2B5EF4-FFF2-40B4-BE49-F238E27FC236}">
                <a16:creationId xmlns:a16="http://schemas.microsoft.com/office/drawing/2014/main" id="{E1F11BF6-C1BE-BF44-3751-E78AE90F9F8E}"/>
              </a:ext>
            </a:extLst>
          </p:cNvPr>
          <p:cNvPicPr>
            <a:picLocks noChangeAspect="1"/>
          </p:cNvPicPr>
          <p:nvPr/>
        </p:nvPicPr>
        <p:blipFill>
          <a:blip r:embed="rId4"/>
          <a:stretch>
            <a:fillRect/>
          </a:stretch>
        </p:blipFill>
        <p:spPr>
          <a:xfrm>
            <a:off x="7833363" y="3512777"/>
            <a:ext cx="1995641" cy="1259750"/>
          </a:xfrm>
          <a:prstGeom prst="rect">
            <a:avLst/>
          </a:prstGeom>
          <a:noFill/>
          <a:ln cap="flat">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1168">
    <p:bg>
      <p:bgPr>
        <a:solidFill>
          <a:srgbClr val="FFFFFF"/>
        </a:solidFill>
        <a:effectLst/>
      </p:bgPr>
    </p:bg>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35AC9C63-5369-D9F2-06EA-35207A6A53AD}"/>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Rectangle 11">
            <a:extLst>
              <a:ext uri="{FF2B5EF4-FFF2-40B4-BE49-F238E27FC236}">
                <a16:creationId xmlns:a16="http://schemas.microsoft.com/office/drawing/2014/main" id="{6EDC57C0-75B4-4EC4-EA1A-72AD4DD8DA3F}"/>
              </a:ext>
            </a:extLst>
          </p:cNvPr>
          <p:cNvSpPr>
            <a:spLocks noMove="1" noResize="1"/>
          </p:cNvSpPr>
          <p:nvPr/>
        </p:nvSpPr>
        <p:spPr>
          <a:xfrm>
            <a:off x="558204" y="0"/>
            <a:ext cx="11167448" cy="2018803"/>
          </a:xfrm>
          <a:prstGeom prst="rect">
            <a:avLst/>
          </a:prstGeom>
          <a:solidFill>
            <a:srgbClr val="FFFFFF"/>
          </a:solidFill>
          <a:ln w="9528" cap="flat">
            <a:solidFill>
              <a:srgbClr val="E1E1E1"/>
            </a:solidFill>
            <a:prstDash val="solid"/>
            <a:miter/>
          </a:ln>
          <a:effectLst>
            <a:outerShdw dist="38096" dir="2700000" algn="tl">
              <a:srgbClr val="D9D9D9">
                <a:alpha val="50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Rectangle 13">
            <a:extLst>
              <a:ext uri="{FF2B5EF4-FFF2-40B4-BE49-F238E27FC236}">
                <a16:creationId xmlns:a16="http://schemas.microsoft.com/office/drawing/2014/main" id="{1C154627-52DC-9A1C-71D2-8474B05672F0}"/>
              </a:ext>
            </a:extLst>
          </p:cNvPr>
          <p:cNvSpPr>
            <a:spLocks noMove="1" noResize="1"/>
          </p:cNvSpPr>
          <p:nvPr/>
        </p:nvSpPr>
        <p:spPr>
          <a:xfrm>
            <a:off x="566928" y="0"/>
            <a:ext cx="11155680" cy="201168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Rectangle 2">
            <a:extLst>
              <a:ext uri="{FF2B5EF4-FFF2-40B4-BE49-F238E27FC236}">
                <a16:creationId xmlns:a16="http://schemas.microsoft.com/office/drawing/2014/main" id="{8EE07F3D-3CFF-A2AE-3D5B-3B2F568D6F55}"/>
              </a:ext>
            </a:extLst>
          </p:cNvPr>
          <p:cNvSpPr txBox="1">
            <a:spLocks noGrp="1"/>
          </p:cNvSpPr>
          <p:nvPr>
            <p:ph type="title"/>
          </p:nvPr>
        </p:nvSpPr>
        <p:spPr>
          <a:xfrm>
            <a:off x="1115568" y="548640"/>
            <a:ext cx="10168128" cy="1179576"/>
          </a:xfrm>
        </p:spPr>
        <p:txBody>
          <a:bodyPr/>
          <a:lstStyle/>
          <a:p>
            <a:pPr lvl="0"/>
            <a:r>
              <a:rPr lang="en-US" sz="4000"/>
              <a:t>Introduction</a:t>
            </a:r>
          </a:p>
        </p:txBody>
      </p:sp>
      <p:sp>
        <p:nvSpPr>
          <p:cNvPr id="6" name="Rectangle 15">
            <a:extLst>
              <a:ext uri="{FF2B5EF4-FFF2-40B4-BE49-F238E27FC236}">
                <a16:creationId xmlns:a16="http://schemas.microsoft.com/office/drawing/2014/main" id="{D72390D3-C3CB-316A-671F-16B5106EB954}"/>
              </a:ext>
            </a:extLst>
          </p:cNvPr>
          <p:cNvSpPr>
            <a:spLocks noMove="1" noResize="1"/>
          </p:cNvSpPr>
          <p:nvPr/>
        </p:nvSpPr>
        <p:spPr>
          <a:xfrm>
            <a:off x="498832" y="758952"/>
            <a:ext cx="128016" cy="704088"/>
          </a:xfrm>
          <a:prstGeom prst="rect">
            <a:avLst/>
          </a:prstGeom>
          <a:solidFill>
            <a:srgbClr val="ED7D3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 name="Rectangle 3">
            <a:extLst>
              <a:ext uri="{FF2B5EF4-FFF2-40B4-BE49-F238E27FC236}">
                <a16:creationId xmlns:a16="http://schemas.microsoft.com/office/drawing/2014/main" id="{589939E8-89CC-81E9-CBA3-82289361DD18}"/>
              </a:ext>
            </a:extLst>
          </p:cNvPr>
          <p:cNvSpPr txBox="1">
            <a:spLocks noGrp="1"/>
          </p:cNvSpPr>
          <p:nvPr>
            <p:ph type="body" idx="4294967295"/>
          </p:nvPr>
        </p:nvSpPr>
        <p:spPr>
          <a:xfrm>
            <a:off x="1115568" y="2481946"/>
            <a:ext cx="10168128" cy="3695017"/>
          </a:xfrm>
        </p:spPr>
        <p:txBody>
          <a:bodyPr>
            <a:normAutofit fontScale="92500" lnSpcReduction="10000"/>
          </a:bodyPr>
          <a:lstStyle/>
          <a:p>
            <a:pPr marL="342900" lvl="0"/>
            <a:r>
              <a:rPr lang="en-US" sz="1700" dirty="0"/>
              <a:t>Food Safety Compliance</a:t>
            </a:r>
          </a:p>
          <a:p>
            <a:pPr marL="342900" lvl="0"/>
            <a:r>
              <a:rPr lang="en-US" sz="1700" dirty="0"/>
              <a:t>HACCP introduction</a:t>
            </a:r>
          </a:p>
          <a:p>
            <a:pPr marL="342900" lvl="0"/>
            <a:r>
              <a:rPr lang="en-US" sz="1700" b="1" dirty="0"/>
              <a:t>Methodology</a:t>
            </a:r>
          </a:p>
          <a:p>
            <a:pPr lvl="2"/>
            <a:r>
              <a:rPr lang="en-US" sz="1700" dirty="0"/>
              <a:t>Prerequisite program</a:t>
            </a:r>
          </a:p>
          <a:p>
            <a:pPr lvl="2"/>
            <a:r>
              <a:rPr lang="en-US" sz="1700" dirty="0"/>
              <a:t>Control measures</a:t>
            </a:r>
          </a:p>
          <a:p>
            <a:pPr marL="342900" lvl="0"/>
            <a:r>
              <a:rPr lang="en-US" sz="1700" dirty="0"/>
              <a:t>Good Manufacturing Procedures</a:t>
            </a:r>
          </a:p>
          <a:p>
            <a:pPr marL="342900" lvl="0"/>
            <a:r>
              <a:rPr lang="en-US" sz="1700" dirty="0"/>
              <a:t>HACCP study: specific hazards</a:t>
            </a:r>
          </a:p>
          <a:p>
            <a:pPr marL="342900" lvl="0"/>
            <a:r>
              <a:rPr lang="en-US" sz="1700" dirty="0"/>
              <a:t>HACCP study: decision tree, raw materials and processes</a:t>
            </a:r>
          </a:p>
          <a:p>
            <a:pPr marL="342900" lvl="0"/>
            <a:r>
              <a:rPr lang="en-US" sz="1700" dirty="0"/>
              <a:t>Our company: HACCP</a:t>
            </a:r>
          </a:p>
          <a:p>
            <a:pPr marL="342900" lvl="0"/>
            <a:r>
              <a:rPr lang="en-US" sz="1700" dirty="0"/>
              <a:t>Legislation</a:t>
            </a:r>
          </a:p>
          <a:p>
            <a:pPr lvl="2"/>
            <a:r>
              <a:rPr lang="en-US" sz="1700" dirty="0"/>
              <a:t>EU regulations &amp; Information sheets &amp; Recall</a:t>
            </a:r>
          </a:p>
          <a:p>
            <a:pPr lvl="2"/>
            <a:r>
              <a:rPr lang="en-US" sz="1700" dirty="0"/>
              <a:t>Food Safety Authority</a:t>
            </a:r>
          </a:p>
        </p:txBody>
      </p:sp>
      <p:pic>
        <p:nvPicPr>
          <p:cNvPr id="8" name="Picture 12">
            <a:extLst>
              <a:ext uri="{FF2B5EF4-FFF2-40B4-BE49-F238E27FC236}">
                <a16:creationId xmlns:a16="http://schemas.microsoft.com/office/drawing/2014/main" id="{8CB41E71-2E93-47D1-3550-5336C63806A6}"/>
              </a:ext>
            </a:extLst>
          </p:cNvPr>
          <p:cNvPicPr>
            <a:picLocks noChangeAspect="1"/>
          </p:cNvPicPr>
          <p:nvPr/>
        </p:nvPicPr>
        <p:blipFill>
          <a:blip r:embed="rId3"/>
          <a:stretch>
            <a:fillRect/>
          </a:stretch>
        </p:blipFill>
        <p:spPr>
          <a:xfrm>
            <a:off x="11069305" y="-9"/>
            <a:ext cx="1122691" cy="584201"/>
          </a:xfrm>
          <a:prstGeom prst="rect">
            <a:avLst/>
          </a:prstGeom>
          <a:noFill/>
          <a:ln cap="flat">
            <a:noFill/>
          </a:ln>
        </p:spPr>
      </p:pic>
      <p:pic>
        <p:nvPicPr>
          <p:cNvPr id="9" name="Picture 17" descr="Logo&#10;&#10;Description automatically generated">
            <a:extLst>
              <a:ext uri="{FF2B5EF4-FFF2-40B4-BE49-F238E27FC236}">
                <a16:creationId xmlns:a16="http://schemas.microsoft.com/office/drawing/2014/main" id="{759E04FB-9F92-05F6-9CD1-5698540F9A6B}"/>
              </a:ext>
            </a:extLst>
          </p:cNvPr>
          <p:cNvPicPr>
            <a:picLocks noChangeAspect="1"/>
          </p:cNvPicPr>
          <p:nvPr/>
        </p:nvPicPr>
        <p:blipFill>
          <a:blip r:embed="rId4"/>
          <a:stretch>
            <a:fillRect/>
          </a:stretch>
        </p:blipFill>
        <p:spPr>
          <a:xfrm>
            <a:off x="11282050" y="6465768"/>
            <a:ext cx="909946" cy="390302"/>
          </a:xfrm>
          <a:prstGeom prst="rect">
            <a:avLst/>
          </a:prstGeom>
          <a:noFill/>
          <a:ln cap="flat">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1034">
    <p:bg>
      <p:bgPr>
        <a:solidFill>
          <a:srgbClr val="FFFFFF"/>
        </a:solidFill>
        <a:effectLst/>
      </p:bgPr>
    </p:bg>
    <p:spTree>
      <p:nvGrpSpPr>
        <p:cNvPr id="1" name=""/>
        <p:cNvGrpSpPr/>
        <p:nvPr/>
      </p:nvGrpSpPr>
      <p:grpSpPr>
        <a:xfrm>
          <a:off x="0" y="0"/>
          <a:ext cx="0" cy="0"/>
          <a:chOff x="0" y="0"/>
          <a:chExt cx="0" cy="0"/>
        </a:xfrm>
      </p:grpSpPr>
      <p:sp>
        <p:nvSpPr>
          <p:cNvPr id="2" name="Rectangle 24">
            <a:extLst>
              <a:ext uri="{FF2B5EF4-FFF2-40B4-BE49-F238E27FC236}">
                <a16:creationId xmlns:a16="http://schemas.microsoft.com/office/drawing/2014/main" id="{766D6F38-9627-FEE9-B3EC-D436D013B1AB}"/>
              </a:ext>
            </a:extLst>
          </p:cNvPr>
          <p:cNvSpPr>
            <a:spLocks noMove="1" noResize="1"/>
          </p:cNvSpPr>
          <p:nvPr/>
        </p:nvSpPr>
        <p:spPr>
          <a:xfrm>
            <a:off x="0" y="0"/>
            <a:ext cx="12188952"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itel 1">
            <a:extLst>
              <a:ext uri="{FF2B5EF4-FFF2-40B4-BE49-F238E27FC236}">
                <a16:creationId xmlns:a16="http://schemas.microsoft.com/office/drawing/2014/main" id="{89089D29-040B-B4B2-C782-C5F088BD0F9C}"/>
              </a:ext>
            </a:extLst>
          </p:cNvPr>
          <p:cNvSpPr txBox="1">
            <a:spLocks noGrp="1"/>
          </p:cNvSpPr>
          <p:nvPr>
            <p:ph type="title"/>
          </p:nvPr>
        </p:nvSpPr>
        <p:spPr/>
        <p:txBody>
          <a:bodyPr/>
          <a:lstStyle/>
          <a:p>
            <a:pPr lvl="0"/>
            <a:r>
              <a:rPr lang="en-US" sz="5400"/>
              <a:t>Methodology</a:t>
            </a:r>
          </a:p>
        </p:txBody>
      </p:sp>
      <p:sp>
        <p:nvSpPr>
          <p:cNvPr id="4" name="sketch line">
            <a:extLst>
              <a:ext uri="{FF2B5EF4-FFF2-40B4-BE49-F238E27FC236}">
                <a16:creationId xmlns:a16="http://schemas.microsoft.com/office/drawing/2014/main" id="{2B65199D-BC1D-84DD-5E98-F3662194056C}"/>
              </a:ext>
            </a:extLst>
          </p:cNvPr>
          <p:cNvSpPr>
            <a:spLocks noMove="1" noResize="1"/>
          </p:cNvSpPr>
          <p:nvPr/>
        </p:nvSpPr>
        <p:spPr>
          <a:xfrm>
            <a:off x="669039" y="1677375"/>
            <a:ext cx="10853928" cy="18288"/>
          </a:xfrm>
          <a:prstGeom prst="rect">
            <a:avLst/>
          </a:prstGeom>
          <a:solidFill>
            <a:srgbClr val="ED7D31"/>
          </a:solidFill>
          <a:ln w="41276" cap="rnd">
            <a:solidFill>
              <a:srgbClr val="ED7D31"/>
            </a:solidFill>
            <a:prstDash val="solid"/>
            <a:roun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Tijdelijke aanduiding voor inhoud 3">
            <a:extLst>
              <a:ext uri="{FF2B5EF4-FFF2-40B4-BE49-F238E27FC236}">
                <a16:creationId xmlns:a16="http://schemas.microsoft.com/office/drawing/2014/main" id="{315EFF18-9464-5152-9710-0073109EDB97}"/>
              </a:ext>
            </a:extLst>
          </p:cNvPr>
          <p:cNvSpPr txBox="1">
            <a:spLocks noGrp="1"/>
          </p:cNvSpPr>
          <p:nvPr>
            <p:ph type="body" idx="4294967295"/>
          </p:nvPr>
        </p:nvSpPr>
        <p:spPr>
          <a:xfrm>
            <a:off x="838203" y="1929384"/>
            <a:ext cx="10515600" cy="4251959"/>
          </a:xfrm>
        </p:spPr>
        <p:txBody>
          <a:bodyPr/>
          <a:lstStyle/>
          <a:p>
            <a:pPr lvl="0"/>
            <a:r>
              <a:rPr lang="en-US" sz="2000" dirty="0"/>
              <a:t>Firstly, the prerequisite program (PRP) must be completed.</a:t>
            </a:r>
          </a:p>
          <a:p>
            <a:pPr lvl="0"/>
            <a:r>
              <a:rPr lang="en-US" sz="2000" dirty="0"/>
              <a:t>The entire food safety plan is based on a prerequisite program, followed by HACCP-based procedures.</a:t>
            </a:r>
          </a:p>
          <a:p>
            <a:pPr lvl="0"/>
            <a:r>
              <a:rPr lang="en-US" sz="2000" dirty="0"/>
              <a:t>In the HACCP study, specific hazards are related to the raw materials and the processes. </a:t>
            </a:r>
          </a:p>
          <a:p>
            <a:pPr lvl="0"/>
            <a:r>
              <a:rPr lang="en-US" sz="2000" dirty="0"/>
              <a:t>For the purpose of clarifying generic hazards that are reduced to an acceptable level by means of the PRP, an additional control measure table has been drawn up to also operationalize the PRP in procedures. </a:t>
            </a:r>
          </a:p>
          <a:p>
            <a:pPr lvl="0"/>
            <a:r>
              <a:rPr lang="en-US" sz="2000" dirty="0"/>
              <a:t>This is not necessary according to the principles of HACCP.</a:t>
            </a:r>
          </a:p>
          <a:p>
            <a:pPr lvl="0"/>
            <a:r>
              <a:rPr lang="en-US" sz="2000" dirty="0"/>
              <a:t>The hazard analysis is based on the Codex Alimentarius, scientific documents and legal texts. </a:t>
            </a:r>
          </a:p>
          <a:p>
            <a:pPr lvl="0"/>
            <a:r>
              <a:rPr lang="en-US" sz="2000" dirty="0"/>
              <a:t>The hazard analysis has been drawn up per process step and per product (raw material, admixture, end products). This involved looking at microbiological, chemical, and physical hazards. All this according to the likelihood and consequence principle. </a:t>
            </a:r>
          </a:p>
          <a:p>
            <a:pPr lvl="0"/>
            <a:endParaRPr lang="en-US" sz="2000" dirty="0"/>
          </a:p>
        </p:txBody>
      </p:sp>
      <p:pic>
        <p:nvPicPr>
          <p:cNvPr id="6" name="Picture 6">
            <a:extLst>
              <a:ext uri="{FF2B5EF4-FFF2-40B4-BE49-F238E27FC236}">
                <a16:creationId xmlns:a16="http://schemas.microsoft.com/office/drawing/2014/main" id="{35A84FD3-1306-F00C-219C-6F5F1ADEDA30}"/>
              </a:ext>
            </a:extLst>
          </p:cNvPr>
          <p:cNvPicPr>
            <a:picLocks noChangeAspect="1"/>
          </p:cNvPicPr>
          <p:nvPr/>
        </p:nvPicPr>
        <p:blipFill>
          <a:blip r:embed="rId2"/>
          <a:stretch>
            <a:fillRect/>
          </a:stretch>
        </p:blipFill>
        <p:spPr>
          <a:xfrm>
            <a:off x="11069305" y="-9"/>
            <a:ext cx="1122691" cy="584201"/>
          </a:xfrm>
          <a:prstGeom prst="rect">
            <a:avLst/>
          </a:prstGeom>
          <a:noFill/>
          <a:ln cap="flat">
            <a:noFill/>
          </a:ln>
        </p:spPr>
      </p:pic>
      <p:pic>
        <p:nvPicPr>
          <p:cNvPr id="7" name="Picture 17" descr="Logo&#10;&#10;Description automatically generated">
            <a:extLst>
              <a:ext uri="{FF2B5EF4-FFF2-40B4-BE49-F238E27FC236}">
                <a16:creationId xmlns:a16="http://schemas.microsoft.com/office/drawing/2014/main" id="{6B02F114-51E6-AB24-E415-EB39EC993854}"/>
              </a:ext>
            </a:extLst>
          </p:cNvPr>
          <p:cNvPicPr>
            <a:picLocks noChangeAspect="1"/>
          </p:cNvPicPr>
          <p:nvPr/>
        </p:nvPicPr>
        <p:blipFill>
          <a:blip r:embed="rId3"/>
          <a:stretch>
            <a:fillRect/>
          </a:stretch>
        </p:blipFill>
        <p:spPr>
          <a:xfrm>
            <a:off x="11282050" y="6465768"/>
            <a:ext cx="909946" cy="390302"/>
          </a:xfrm>
          <a:prstGeom prst="rect">
            <a:avLst/>
          </a:prstGeom>
          <a:noFill/>
          <a:ln cap="flat">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1037">
    <p:bg>
      <p:bgPr>
        <a:solidFill>
          <a:srgbClr val="FFFFFF"/>
        </a:solidFill>
        <a:effectLst/>
      </p:bgPr>
    </p:bg>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19B079C0-8B86-DFD1-205C-D52DBA48C7D1}"/>
              </a:ext>
            </a:extLst>
          </p:cNvPr>
          <p:cNvSpPr>
            <a:spLocks noMove="1" noResize="1"/>
          </p:cNvSpPr>
          <p:nvPr/>
        </p:nvSpPr>
        <p:spPr>
          <a:xfrm>
            <a:off x="0" y="0"/>
            <a:ext cx="12188952"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itel 1">
            <a:extLst>
              <a:ext uri="{FF2B5EF4-FFF2-40B4-BE49-F238E27FC236}">
                <a16:creationId xmlns:a16="http://schemas.microsoft.com/office/drawing/2014/main" id="{B0FA30E5-6D27-0F16-2DFC-D6871406B78C}"/>
              </a:ext>
            </a:extLst>
          </p:cNvPr>
          <p:cNvSpPr txBox="1">
            <a:spLocks noGrp="1"/>
          </p:cNvSpPr>
          <p:nvPr>
            <p:ph type="title"/>
          </p:nvPr>
        </p:nvSpPr>
        <p:spPr/>
        <p:txBody>
          <a:bodyPr/>
          <a:lstStyle/>
          <a:p>
            <a:pPr lvl="0"/>
            <a:r>
              <a:rPr lang="en-US" sz="5400"/>
              <a:t>Prerequisite program</a:t>
            </a:r>
          </a:p>
        </p:txBody>
      </p:sp>
      <p:sp>
        <p:nvSpPr>
          <p:cNvPr id="4" name="sketch line">
            <a:extLst>
              <a:ext uri="{FF2B5EF4-FFF2-40B4-BE49-F238E27FC236}">
                <a16:creationId xmlns:a16="http://schemas.microsoft.com/office/drawing/2014/main" id="{7DE09F29-4DC3-D2A6-617C-531B74B71BF8}"/>
              </a:ext>
            </a:extLst>
          </p:cNvPr>
          <p:cNvSpPr>
            <a:spLocks noMove="1" noResize="1"/>
          </p:cNvSpPr>
          <p:nvPr/>
        </p:nvSpPr>
        <p:spPr>
          <a:xfrm>
            <a:off x="669039" y="1677375"/>
            <a:ext cx="10853928" cy="18288"/>
          </a:xfrm>
          <a:prstGeom prst="rect">
            <a:avLst/>
          </a:prstGeom>
          <a:solidFill>
            <a:srgbClr val="ED7D31"/>
          </a:solidFill>
          <a:ln w="41276" cap="rnd">
            <a:solidFill>
              <a:srgbClr val="ED7D31"/>
            </a:solidFill>
            <a:prstDash val="solid"/>
            <a:roun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Tijdelijke aanduiding voor inhoud 2">
            <a:extLst>
              <a:ext uri="{FF2B5EF4-FFF2-40B4-BE49-F238E27FC236}">
                <a16:creationId xmlns:a16="http://schemas.microsoft.com/office/drawing/2014/main" id="{A09305F1-D5C1-16E5-9987-A9DB1F9F716C}"/>
              </a:ext>
            </a:extLst>
          </p:cNvPr>
          <p:cNvSpPr txBox="1">
            <a:spLocks noGrp="1"/>
          </p:cNvSpPr>
          <p:nvPr>
            <p:ph type="body" idx="4294967295"/>
          </p:nvPr>
        </p:nvSpPr>
        <p:spPr>
          <a:xfrm>
            <a:off x="838203" y="1929384"/>
            <a:ext cx="10515600" cy="4251959"/>
          </a:xfrm>
        </p:spPr>
        <p:txBody>
          <a:bodyPr/>
          <a:lstStyle/>
          <a:p>
            <a:pPr lvl="0"/>
            <a:r>
              <a:rPr lang="en-US" sz="2200"/>
              <a:t>Prerequisite program</a:t>
            </a:r>
          </a:p>
          <a:p>
            <a:pPr lvl="0"/>
            <a:r>
              <a:rPr lang="en-US" sz="2200"/>
              <a:t>Reference: Codex Alimentarius, ‘General Principles of Food Hygiene’ CAC/RCP 1-1969, Rev. 3, 1997, Amended 1999.</a:t>
            </a:r>
          </a:p>
          <a:p>
            <a:pPr lvl="0"/>
            <a:endParaRPr lang="en-US" sz="2200"/>
          </a:p>
        </p:txBody>
      </p:sp>
      <p:pic>
        <p:nvPicPr>
          <p:cNvPr id="6" name="Picture 5">
            <a:extLst>
              <a:ext uri="{FF2B5EF4-FFF2-40B4-BE49-F238E27FC236}">
                <a16:creationId xmlns:a16="http://schemas.microsoft.com/office/drawing/2014/main" id="{51148D3E-8816-3BFA-F578-2436CC069AF1}"/>
              </a:ext>
            </a:extLst>
          </p:cNvPr>
          <p:cNvPicPr>
            <a:picLocks noChangeAspect="1"/>
          </p:cNvPicPr>
          <p:nvPr/>
        </p:nvPicPr>
        <p:blipFill>
          <a:blip r:embed="rId2"/>
          <a:stretch>
            <a:fillRect/>
          </a:stretch>
        </p:blipFill>
        <p:spPr>
          <a:xfrm>
            <a:off x="11069305" y="-9"/>
            <a:ext cx="1122691" cy="584201"/>
          </a:xfrm>
          <a:prstGeom prst="rect">
            <a:avLst/>
          </a:prstGeom>
          <a:noFill/>
          <a:ln cap="flat">
            <a:noFill/>
          </a:ln>
        </p:spPr>
      </p:pic>
      <p:pic>
        <p:nvPicPr>
          <p:cNvPr id="7" name="Picture 17" descr="Logo&#10;&#10;Description automatically generated">
            <a:extLst>
              <a:ext uri="{FF2B5EF4-FFF2-40B4-BE49-F238E27FC236}">
                <a16:creationId xmlns:a16="http://schemas.microsoft.com/office/drawing/2014/main" id="{E64F70B4-957E-270C-6CA2-41B3A0720840}"/>
              </a:ext>
            </a:extLst>
          </p:cNvPr>
          <p:cNvPicPr>
            <a:picLocks noChangeAspect="1"/>
          </p:cNvPicPr>
          <p:nvPr/>
        </p:nvPicPr>
        <p:blipFill>
          <a:blip r:embed="rId3"/>
          <a:stretch>
            <a:fillRect/>
          </a:stretch>
        </p:blipFill>
        <p:spPr>
          <a:xfrm>
            <a:off x="11282050" y="6465768"/>
            <a:ext cx="909946" cy="390302"/>
          </a:xfrm>
          <a:prstGeom prst="rect">
            <a:avLst/>
          </a:prstGeom>
          <a:noFill/>
          <a:ln cap="flat">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1038">
    <p:bg>
      <p:bgPr>
        <a:solidFill>
          <a:srgbClr val="FFFFFF"/>
        </a:solidFill>
        <a:effectLst/>
      </p:bgPr>
    </p:bg>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74320955-335F-D8DB-ADCE-EDB82154578E}"/>
              </a:ext>
            </a:extLst>
          </p:cNvPr>
          <p:cNvSpPr>
            <a:spLocks noMove="1" noResize="1"/>
          </p:cNvSpPr>
          <p:nvPr/>
        </p:nvSpPr>
        <p:spPr>
          <a:xfrm>
            <a:off x="0" y="0"/>
            <a:ext cx="12188952"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itel 1">
            <a:extLst>
              <a:ext uri="{FF2B5EF4-FFF2-40B4-BE49-F238E27FC236}">
                <a16:creationId xmlns:a16="http://schemas.microsoft.com/office/drawing/2014/main" id="{54616573-D7F5-24D0-43CA-2ED2C6E3F19C}"/>
              </a:ext>
            </a:extLst>
          </p:cNvPr>
          <p:cNvSpPr txBox="1">
            <a:spLocks noGrp="1"/>
          </p:cNvSpPr>
          <p:nvPr>
            <p:ph type="title"/>
          </p:nvPr>
        </p:nvSpPr>
        <p:spPr/>
        <p:txBody>
          <a:bodyPr/>
          <a:lstStyle/>
          <a:p>
            <a:pPr lvl="0"/>
            <a:r>
              <a:rPr lang="en-US" sz="5400"/>
              <a:t>Prerequisite program (1/6) </a:t>
            </a:r>
          </a:p>
        </p:txBody>
      </p:sp>
      <p:sp>
        <p:nvSpPr>
          <p:cNvPr id="4" name="sketch line">
            <a:extLst>
              <a:ext uri="{FF2B5EF4-FFF2-40B4-BE49-F238E27FC236}">
                <a16:creationId xmlns:a16="http://schemas.microsoft.com/office/drawing/2014/main" id="{6B940A4F-80D2-CC9C-9C34-62BA3CEABF83}"/>
              </a:ext>
            </a:extLst>
          </p:cNvPr>
          <p:cNvSpPr>
            <a:spLocks noMove="1" noResize="1"/>
          </p:cNvSpPr>
          <p:nvPr/>
        </p:nvSpPr>
        <p:spPr>
          <a:xfrm>
            <a:off x="669039" y="1677375"/>
            <a:ext cx="10853928" cy="18288"/>
          </a:xfrm>
          <a:prstGeom prst="rect">
            <a:avLst/>
          </a:prstGeom>
          <a:solidFill>
            <a:srgbClr val="ED7D31"/>
          </a:solidFill>
          <a:ln w="41276" cap="rnd">
            <a:solidFill>
              <a:srgbClr val="ED7D31"/>
            </a:solidFill>
            <a:prstDash val="solid"/>
            <a:roun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Tijdelijke aanduiding voor inhoud 2">
            <a:extLst>
              <a:ext uri="{FF2B5EF4-FFF2-40B4-BE49-F238E27FC236}">
                <a16:creationId xmlns:a16="http://schemas.microsoft.com/office/drawing/2014/main" id="{CDB4B85A-F748-F133-0E23-761EC7B856E1}"/>
              </a:ext>
            </a:extLst>
          </p:cNvPr>
          <p:cNvSpPr txBox="1">
            <a:spLocks noGrp="1"/>
          </p:cNvSpPr>
          <p:nvPr>
            <p:ph type="body" idx="4294967295"/>
          </p:nvPr>
        </p:nvSpPr>
        <p:spPr>
          <a:xfrm>
            <a:off x="802386" y="1929384"/>
            <a:ext cx="10684764" cy="4625849"/>
          </a:xfrm>
        </p:spPr>
        <p:txBody>
          <a:bodyPr/>
          <a:lstStyle/>
          <a:p>
            <a:pPr marL="0" lvl="0">
              <a:lnSpc>
                <a:spcPct val="80000"/>
              </a:lnSpc>
            </a:pPr>
            <a:r>
              <a:rPr lang="en-US" sz="1000" dirty="0"/>
              <a:t>2. Establishment: design and facilities</a:t>
            </a:r>
          </a:p>
          <a:p>
            <a:pPr marL="0" lvl="0">
              <a:lnSpc>
                <a:spcPct val="80000"/>
              </a:lnSpc>
            </a:pPr>
            <a:r>
              <a:rPr lang="en-US" sz="1000" dirty="0"/>
              <a:t>2.1.1 Establishment</a:t>
            </a:r>
          </a:p>
          <a:p>
            <a:pPr marL="0" lvl="0">
              <a:lnSpc>
                <a:spcPct val="80000"/>
              </a:lnSpc>
            </a:pPr>
            <a:r>
              <a:rPr lang="en-US" sz="1000" dirty="0"/>
              <a:t>2.1.2 Equipment</a:t>
            </a:r>
          </a:p>
          <a:p>
            <a:pPr marL="0" lvl="0">
              <a:lnSpc>
                <a:spcPct val="80000"/>
              </a:lnSpc>
            </a:pPr>
            <a:r>
              <a:rPr lang="en-US" sz="1000" dirty="0"/>
              <a:t>2.2 Premises and rooms</a:t>
            </a:r>
          </a:p>
          <a:p>
            <a:pPr marL="0" lvl="0">
              <a:lnSpc>
                <a:spcPct val="80000"/>
              </a:lnSpc>
            </a:pPr>
            <a:r>
              <a:rPr lang="en-US" sz="1000" dirty="0"/>
              <a:t>2.2.1 Design and layout</a:t>
            </a:r>
          </a:p>
          <a:p>
            <a:pPr marL="0" lvl="0">
              <a:lnSpc>
                <a:spcPct val="80000"/>
              </a:lnSpc>
            </a:pPr>
            <a:r>
              <a:rPr lang="en-US" sz="1000" dirty="0"/>
              <a:t>2.2.2 Internal structures and fittings</a:t>
            </a:r>
          </a:p>
          <a:p>
            <a:pPr marL="0" lvl="0">
              <a:lnSpc>
                <a:spcPct val="80000"/>
              </a:lnSpc>
            </a:pPr>
            <a:r>
              <a:rPr lang="en-US" sz="1000" dirty="0"/>
              <a:t>2.2.3 Temporary / mobile premises, vending machines</a:t>
            </a:r>
          </a:p>
          <a:p>
            <a:pPr marL="0" lvl="0">
              <a:lnSpc>
                <a:spcPct val="80000"/>
              </a:lnSpc>
            </a:pPr>
            <a:r>
              <a:rPr lang="en-US" sz="1000" dirty="0"/>
              <a:t>2.3.1 General</a:t>
            </a:r>
          </a:p>
          <a:p>
            <a:pPr marL="0" lvl="0">
              <a:lnSpc>
                <a:spcPct val="80000"/>
              </a:lnSpc>
            </a:pPr>
            <a:r>
              <a:rPr lang="en-US" sz="1000" dirty="0"/>
              <a:t>2.3.2 Food control and monitoring equipment</a:t>
            </a:r>
          </a:p>
          <a:p>
            <a:pPr marL="0" lvl="0">
              <a:lnSpc>
                <a:spcPct val="80000"/>
              </a:lnSpc>
            </a:pPr>
            <a:r>
              <a:rPr lang="en-US" sz="1000" dirty="0"/>
              <a:t>2.3.3 Containers for waste and inedible substances</a:t>
            </a:r>
          </a:p>
          <a:p>
            <a:pPr marL="0" lvl="0">
              <a:lnSpc>
                <a:spcPct val="80000"/>
              </a:lnSpc>
            </a:pPr>
            <a:r>
              <a:rPr lang="en-US" sz="1000" dirty="0"/>
              <a:t>2.4.1 Water supply</a:t>
            </a:r>
          </a:p>
          <a:p>
            <a:pPr marL="0" lvl="0">
              <a:lnSpc>
                <a:spcPct val="80000"/>
              </a:lnSpc>
            </a:pPr>
            <a:r>
              <a:rPr lang="en-US" sz="1000" dirty="0"/>
              <a:t>2.4.2 Drainage and waste disposal</a:t>
            </a:r>
          </a:p>
          <a:p>
            <a:pPr marL="0" lvl="0">
              <a:lnSpc>
                <a:spcPct val="80000"/>
              </a:lnSpc>
            </a:pPr>
            <a:r>
              <a:rPr lang="en-US" sz="1000" dirty="0"/>
              <a:t>2.4.3 Cleaning</a:t>
            </a:r>
          </a:p>
          <a:p>
            <a:pPr marL="0" lvl="0">
              <a:lnSpc>
                <a:spcPct val="80000"/>
              </a:lnSpc>
            </a:pPr>
            <a:r>
              <a:rPr lang="en-US" sz="1000" dirty="0"/>
              <a:t>2.4.4 Personnel hygiene facilities and toilets</a:t>
            </a:r>
          </a:p>
          <a:p>
            <a:pPr marL="0" lvl="0">
              <a:lnSpc>
                <a:spcPct val="80000"/>
              </a:lnSpc>
            </a:pPr>
            <a:r>
              <a:rPr lang="en-US" sz="1000" dirty="0"/>
              <a:t>2.4.5 Temperature control</a:t>
            </a:r>
          </a:p>
          <a:p>
            <a:pPr marL="0" lvl="0">
              <a:lnSpc>
                <a:spcPct val="80000"/>
              </a:lnSpc>
            </a:pPr>
            <a:r>
              <a:rPr lang="en-US" sz="1000" dirty="0"/>
              <a:t>2.4.6 Air quality and ventilation</a:t>
            </a:r>
          </a:p>
          <a:p>
            <a:pPr marL="0" lvl="0">
              <a:lnSpc>
                <a:spcPct val="80000"/>
              </a:lnSpc>
            </a:pPr>
            <a:r>
              <a:rPr lang="en-US" sz="1000" dirty="0"/>
              <a:t>2.4.7 Lighting</a:t>
            </a:r>
          </a:p>
          <a:p>
            <a:pPr marL="0" lvl="0">
              <a:lnSpc>
                <a:spcPct val="80000"/>
              </a:lnSpc>
            </a:pPr>
            <a:r>
              <a:rPr lang="en-US" sz="1000" dirty="0"/>
              <a:t>2.4.8 Storage</a:t>
            </a:r>
          </a:p>
        </p:txBody>
      </p:sp>
      <p:pic>
        <p:nvPicPr>
          <p:cNvPr id="6" name="Picture 5">
            <a:extLst>
              <a:ext uri="{FF2B5EF4-FFF2-40B4-BE49-F238E27FC236}">
                <a16:creationId xmlns:a16="http://schemas.microsoft.com/office/drawing/2014/main" id="{6821D3B6-573E-C63C-2DA5-BCD15F58E233}"/>
              </a:ext>
            </a:extLst>
          </p:cNvPr>
          <p:cNvPicPr>
            <a:picLocks noChangeAspect="1"/>
          </p:cNvPicPr>
          <p:nvPr/>
        </p:nvPicPr>
        <p:blipFill>
          <a:blip r:embed="rId2"/>
          <a:stretch>
            <a:fillRect/>
          </a:stretch>
        </p:blipFill>
        <p:spPr>
          <a:xfrm>
            <a:off x="11069305" y="-9"/>
            <a:ext cx="1122691" cy="584201"/>
          </a:xfrm>
          <a:prstGeom prst="rect">
            <a:avLst/>
          </a:prstGeom>
          <a:noFill/>
          <a:ln cap="flat">
            <a:noFill/>
          </a:ln>
        </p:spPr>
      </p:pic>
      <p:pic>
        <p:nvPicPr>
          <p:cNvPr id="7" name="Picture 17" descr="Logo&#10;&#10;Description automatically generated">
            <a:extLst>
              <a:ext uri="{FF2B5EF4-FFF2-40B4-BE49-F238E27FC236}">
                <a16:creationId xmlns:a16="http://schemas.microsoft.com/office/drawing/2014/main" id="{D38AD4BB-827A-B4B8-B254-C1D1DC180995}"/>
              </a:ext>
            </a:extLst>
          </p:cNvPr>
          <p:cNvPicPr>
            <a:picLocks noChangeAspect="1"/>
          </p:cNvPicPr>
          <p:nvPr/>
        </p:nvPicPr>
        <p:blipFill>
          <a:blip r:embed="rId3"/>
          <a:stretch>
            <a:fillRect/>
          </a:stretch>
        </p:blipFill>
        <p:spPr>
          <a:xfrm>
            <a:off x="11282050" y="6465768"/>
            <a:ext cx="909946" cy="390302"/>
          </a:xfrm>
          <a:prstGeom prst="rect">
            <a:avLst/>
          </a:prstGeom>
          <a:noFill/>
          <a:ln cap="flat">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1039">
    <p:bg>
      <p:bgPr>
        <a:solidFill>
          <a:srgbClr val="FFFFFF"/>
        </a:solidFill>
        <a:effectLst/>
      </p:bgPr>
    </p:bg>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6038B895-1EBE-A67A-2C75-62235564C3DF}"/>
              </a:ext>
            </a:extLst>
          </p:cNvPr>
          <p:cNvSpPr>
            <a:spLocks noMove="1" noResize="1"/>
          </p:cNvSpPr>
          <p:nvPr/>
        </p:nvSpPr>
        <p:spPr>
          <a:xfrm>
            <a:off x="0" y="0"/>
            <a:ext cx="12188952"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itel 1">
            <a:extLst>
              <a:ext uri="{FF2B5EF4-FFF2-40B4-BE49-F238E27FC236}">
                <a16:creationId xmlns:a16="http://schemas.microsoft.com/office/drawing/2014/main" id="{9424732E-AE66-C284-38B8-179D2FAC3E1E}"/>
              </a:ext>
            </a:extLst>
          </p:cNvPr>
          <p:cNvSpPr txBox="1">
            <a:spLocks noGrp="1"/>
          </p:cNvSpPr>
          <p:nvPr>
            <p:ph type="title"/>
          </p:nvPr>
        </p:nvSpPr>
        <p:spPr/>
        <p:txBody>
          <a:bodyPr/>
          <a:lstStyle/>
          <a:p>
            <a:pPr lvl="0"/>
            <a:r>
              <a:rPr lang="en-US" sz="5400"/>
              <a:t>Prerequisite program (2/6) </a:t>
            </a:r>
          </a:p>
        </p:txBody>
      </p:sp>
      <p:sp>
        <p:nvSpPr>
          <p:cNvPr id="4" name="sketch line">
            <a:extLst>
              <a:ext uri="{FF2B5EF4-FFF2-40B4-BE49-F238E27FC236}">
                <a16:creationId xmlns:a16="http://schemas.microsoft.com/office/drawing/2014/main" id="{ED11D8DF-4621-8230-70F8-9F2BCBCC874D}"/>
              </a:ext>
            </a:extLst>
          </p:cNvPr>
          <p:cNvSpPr>
            <a:spLocks noMove="1" noResize="1"/>
          </p:cNvSpPr>
          <p:nvPr/>
        </p:nvSpPr>
        <p:spPr>
          <a:xfrm>
            <a:off x="669039" y="1677375"/>
            <a:ext cx="10853928" cy="18288"/>
          </a:xfrm>
          <a:prstGeom prst="rect">
            <a:avLst/>
          </a:prstGeom>
          <a:solidFill>
            <a:srgbClr val="ED7D31"/>
          </a:solidFill>
          <a:ln w="41276" cap="rnd">
            <a:solidFill>
              <a:srgbClr val="ED7D31"/>
            </a:solidFill>
            <a:prstDash val="solid"/>
            <a:roun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Tijdelijke aanduiding voor inhoud 2">
            <a:extLst>
              <a:ext uri="{FF2B5EF4-FFF2-40B4-BE49-F238E27FC236}">
                <a16:creationId xmlns:a16="http://schemas.microsoft.com/office/drawing/2014/main" id="{009DEED4-81A6-55D7-50CE-F66EC6501F0D}"/>
              </a:ext>
            </a:extLst>
          </p:cNvPr>
          <p:cNvSpPr txBox="1">
            <a:spLocks noGrp="1"/>
          </p:cNvSpPr>
          <p:nvPr>
            <p:ph type="body" idx="4294967295"/>
          </p:nvPr>
        </p:nvSpPr>
        <p:spPr>
          <a:xfrm>
            <a:off x="838203" y="1929384"/>
            <a:ext cx="10515600" cy="4251959"/>
          </a:xfrm>
        </p:spPr>
        <p:txBody>
          <a:bodyPr/>
          <a:lstStyle/>
          <a:p>
            <a:pPr marL="0" lvl="0"/>
            <a:r>
              <a:rPr lang="en-US" sz="1000" dirty="0"/>
              <a:t>3.1 Control of food hazards</a:t>
            </a:r>
          </a:p>
          <a:p>
            <a:pPr marL="0" lvl="0"/>
            <a:r>
              <a:rPr lang="en-US" sz="1000" dirty="0"/>
              <a:t>3.2.1 Time and temperature control</a:t>
            </a:r>
          </a:p>
          <a:p>
            <a:pPr marL="0" lvl="0"/>
            <a:r>
              <a:rPr lang="en-US" sz="1000" dirty="0"/>
              <a:t>3.2.2 Specific process steps</a:t>
            </a:r>
          </a:p>
          <a:p>
            <a:pPr marL="0" lvl="0"/>
            <a:r>
              <a:rPr lang="en-US" sz="1000" dirty="0"/>
              <a:t>3.2.3 Microbiological and other specifications</a:t>
            </a:r>
          </a:p>
          <a:p>
            <a:pPr marL="0" lvl="0"/>
            <a:r>
              <a:rPr lang="en-US" sz="1000" dirty="0"/>
              <a:t>3.2.4 Microbiological cross contamination</a:t>
            </a:r>
          </a:p>
          <a:p>
            <a:pPr marL="0" lvl="0"/>
            <a:r>
              <a:rPr lang="en-US" sz="1000" dirty="0"/>
              <a:t>3.2.5 Physical and chemical contamination</a:t>
            </a:r>
          </a:p>
          <a:p>
            <a:pPr marL="0" lvl="0"/>
            <a:r>
              <a:rPr lang="en-US" sz="1000" dirty="0"/>
              <a:t>3.3 Incoming materials requirements</a:t>
            </a:r>
          </a:p>
          <a:p>
            <a:pPr marL="0" lvl="0"/>
            <a:r>
              <a:rPr lang="en-US" sz="1000" dirty="0"/>
              <a:t>3.3.1 Specifications</a:t>
            </a:r>
          </a:p>
          <a:p>
            <a:pPr marL="0" lvl="0"/>
            <a:r>
              <a:rPr lang="en-US" sz="1000" dirty="0"/>
              <a:t>3.3.2 Control at reception</a:t>
            </a:r>
          </a:p>
          <a:p>
            <a:pPr marL="0" lvl="0"/>
            <a:r>
              <a:rPr lang="en-US" sz="1000" dirty="0"/>
              <a:t>3.3.3 Stock rotation</a:t>
            </a:r>
          </a:p>
          <a:p>
            <a:pPr marL="0" lvl="0"/>
            <a:r>
              <a:rPr lang="en-US" sz="1000" dirty="0"/>
              <a:t>3.4 Packaging</a:t>
            </a:r>
          </a:p>
          <a:p>
            <a:pPr marL="0" lvl="0"/>
            <a:r>
              <a:rPr lang="en-US" sz="1000" dirty="0"/>
              <a:t>3.4.1 Design and materials</a:t>
            </a:r>
          </a:p>
          <a:p>
            <a:pPr marL="0" lvl="0"/>
            <a:r>
              <a:rPr lang="en-US" sz="1000" dirty="0"/>
              <a:t>3.4.2 ‘Food-grade’ materials and gases</a:t>
            </a:r>
          </a:p>
          <a:p>
            <a:pPr marL="0" lvl="0"/>
            <a:r>
              <a:rPr lang="en-US" sz="1000" dirty="0"/>
              <a:t>3.4.3 Reusable packaging</a:t>
            </a:r>
          </a:p>
          <a:p>
            <a:pPr marL="0" lvl="0"/>
            <a:r>
              <a:rPr lang="en-US" sz="1000" dirty="0"/>
              <a:t>3.5 Water</a:t>
            </a:r>
          </a:p>
          <a:p>
            <a:pPr marL="0" lvl="0"/>
            <a:r>
              <a:rPr lang="en-US" sz="1000" dirty="0"/>
              <a:t>3.5.1 Water in contact with food</a:t>
            </a:r>
          </a:p>
        </p:txBody>
      </p:sp>
      <p:pic>
        <p:nvPicPr>
          <p:cNvPr id="6" name="Picture 5">
            <a:extLst>
              <a:ext uri="{FF2B5EF4-FFF2-40B4-BE49-F238E27FC236}">
                <a16:creationId xmlns:a16="http://schemas.microsoft.com/office/drawing/2014/main" id="{A56653B6-5100-8E2A-A102-D8571CDE7F9F}"/>
              </a:ext>
            </a:extLst>
          </p:cNvPr>
          <p:cNvPicPr>
            <a:picLocks noChangeAspect="1"/>
          </p:cNvPicPr>
          <p:nvPr/>
        </p:nvPicPr>
        <p:blipFill>
          <a:blip r:embed="rId2"/>
          <a:stretch>
            <a:fillRect/>
          </a:stretch>
        </p:blipFill>
        <p:spPr>
          <a:xfrm>
            <a:off x="11069305" y="-9"/>
            <a:ext cx="1122691" cy="584201"/>
          </a:xfrm>
          <a:prstGeom prst="rect">
            <a:avLst/>
          </a:prstGeom>
          <a:noFill/>
          <a:ln cap="flat">
            <a:noFill/>
          </a:ln>
        </p:spPr>
      </p:pic>
      <p:pic>
        <p:nvPicPr>
          <p:cNvPr id="7" name="Picture 17" descr="Logo&#10;&#10;Description automatically generated">
            <a:extLst>
              <a:ext uri="{FF2B5EF4-FFF2-40B4-BE49-F238E27FC236}">
                <a16:creationId xmlns:a16="http://schemas.microsoft.com/office/drawing/2014/main" id="{A14A38D5-7D1F-436E-F413-0836B3A1D400}"/>
              </a:ext>
            </a:extLst>
          </p:cNvPr>
          <p:cNvPicPr>
            <a:picLocks noChangeAspect="1"/>
          </p:cNvPicPr>
          <p:nvPr/>
        </p:nvPicPr>
        <p:blipFill>
          <a:blip r:embed="rId3"/>
          <a:stretch>
            <a:fillRect/>
          </a:stretch>
        </p:blipFill>
        <p:spPr>
          <a:xfrm>
            <a:off x="11282050" y="6465768"/>
            <a:ext cx="909946" cy="390302"/>
          </a:xfrm>
          <a:prstGeom prst="rect">
            <a:avLst/>
          </a:prstGeom>
          <a:noFill/>
          <a:ln cap="flat">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1040">
    <p:bg>
      <p:bgPr>
        <a:solidFill>
          <a:srgbClr val="FFFFFF"/>
        </a:solidFill>
        <a:effectLst/>
      </p:bgPr>
    </p:bg>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008DE8F9-8C07-9DBC-56D0-441FB5668ABF}"/>
              </a:ext>
            </a:extLst>
          </p:cNvPr>
          <p:cNvSpPr>
            <a:spLocks noMove="1" noResize="1"/>
          </p:cNvSpPr>
          <p:nvPr/>
        </p:nvSpPr>
        <p:spPr>
          <a:xfrm>
            <a:off x="0" y="0"/>
            <a:ext cx="12188952"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itel 1">
            <a:extLst>
              <a:ext uri="{FF2B5EF4-FFF2-40B4-BE49-F238E27FC236}">
                <a16:creationId xmlns:a16="http://schemas.microsoft.com/office/drawing/2014/main" id="{79E682FD-41BE-67F6-557A-663E4B2951E0}"/>
              </a:ext>
            </a:extLst>
          </p:cNvPr>
          <p:cNvSpPr txBox="1">
            <a:spLocks noGrp="1"/>
          </p:cNvSpPr>
          <p:nvPr>
            <p:ph type="title"/>
          </p:nvPr>
        </p:nvSpPr>
        <p:spPr/>
        <p:txBody>
          <a:bodyPr/>
          <a:lstStyle/>
          <a:p>
            <a:pPr lvl="0"/>
            <a:r>
              <a:rPr lang="en-US" sz="5400"/>
              <a:t>Prerequisite program (3/6) </a:t>
            </a:r>
          </a:p>
        </p:txBody>
      </p:sp>
      <p:sp>
        <p:nvSpPr>
          <p:cNvPr id="4" name="sketch line">
            <a:extLst>
              <a:ext uri="{FF2B5EF4-FFF2-40B4-BE49-F238E27FC236}">
                <a16:creationId xmlns:a16="http://schemas.microsoft.com/office/drawing/2014/main" id="{67A11A2A-0A21-8AA9-9DA2-AF25F35161E7}"/>
              </a:ext>
            </a:extLst>
          </p:cNvPr>
          <p:cNvSpPr>
            <a:spLocks noMove="1" noResize="1"/>
          </p:cNvSpPr>
          <p:nvPr/>
        </p:nvSpPr>
        <p:spPr>
          <a:xfrm>
            <a:off x="669039" y="1677375"/>
            <a:ext cx="10853928" cy="18288"/>
          </a:xfrm>
          <a:prstGeom prst="rect">
            <a:avLst/>
          </a:prstGeom>
          <a:solidFill>
            <a:srgbClr val="ED7D31"/>
          </a:solidFill>
          <a:ln w="41276" cap="rnd">
            <a:solidFill>
              <a:srgbClr val="ED7D31"/>
            </a:solidFill>
            <a:prstDash val="solid"/>
            <a:roun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Tijdelijke aanduiding voor inhoud 2">
            <a:extLst>
              <a:ext uri="{FF2B5EF4-FFF2-40B4-BE49-F238E27FC236}">
                <a16:creationId xmlns:a16="http://schemas.microsoft.com/office/drawing/2014/main" id="{C41065D6-389A-3861-2DF7-D4DB7FD46E41}"/>
              </a:ext>
            </a:extLst>
          </p:cNvPr>
          <p:cNvSpPr txBox="1">
            <a:spLocks noGrp="1"/>
          </p:cNvSpPr>
          <p:nvPr>
            <p:ph type="body" idx="4294967295"/>
          </p:nvPr>
        </p:nvSpPr>
        <p:spPr>
          <a:xfrm>
            <a:off x="838203" y="1929384"/>
            <a:ext cx="10515600" cy="4251959"/>
          </a:xfrm>
        </p:spPr>
        <p:txBody>
          <a:bodyPr/>
          <a:lstStyle/>
          <a:p>
            <a:pPr marL="0" lvl="0"/>
            <a:r>
              <a:rPr lang="en-US" sz="1200" dirty="0"/>
              <a:t>3.5.2 Reuse of re-circulated water</a:t>
            </a:r>
          </a:p>
          <a:p>
            <a:pPr marL="0" lvl="0"/>
            <a:r>
              <a:rPr lang="en-US" sz="1200" dirty="0"/>
              <a:t>3.5.3 Reuse of re-circulated, non-treated water</a:t>
            </a:r>
          </a:p>
          <a:p>
            <a:pPr marL="0" lvl="0"/>
            <a:r>
              <a:rPr lang="en-US" sz="1200" dirty="0"/>
              <a:t>3.5.4 As an ingredient</a:t>
            </a:r>
          </a:p>
          <a:p>
            <a:pPr marL="0" lvl="0"/>
            <a:r>
              <a:rPr lang="en-US" sz="1200" dirty="0"/>
              <a:t>3.5.5 Ice and steam</a:t>
            </a:r>
          </a:p>
          <a:p>
            <a:pPr marL="0" lvl="0"/>
            <a:r>
              <a:rPr lang="en-US" sz="1200" dirty="0"/>
              <a:t>3.6 Management and supervision</a:t>
            </a:r>
          </a:p>
          <a:p>
            <a:pPr marL="0" lvl="0"/>
            <a:r>
              <a:rPr lang="en-US" sz="1200" dirty="0"/>
              <a:t>3.6.1 Type of control and supervision</a:t>
            </a:r>
          </a:p>
          <a:p>
            <a:pPr marL="0" lvl="0"/>
            <a:r>
              <a:rPr lang="en-US" sz="1200" dirty="0"/>
              <a:t>3.6.2 Knowledge required</a:t>
            </a:r>
          </a:p>
          <a:p>
            <a:pPr marL="0" lvl="0"/>
            <a:r>
              <a:rPr lang="en-US" sz="1200" dirty="0"/>
              <a:t>3.7 Documentation and records</a:t>
            </a:r>
          </a:p>
          <a:p>
            <a:pPr marL="0" lvl="0"/>
            <a:r>
              <a:rPr lang="en-US" sz="1200" dirty="0"/>
              <a:t>3.7.1 Retain records</a:t>
            </a:r>
          </a:p>
          <a:p>
            <a:pPr marL="0" lvl="0"/>
            <a:r>
              <a:rPr lang="en-US" sz="1200" dirty="0"/>
              <a:t>3.7.2 Effectiveness and credibility</a:t>
            </a:r>
          </a:p>
          <a:p>
            <a:pPr marL="0" lvl="0"/>
            <a:r>
              <a:rPr lang="en-US" sz="1200" dirty="0"/>
              <a:t>3.8 Recall procedures</a:t>
            </a:r>
          </a:p>
          <a:p>
            <a:pPr marL="0" lvl="0"/>
            <a:r>
              <a:rPr lang="en-US" sz="1200" dirty="0"/>
              <a:t>3.8.1 Effective procedures</a:t>
            </a:r>
          </a:p>
          <a:p>
            <a:pPr marL="0" lvl="0"/>
            <a:r>
              <a:rPr lang="en-US" sz="1200" dirty="0"/>
              <a:t>3.8.2 Tracing &amp; Tracking</a:t>
            </a:r>
          </a:p>
          <a:p>
            <a:pPr marL="0" lvl="0"/>
            <a:r>
              <a:rPr lang="en-US" sz="1200" dirty="0"/>
              <a:t>3.8.3 Destroy or reprocess</a:t>
            </a:r>
          </a:p>
        </p:txBody>
      </p:sp>
      <p:pic>
        <p:nvPicPr>
          <p:cNvPr id="6" name="Picture 5">
            <a:extLst>
              <a:ext uri="{FF2B5EF4-FFF2-40B4-BE49-F238E27FC236}">
                <a16:creationId xmlns:a16="http://schemas.microsoft.com/office/drawing/2014/main" id="{1C4F876C-4DD5-0CAB-1A29-E2CAEFF1E68D}"/>
              </a:ext>
            </a:extLst>
          </p:cNvPr>
          <p:cNvPicPr>
            <a:picLocks noChangeAspect="1"/>
          </p:cNvPicPr>
          <p:nvPr/>
        </p:nvPicPr>
        <p:blipFill>
          <a:blip r:embed="rId2"/>
          <a:stretch>
            <a:fillRect/>
          </a:stretch>
        </p:blipFill>
        <p:spPr>
          <a:xfrm>
            <a:off x="11069305" y="-9"/>
            <a:ext cx="1122691" cy="584201"/>
          </a:xfrm>
          <a:prstGeom prst="rect">
            <a:avLst/>
          </a:prstGeom>
          <a:noFill/>
          <a:ln cap="flat">
            <a:noFill/>
          </a:ln>
        </p:spPr>
      </p:pic>
      <p:pic>
        <p:nvPicPr>
          <p:cNvPr id="7" name="Picture 17" descr="Logo&#10;&#10;Description automatically generated">
            <a:extLst>
              <a:ext uri="{FF2B5EF4-FFF2-40B4-BE49-F238E27FC236}">
                <a16:creationId xmlns:a16="http://schemas.microsoft.com/office/drawing/2014/main" id="{AB65E365-7C63-94AC-A0EF-5C48A74EE13D}"/>
              </a:ext>
            </a:extLst>
          </p:cNvPr>
          <p:cNvPicPr>
            <a:picLocks noChangeAspect="1"/>
          </p:cNvPicPr>
          <p:nvPr/>
        </p:nvPicPr>
        <p:blipFill>
          <a:blip r:embed="rId3"/>
          <a:stretch>
            <a:fillRect/>
          </a:stretch>
        </p:blipFill>
        <p:spPr>
          <a:xfrm>
            <a:off x="11282050" y="6465768"/>
            <a:ext cx="909946" cy="390302"/>
          </a:xfrm>
          <a:prstGeom prst="rect">
            <a:avLst/>
          </a:prstGeom>
          <a:noFill/>
          <a:ln cap="flat">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1164">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941BC2AA-9F86-6733-944A-92573B836E4E}"/>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Rectangle 11">
            <a:extLst>
              <a:ext uri="{FF2B5EF4-FFF2-40B4-BE49-F238E27FC236}">
                <a16:creationId xmlns:a16="http://schemas.microsoft.com/office/drawing/2014/main" id="{08D593B9-B76F-B616-4AAF-29DF2CBF9EF3}"/>
              </a:ext>
            </a:extLst>
          </p:cNvPr>
          <p:cNvSpPr>
            <a:spLocks noMove="1" noResize="1"/>
          </p:cNvSpPr>
          <p:nvPr/>
        </p:nvSpPr>
        <p:spPr>
          <a:xfrm>
            <a:off x="558204" y="0"/>
            <a:ext cx="11167448" cy="2018803"/>
          </a:xfrm>
          <a:prstGeom prst="rect">
            <a:avLst/>
          </a:prstGeom>
          <a:solidFill>
            <a:srgbClr val="FFFFFF"/>
          </a:solidFill>
          <a:ln w="9528" cap="flat">
            <a:solidFill>
              <a:srgbClr val="E1E1E1"/>
            </a:solidFill>
            <a:prstDash val="solid"/>
            <a:miter/>
          </a:ln>
          <a:effectLst>
            <a:outerShdw dist="38096" dir="2700000" algn="tl">
              <a:srgbClr val="D9D9D9">
                <a:alpha val="50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Rectangle 13">
            <a:extLst>
              <a:ext uri="{FF2B5EF4-FFF2-40B4-BE49-F238E27FC236}">
                <a16:creationId xmlns:a16="http://schemas.microsoft.com/office/drawing/2014/main" id="{A1572156-3662-3096-73C9-FF02F15828DA}"/>
              </a:ext>
            </a:extLst>
          </p:cNvPr>
          <p:cNvSpPr>
            <a:spLocks noMove="1" noResize="1"/>
          </p:cNvSpPr>
          <p:nvPr/>
        </p:nvSpPr>
        <p:spPr>
          <a:xfrm>
            <a:off x="566928" y="0"/>
            <a:ext cx="11155680" cy="201168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Rectangle 2">
            <a:extLst>
              <a:ext uri="{FF2B5EF4-FFF2-40B4-BE49-F238E27FC236}">
                <a16:creationId xmlns:a16="http://schemas.microsoft.com/office/drawing/2014/main" id="{9D8A599E-A110-D6C2-41B1-6B6207221649}"/>
              </a:ext>
            </a:extLst>
          </p:cNvPr>
          <p:cNvSpPr txBox="1">
            <a:spLocks noGrp="1"/>
          </p:cNvSpPr>
          <p:nvPr>
            <p:ph type="title"/>
          </p:nvPr>
        </p:nvSpPr>
        <p:spPr>
          <a:xfrm>
            <a:off x="1115568" y="548640"/>
            <a:ext cx="10168128" cy="1179576"/>
          </a:xfrm>
        </p:spPr>
        <p:txBody>
          <a:bodyPr/>
          <a:lstStyle/>
          <a:p>
            <a:pPr lvl="0"/>
            <a:r>
              <a:rPr lang="en-US" sz="4000" dirty="0"/>
              <a:t>Part 1: Introduction</a:t>
            </a:r>
          </a:p>
        </p:txBody>
      </p:sp>
      <p:sp>
        <p:nvSpPr>
          <p:cNvPr id="6" name="Rectangle 15">
            <a:extLst>
              <a:ext uri="{FF2B5EF4-FFF2-40B4-BE49-F238E27FC236}">
                <a16:creationId xmlns:a16="http://schemas.microsoft.com/office/drawing/2014/main" id="{56B3C265-07DF-C490-A7B0-651E7BDCF4D9}"/>
              </a:ext>
            </a:extLst>
          </p:cNvPr>
          <p:cNvSpPr>
            <a:spLocks noMove="1" noResize="1"/>
          </p:cNvSpPr>
          <p:nvPr/>
        </p:nvSpPr>
        <p:spPr>
          <a:xfrm>
            <a:off x="498832" y="758952"/>
            <a:ext cx="128016" cy="704088"/>
          </a:xfrm>
          <a:prstGeom prst="rect">
            <a:avLst/>
          </a:prstGeom>
          <a:solidFill>
            <a:srgbClr val="ED7D3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 name="Rectangle 3">
            <a:extLst>
              <a:ext uri="{FF2B5EF4-FFF2-40B4-BE49-F238E27FC236}">
                <a16:creationId xmlns:a16="http://schemas.microsoft.com/office/drawing/2014/main" id="{F9E9250E-A7E7-93A5-E32A-F76B200EA2B1}"/>
              </a:ext>
            </a:extLst>
          </p:cNvPr>
          <p:cNvSpPr txBox="1">
            <a:spLocks noGrp="1"/>
          </p:cNvSpPr>
          <p:nvPr>
            <p:ph type="body" idx="4294967295"/>
          </p:nvPr>
        </p:nvSpPr>
        <p:spPr>
          <a:xfrm>
            <a:off x="1115568" y="2481946"/>
            <a:ext cx="10168128" cy="3695017"/>
          </a:xfrm>
        </p:spPr>
        <p:txBody>
          <a:bodyPr>
            <a:normAutofit fontScale="92500" lnSpcReduction="10000"/>
          </a:bodyPr>
          <a:lstStyle/>
          <a:p>
            <a:pPr marL="342900" lvl="0"/>
            <a:r>
              <a:rPr lang="en-US" sz="1700" dirty="0"/>
              <a:t>Food Safety Compliance</a:t>
            </a:r>
          </a:p>
          <a:p>
            <a:pPr marL="342900" lvl="0"/>
            <a:r>
              <a:rPr lang="en-US" sz="1700" dirty="0"/>
              <a:t>HACCP introduction</a:t>
            </a:r>
          </a:p>
          <a:p>
            <a:pPr marL="342900" lvl="0"/>
            <a:r>
              <a:rPr lang="en-US" sz="1700" dirty="0"/>
              <a:t>Methodology</a:t>
            </a:r>
          </a:p>
          <a:p>
            <a:pPr lvl="2"/>
            <a:r>
              <a:rPr lang="en-US" sz="1700" dirty="0"/>
              <a:t>Prerequisite program</a:t>
            </a:r>
          </a:p>
          <a:p>
            <a:pPr lvl="2"/>
            <a:r>
              <a:rPr lang="en-US" sz="1700" dirty="0"/>
              <a:t>Control measures</a:t>
            </a:r>
          </a:p>
          <a:p>
            <a:pPr marL="342900" lvl="0"/>
            <a:r>
              <a:rPr lang="en-US" sz="1700" dirty="0"/>
              <a:t>Good Manufacturing Procedures</a:t>
            </a:r>
          </a:p>
          <a:p>
            <a:pPr marL="342900" lvl="0"/>
            <a:r>
              <a:rPr lang="en-US" sz="1700" dirty="0"/>
              <a:t>HACCP study: specific hazards</a:t>
            </a:r>
          </a:p>
          <a:p>
            <a:pPr marL="342900" lvl="0"/>
            <a:r>
              <a:rPr lang="en-US" sz="1700" dirty="0"/>
              <a:t>HACCP study: decision tree, raw materials and processes</a:t>
            </a:r>
          </a:p>
          <a:p>
            <a:pPr marL="342900" lvl="0"/>
            <a:r>
              <a:rPr lang="en-US" sz="1700" dirty="0"/>
              <a:t>Our company: HACCP</a:t>
            </a:r>
          </a:p>
          <a:p>
            <a:pPr marL="342900" lvl="0"/>
            <a:r>
              <a:rPr lang="en-US" sz="1700" dirty="0"/>
              <a:t>Legislation</a:t>
            </a:r>
          </a:p>
          <a:p>
            <a:pPr lvl="2"/>
            <a:r>
              <a:rPr lang="en-US" sz="1700" dirty="0"/>
              <a:t>EU regulations &amp; Information sheets &amp; Recall</a:t>
            </a:r>
          </a:p>
          <a:p>
            <a:pPr lvl="2"/>
            <a:r>
              <a:rPr lang="en-US" sz="1700" dirty="0"/>
              <a:t>Food Safety Authority</a:t>
            </a:r>
          </a:p>
        </p:txBody>
      </p:sp>
      <p:pic>
        <p:nvPicPr>
          <p:cNvPr id="8" name="Picture 12">
            <a:extLst>
              <a:ext uri="{FF2B5EF4-FFF2-40B4-BE49-F238E27FC236}">
                <a16:creationId xmlns:a16="http://schemas.microsoft.com/office/drawing/2014/main" id="{6CF97106-11FA-7C80-06F7-E00E8E88B1C7}"/>
              </a:ext>
            </a:extLst>
          </p:cNvPr>
          <p:cNvPicPr>
            <a:picLocks noChangeAspect="1"/>
          </p:cNvPicPr>
          <p:nvPr/>
        </p:nvPicPr>
        <p:blipFill>
          <a:blip r:embed="rId3"/>
          <a:stretch>
            <a:fillRect/>
          </a:stretch>
        </p:blipFill>
        <p:spPr>
          <a:xfrm>
            <a:off x="11069305" y="-9"/>
            <a:ext cx="1122691" cy="584201"/>
          </a:xfrm>
          <a:prstGeom prst="rect">
            <a:avLst/>
          </a:prstGeom>
          <a:noFill/>
          <a:ln cap="flat">
            <a:noFill/>
          </a:ln>
        </p:spPr>
      </p:pic>
      <p:pic>
        <p:nvPicPr>
          <p:cNvPr id="9" name="Picture 17" descr="Logo&#10;&#10;Description automatically generated">
            <a:extLst>
              <a:ext uri="{FF2B5EF4-FFF2-40B4-BE49-F238E27FC236}">
                <a16:creationId xmlns:a16="http://schemas.microsoft.com/office/drawing/2014/main" id="{CE8EBDD4-DEE5-3752-4912-EEAF42A164D4}"/>
              </a:ext>
            </a:extLst>
          </p:cNvPr>
          <p:cNvPicPr>
            <a:picLocks noChangeAspect="1"/>
          </p:cNvPicPr>
          <p:nvPr/>
        </p:nvPicPr>
        <p:blipFill>
          <a:blip r:embed="rId4"/>
          <a:stretch>
            <a:fillRect/>
          </a:stretch>
        </p:blipFill>
        <p:spPr>
          <a:xfrm>
            <a:off x="11282050" y="6465768"/>
            <a:ext cx="909946" cy="390302"/>
          </a:xfrm>
          <a:prstGeom prst="rect">
            <a:avLst/>
          </a:prstGeom>
          <a:noFill/>
          <a:ln cap="flat">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1041">
    <p:bg>
      <p:bgPr>
        <a:solidFill>
          <a:srgbClr val="FFFFFF"/>
        </a:solidFill>
        <a:effectLst/>
      </p:bgPr>
    </p:bg>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C16A2808-5B40-462A-5AF9-B7AEEC30745B}"/>
              </a:ext>
            </a:extLst>
          </p:cNvPr>
          <p:cNvSpPr>
            <a:spLocks noMove="1" noResize="1"/>
          </p:cNvSpPr>
          <p:nvPr/>
        </p:nvSpPr>
        <p:spPr>
          <a:xfrm>
            <a:off x="0" y="0"/>
            <a:ext cx="12188952"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itel 1">
            <a:extLst>
              <a:ext uri="{FF2B5EF4-FFF2-40B4-BE49-F238E27FC236}">
                <a16:creationId xmlns:a16="http://schemas.microsoft.com/office/drawing/2014/main" id="{3C9F9C9B-D6E0-54CC-3B7E-31E3992C8D92}"/>
              </a:ext>
            </a:extLst>
          </p:cNvPr>
          <p:cNvSpPr txBox="1">
            <a:spLocks noGrp="1"/>
          </p:cNvSpPr>
          <p:nvPr>
            <p:ph type="title"/>
          </p:nvPr>
        </p:nvSpPr>
        <p:spPr/>
        <p:txBody>
          <a:bodyPr/>
          <a:lstStyle/>
          <a:p>
            <a:pPr lvl="0"/>
            <a:r>
              <a:rPr lang="en-US" sz="5400"/>
              <a:t>Prerequisite program (4/6) </a:t>
            </a:r>
          </a:p>
        </p:txBody>
      </p:sp>
      <p:sp>
        <p:nvSpPr>
          <p:cNvPr id="4" name="sketch line">
            <a:extLst>
              <a:ext uri="{FF2B5EF4-FFF2-40B4-BE49-F238E27FC236}">
                <a16:creationId xmlns:a16="http://schemas.microsoft.com/office/drawing/2014/main" id="{B463A4B3-9BC3-FEB7-A51D-0037C1373970}"/>
              </a:ext>
            </a:extLst>
          </p:cNvPr>
          <p:cNvSpPr>
            <a:spLocks noMove="1" noResize="1"/>
          </p:cNvSpPr>
          <p:nvPr/>
        </p:nvSpPr>
        <p:spPr>
          <a:xfrm>
            <a:off x="669039" y="1677375"/>
            <a:ext cx="10853928" cy="18288"/>
          </a:xfrm>
          <a:prstGeom prst="rect">
            <a:avLst/>
          </a:prstGeom>
          <a:solidFill>
            <a:srgbClr val="ED7D31"/>
          </a:solidFill>
          <a:ln w="41276" cap="rnd">
            <a:solidFill>
              <a:srgbClr val="ED7D31"/>
            </a:solidFill>
            <a:prstDash val="solid"/>
            <a:roun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Tijdelijke aanduiding voor inhoud 2">
            <a:extLst>
              <a:ext uri="{FF2B5EF4-FFF2-40B4-BE49-F238E27FC236}">
                <a16:creationId xmlns:a16="http://schemas.microsoft.com/office/drawing/2014/main" id="{52CF81C8-9399-C43A-70EA-E87C233C3E8C}"/>
              </a:ext>
            </a:extLst>
          </p:cNvPr>
          <p:cNvSpPr txBox="1">
            <a:spLocks noGrp="1"/>
          </p:cNvSpPr>
          <p:nvPr>
            <p:ph type="body" idx="4294967295"/>
          </p:nvPr>
        </p:nvSpPr>
        <p:spPr>
          <a:xfrm>
            <a:off x="838203" y="1929384"/>
            <a:ext cx="10515600" cy="4908398"/>
          </a:xfrm>
        </p:spPr>
        <p:txBody>
          <a:bodyPr/>
          <a:lstStyle/>
          <a:p>
            <a:pPr marL="0" lvl="0">
              <a:lnSpc>
                <a:spcPct val="80000"/>
              </a:lnSpc>
            </a:pPr>
            <a:r>
              <a:rPr lang="en-US" sz="1000" dirty="0"/>
              <a:t>4 Establishment: maintenance and sanitation</a:t>
            </a:r>
          </a:p>
          <a:p>
            <a:pPr marL="0" lvl="0">
              <a:lnSpc>
                <a:spcPct val="80000"/>
              </a:lnSpc>
            </a:pPr>
            <a:r>
              <a:rPr lang="en-US" sz="1000" dirty="0"/>
              <a:t>4.1 Maintenance and cleaning</a:t>
            </a:r>
          </a:p>
          <a:p>
            <a:pPr marL="0" lvl="0">
              <a:lnSpc>
                <a:spcPct val="80000"/>
              </a:lnSpc>
            </a:pPr>
            <a:r>
              <a:rPr lang="en-US" sz="1000" dirty="0"/>
              <a:t>4.1.1 General</a:t>
            </a:r>
          </a:p>
          <a:p>
            <a:pPr marL="0" lvl="0">
              <a:lnSpc>
                <a:spcPct val="80000"/>
              </a:lnSpc>
            </a:pPr>
            <a:r>
              <a:rPr lang="en-US" sz="1000" dirty="0"/>
              <a:t>4.1.2 Cleaning procedures and methods</a:t>
            </a:r>
          </a:p>
          <a:p>
            <a:pPr marL="0" lvl="0">
              <a:lnSpc>
                <a:spcPct val="80000"/>
              </a:lnSpc>
            </a:pPr>
            <a:r>
              <a:rPr lang="en-US" sz="1000" dirty="0"/>
              <a:t>4.2.1 Specifications</a:t>
            </a:r>
          </a:p>
          <a:p>
            <a:pPr marL="0" lvl="0">
              <a:lnSpc>
                <a:spcPct val="80000"/>
              </a:lnSpc>
            </a:pPr>
            <a:r>
              <a:rPr lang="en-US" sz="1000" dirty="0"/>
              <a:t>4.2.2 Monitoring and verification</a:t>
            </a:r>
          </a:p>
          <a:p>
            <a:pPr marL="0" lvl="0">
              <a:lnSpc>
                <a:spcPct val="80000"/>
              </a:lnSpc>
            </a:pPr>
            <a:r>
              <a:rPr lang="en-US" sz="1000" dirty="0"/>
              <a:t>4.3 Pest control</a:t>
            </a:r>
          </a:p>
          <a:p>
            <a:pPr marL="0" lvl="0">
              <a:lnSpc>
                <a:spcPct val="80000"/>
              </a:lnSpc>
            </a:pPr>
            <a:r>
              <a:rPr lang="en-US" sz="1000" dirty="0"/>
              <a:t>4.3.1 General</a:t>
            </a:r>
          </a:p>
          <a:p>
            <a:pPr marL="0" lvl="0">
              <a:lnSpc>
                <a:spcPct val="80000"/>
              </a:lnSpc>
            </a:pPr>
            <a:r>
              <a:rPr lang="en-US" sz="1000" dirty="0"/>
              <a:t>4.3.2 Preventing access</a:t>
            </a:r>
          </a:p>
          <a:p>
            <a:pPr marL="0" lvl="0">
              <a:lnSpc>
                <a:spcPct val="80000"/>
              </a:lnSpc>
            </a:pPr>
            <a:r>
              <a:rPr lang="en-US" sz="1000" dirty="0"/>
              <a:t>4.3.3 Harborage and infestation</a:t>
            </a:r>
          </a:p>
          <a:p>
            <a:pPr marL="0" lvl="0">
              <a:lnSpc>
                <a:spcPct val="80000"/>
              </a:lnSpc>
            </a:pPr>
            <a:r>
              <a:rPr lang="en-US" sz="1000" dirty="0"/>
              <a:t>4.3.4 Monitoring and detection</a:t>
            </a:r>
          </a:p>
          <a:p>
            <a:pPr marL="0" lvl="0">
              <a:lnSpc>
                <a:spcPct val="80000"/>
              </a:lnSpc>
            </a:pPr>
            <a:r>
              <a:rPr lang="en-US" sz="1000" dirty="0"/>
              <a:t>4.3.5 Eradication</a:t>
            </a:r>
          </a:p>
          <a:p>
            <a:pPr marL="0" lvl="0">
              <a:lnSpc>
                <a:spcPct val="80000"/>
              </a:lnSpc>
            </a:pPr>
            <a:r>
              <a:rPr lang="en-US" sz="1000" dirty="0"/>
              <a:t>4.4 Waste management</a:t>
            </a:r>
          </a:p>
          <a:p>
            <a:pPr marL="0" lvl="0">
              <a:lnSpc>
                <a:spcPct val="80000"/>
              </a:lnSpc>
            </a:pPr>
            <a:r>
              <a:rPr lang="en-US" sz="1000" dirty="0"/>
              <a:t>4.4.1 Removal, storage</a:t>
            </a:r>
          </a:p>
          <a:p>
            <a:pPr marL="0" lvl="0">
              <a:lnSpc>
                <a:spcPct val="80000"/>
              </a:lnSpc>
            </a:pPr>
            <a:r>
              <a:rPr lang="en-US" sz="1000" dirty="0"/>
              <a:t>4.4.2 Cleaning</a:t>
            </a:r>
          </a:p>
          <a:p>
            <a:pPr marL="0" lvl="0">
              <a:lnSpc>
                <a:spcPct val="80000"/>
              </a:lnSpc>
            </a:pPr>
            <a:r>
              <a:rPr lang="en-US" sz="1000" dirty="0"/>
              <a:t>4.5 Sanitation systems</a:t>
            </a:r>
          </a:p>
          <a:p>
            <a:pPr marL="0" lvl="0">
              <a:lnSpc>
                <a:spcPct val="80000"/>
              </a:lnSpc>
            </a:pPr>
            <a:r>
              <a:rPr lang="en-US" sz="1000" dirty="0"/>
              <a:t>4.5.1 Monitoring</a:t>
            </a:r>
          </a:p>
          <a:p>
            <a:pPr marL="0" lvl="0">
              <a:lnSpc>
                <a:spcPct val="80000"/>
              </a:lnSpc>
            </a:pPr>
            <a:r>
              <a:rPr lang="en-US" sz="1000" dirty="0"/>
              <a:t>4.5.2 Verification</a:t>
            </a:r>
          </a:p>
          <a:p>
            <a:pPr marL="0" lvl="0">
              <a:lnSpc>
                <a:spcPct val="80000"/>
              </a:lnSpc>
            </a:pPr>
            <a:r>
              <a:rPr lang="en-US" sz="1000" dirty="0"/>
              <a:t>4.5.3 Review</a:t>
            </a:r>
          </a:p>
        </p:txBody>
      </p:sp>
      <p:pic>
        <p:nvPicPr>
          <p:cNvPr id="6" name="Picture 5">
            <a:extLst>
              <a:ext uri="{FF2B5EF4-FFF2-40B4-BE49-F238E27FC236}">
                <a16:creationId xmlns:a16="http://schemas.microsoft.com/office/drawing/2014/main" id="{D81012FB-3871-7782-CF8C-81FA314978B3}"/>
              </a:ext>
            </a:extLst>
          </p:cNvPr>
          <p:cNvPicPr>
            <a:picLocks noChangeAspect="1"/>
          </p:cNvPicPr>
          <p:nvPr/>
        </p:nvPicPr>
        <p:blipFill>
          <a:blip r:embed="rId2"/>
          <a:stretch>
            <a:fillRect/>
          </a:stretch>
        </p:blipFill>
        <p:spPr>
          <a:xfrm>
            <a:off x="11069305" y="-9"/>
            <a:ext cx="1122691" cy="584201"/>
          </a:xfrm>
          <a:prstGeom prst="rect">
            <a:avLst/>
          </a:prstGeom>
          <a:noFill/>
          <a:ln cap="flat">
            <a:noFill/>
          </a:ln>
        </p:spPr>
      </p:pic>
      <p:pic>
        <p:nvPicPr>
          <p:cNvPr id="7" name="Picture 17" descr="Logo&#10;&#10;Description automatically generated">
            <a:extLst>
              <a:ext uri="{FF2B5EF4-FFF2-40B4-BE49-F238E27FC236}">
                <a16:creationId xmlns:a16="http://schemas.microsoft.com/office/drawing/2014/main" id="{8BDD03F5-6D23-6EDB-46BE-B8489F87C4D2}"/>
              </a:ext>
            </a:extLst>
          </p:cNvPr>
          <p:cNvPicPr>
            <a:picLocks noChangeAspect="1"/>
          </p:cNvPicPr>
          <p:nvPr/>
        </p:nvPicPr>
        <p:blipFill>
          <a:blip r:embed="rId3"/>
          <a:stretch>
            <a:fillRect/>
          </a:stretch>
        </p:blipFill>
        <p:spPr>
          <a:xfrm>
            <a:off x="11282050" y="6465768"/>
            <a:ext cx="909946" cy="390302"/>
          </a:xfrm>
          <a:prstGeom prst="rect">
            <a:avLst/>
          </a:prstGeom>
          <a:noFill/>
          <a:ln cap="flat">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1042">
    <p:bg>
      <p:bgPr>
        <a:solidFill>
          <a:srgbClr val="FFFFFF"/>
        </a:solidFill>
        <a:effectLst/>
      </p:bgPr>
    </p:bg>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F6E61D3C-6578-07CA-1524-F2A739124C3F}"/>
              </a:ext>
            </a:extLst>
          </p:cNvPr>
          <p:cNvSpPr>
            <a:spLocks noMove="1" noResize="1"/>
          </p:cNvSpPr>
          <p:nvPr/>
        </p:nvSpPr>
        <p:spPr>
          <a:xfrm>
            <a:off x="0" y="0"/>
            <a:ext cx="12188952"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itel 1">
            <a:extLst>
              <a:ext uri="{FF2B5EF4-FFF2-40B4-BE49-F238E27FC236}">
                <a16:creationId xmlns:a16="http://schemas.microsoft.com/office/drawing/2014/main" id="{C3092879-E06E-E2B0-675F-AC118CF9A31B}"/>
              </a:ext>
            </a:extLst>
          </p:cNvPr>
          <p:cNvSpPr txBox="1">
            <a:spLocks noGrp="1"/>
          </p:cNvSpPr>
          <p:nvPr>
            <p:ph type="title"/>
          </p:nvPr>
        </p:nvSpPr>
        <p:spPr/>
        <p:txBody>
          <a:bodyPr/>
          <a:lstStyle/>
          <a:p>
            <a:pPr lvl="0"/>
            <a:r>
              <a:rPr lang="en-US" sz="5400"/>
              <a:t>Prerequisite program (5/6) </a:t>
            </a:r>
          </a:p>
        </p:txBody>
      </p:sp>
      <p:sp>
        <p:nvSpPr>
          <p:cNvPr id="4" name="sketch line">
            <a:extLst>
              <a:ext uri="{FF2B5EF4-FFF2-40B4-BE49-F238E27FC236}">
                <a16:creationId xmlns:a16="http://schemas.microsoft.com/office/drawing/2014/main" id="{76EFE2BB-D357-48C0-5F44-730D7FEA38B6}"/>
              </a:ext>
            </a:extLst>
          </p:cNvPr>
          <p:cNvSpPr>
            <a:spLocks noMove="1" noResize="1"/>
          </p:cNvSpPr>
          <p:nvPr/>
        </p:nvSpPr>
        <p:spPr>
          <a:xfrm>
            <a:off x="669039" y="1677375"/>
            <a:ext cx="10853928" cy="18288"/>
          </a:xfrm>
          <a:prstGeom prst="rect">
            <a:avLst/>
          </a:prstGeom>
          <a:solidFill>
            <a:srgbClr val="ED7D31"/>
          </a:solidFill>
          <a:ln w="41276" cap="rnd">
            <a:solidFill>
              <a:srgbClr val="ED7D31"/>
            </a:solidFill>
            <a:prstDash val="solid"/>
            <a:roun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Tijdelijke aanduiding voor inhoud 2">
            <a:extLst>
              <a:ext uri="{FF2B5EF4-FFF2-40B4-BE49-F238E27FC236}">
                <a16:creationId xmlns:a16="http://schemas.microsoft.com/office/drawing/2014/main" id="{0048C35C-B2DF-907E-F6BC-42913458F1B5}"/>
              </a:ext>
            </a:extLst>
          </p:cNvPr>
          <p:cNvSpPr txBox="1">
            <a:spLocks noGrp="1"/>
          </p:cNvSpPr>
          <p:nvPr>
            <p:ph type="body" idx="4294967295"/>
          </p:nvPr>
        </p:nvSpPr>
        <p:spPr>
          <a:xfrm>
            <a:off x="838203" y="1929384"/>
            <a:ext cx="10515600" cy="4251959"/>
          </a:xfrm>
        </p:spPr>
        <p:txBody>
          <a:bodyPr/>
          <a:lstStyle/>
          <a:p>
            <a:pPr marL="0" lvl="0"/>
            <a:r>
              <a:rPr lang="en-US" sz="1200" dirty="0"/>
              <a:t>5 Establishment: personal hygiene</a:t>
            </a:r>
          </a:p>
          <a:p>
            <a:pPr marL="0" lvl="0"/>
            <a:r>
              <a:rPr lang="en-US" sz="1200" dirty="0"/>
              <a:t>5.1 Health status</a:t>
            </a:r>
          </a:p>
          <a:p>
            <a:pPr marL="0" lvl="0"/>
            <a:r>
              <a:rPr lang="en-US" sz="1200" dirty="0"/>
              <a:t>5.1.1 Access prevention</a:t>
            </a:r>
          </a:p>
          <a:p>
            <a:pPr marL="0" lvl="0"/>
            <a:r>
              <a:rPr lang="en-US" sz="1200" dirty="0"/>
              <a:t>5.2 Illness and injuries</a:t>
            </a:r>
          </a:p>
          <a:p>
            <a:pPr marL="0" lvl="0"/>
            <a:r>
              <a:rPr lang="en-US" sz="1200" dirty="0"/>
              <a:t>5.2.1 Conditions to be reported</a:t>
            </a:r>
          </a:p>
          <a:p>
            <a:pPr marL="0" lvl="0"/>
            <a:r>
              <a:rPr lang="en-US" sz="1200" dirty="0"/>
              <a:t>5.3 Personal cleanliness</a:t>
            </a:r>
          </a:p>
          <a:p>
            <a:pPr marL="0" lvl="0"/>
            <a:r>
              <a:rPr lang="en-US" sz="1200" dirty="0"/>
              <a:t>5.3.1 Protective clothing</a:t>
            </a:r>
          </a:p>
          <a:p>
            <a:pPr marL="0" lvl="0"/>
            <a:r>
              <a:rPr lang="en-US" sz="1200" dirty="0"/>
              <a:t>5.3.2 Cuts and wounds</a:t>
            </a:r>
          </a:p>
          <a:p>
            <a:pPr marL="0" lvl="0"/>
            <a:r>
              <a:rPr lang="en-US" sz="1200" dirty="0"/>
              <a:t>5.3.3 Washing hands</a:t>
            </a:r>
          </a:p>
          <a:p>
            <a:pPr marL="0" lvl="0"/>
            <a:r>
              <a:rPr lang="en-US" sz="1200" dirty="0"/>
              <a:t>5.4 Personal behavior</a:t>
            </a:r>
          </a:p>
          <a:p>
            <a:pPr marL="0" lvl="0"/>
            <a:r>
              <a:rPr lang="en-US" sz="1200" dirty="0"/>
              <a:t>5.4.1 Smoking, eating, sneezing</a:t>
            </a:r>
          </a:p>
          <a:p>
            <a:pPr marL="0" lvl="0"/>
            <a:r>
              <a:rPr lang="en-US" sz="1200" dirty="0"/>
              <a:t>5.4.2 Jewelry</a:t>
            </a:r>
          </a:p>
          <a:p>
            <a:pPr marL="0" lvl="0"/>
            <a:r>
              <a:rPr lang="en-US" sz="1200" dirty="0"/>
              <a:t>5.5 Visitors</a:t>
            </a:r>
          </a:p>
          <a:p>
            <a:pPr marL="0" lvl="0"/>
            <a:r>
              <a:rPr lang="en-US" sz="1200" dirty="0"/>
              <a:t>5.5.1 Cleanliness and behavior</a:t>
            </a:r>
          </a:p>
        </p:txBody>
      </p:sp>
      <p:pic>
        <p:nvPicPr>
          <p:cNvPr id="6" name="Picture 5">
            <a:extLst>
              <a:ext uri="{FF2B5EF4-FFF2-40B4-BE49-F238E27FC236}">
                <a16:creationId xmlns:a16="http://schemas.microsoft.com/office/drawing/2014/main" id="{25951234-789E-2210-229C-24042D0A04F3}"/>
              </a:ext>
            </a:extLst>
          </p:cNvPr>
          <p:cNvPicPr>
            <a:picLocks noChangeAspect="1"/>
          </p:cNvPicPr>
          <p:nvPr/>
        </p:nvPicPr>
        <p:blipFill>
          <a:blip r:embed="rId2"/>
          <a:stretch>
            <a:fillRect/>
          </a:stretch>
        </p:blipFill>
        <p:spPr>
          <a:xfrm>
            <a:off x="11069305" y="-9"/>
            <a:ext cx="1122691" cy="584201"/>
          </a:xfrm>
          <a:prstGeom prst="rect">
            <a:avLst/>
          </a:prstGeom>
          <a:noFill/>
          <a:ln cap="flat">
            <a:noFill/>
          </a:ln>
        </p:spPr>
      </p:pic>
      <p:pic>
        <p:nvPicPr>
          <p:cNvPr id="7" name="Picture 17" descr="Logo&#10;&#10;Description automatically generated">
            <a:extLst>
              <a:ext uri="{FF2B5EF4-FFF2-40B4-BE49-F238E27FC236}">
                <a16:creationId xmlns:a16="http://schemas.microsoft.com/office/drawing/2014/main" id="{EEC4C201-1464-2EA1-ABBA-60F548E90942}"/>
              </a:ext>
            </a:extLst>
          </p:cNvPr>
          <p:cNvPicPr>
            <a:picLocks noChangeAspect="1"/>
          </p:cNvPicPr>
          <p:nvPr/>
        </p:nvPicPr>
        <p:blipFill>
          <a:blip r:embed="rId3"/>
          <a:stretch>
            <a:fillRect/>
          </a:stretch>
        </p:blipFill>
        <p:spPr>
          <a:xfrm>
            <a:off x="11282050" y="6465768"/>
            <a:ext cx="909946" cy="390302"/>
          </a:xfrm>
          <a:prstGeom prst="rect">
            <a:avLst/>
          </a:prstGeom>
          <a:noFill/>
          <a:ln cap="flat">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1043">
    <p:bg>
      <p:bgPr>
        <a:solidFill>
          <a:srgbClr val="FFFFFF"/>
        </a:solidFill>
        <a:effectLst/>
      </p:bgPr>
    </p:bg>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E31E9FD7-42AE-902C-A299-7E4E123B2504}"/>
              </a:ext>
            </a:extLst>
          </p:cNvPr>
          <p:cNvSpPr>
            <a:spLocks noMove="1" noResize="1"/>
          </p:cNvSpPr>
          <p:nvPr/>
        </p:nvSpPr>
        <p:spPr>
          <a:xfrm>
            <a:off x="0" y="0"/>
            <a:ext cx="12188952"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itel 1">
            <a:extLst>
              <a:ext uri="{FF2B5EF4-FFF2-40B4-BE49-F238E27FC236}">
                <a16:creationId xmlns:a16="http://schemas.microsoft.com/office/drawing/2014/main" id="{9FDC847A-ED06-EDBB-E688-ED3A60A5568B}"/>
              </a:ext>
            </a:extLst>
          </p:cNvPr>
          <p:cNvSpPr txBox="1">
            <a:spLocks noGrp="1"/>
          </p:cNvSpPr>
          <p:nvPr>
            <p:ph type="title"/>
          </p:nvPr>
        </p:nvSpPr>
        <p:spPr/>
        <p:txBody>
          <a:bodyPr/>
          <a:lstStyle/>
          <a:p>
            <a:pPr lvl="0"/>
            <a:r>
              <a:rPr lang="en-US" sz="5400" dirty="0"/>
              <a:t>Prerequisite program (6/6) </a:t>
            </a:r>
          </a:p>
        </p:txBody>
      </p:sp>
      <p:sp>
        <p:nvSpPr>
          <p:cNvPr id="4" name="sketch line">
            <a:extLst>
              <a:ext uri="{FF2B5EF4-FFF2-40B4-BE49-F238E27FC236}">
                <a16:creationId xmlns:a16="http://schemas.microsoft.com/office/drawing/2014/main" id="{CAB3E8A3-7969-7D3D-5195-0655BC6C3E1C}"/>
              </a:ext>
            </a:extLst>
          </p:cNvPr>
          <p:cNvSpPr>
            <a:spLocks noMove="1" noResize="1"/>
          </p:cNvSpPr>
          <p:nvPr/>
        </p:nvSpPr>
        <p:spPr>
          <a:xfrm>
            <a:off x="669039" y="1677375"/>
            <a:ext cx="10853928" cy="18288"/>
          </a:xfrm>
          <a:prstGeom prst="rect">
            <a:avLst/>
          </a:prstGeom>
          <a:solidFill>
            <a:srgbClr val="ED7D31"/>
          </a:solidFill>
          <a:ln w="41276" cap="rnd">
            <a:solidFill>
              <a:srgbClr val="ED7D31"/>
            </a:solidFill>
            <a:prstDash val="solid"/>
            <a:roun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Tijdelijke aanduiding voor inhoud 2">
            <a:extLst>
              <a:ext uri="{FF2B5EF4-FFF2-40B4-BE49-F238E27FC236}">
                <a16:creationId xmlns:a16="http://schemas.microsoft.com/office/drawing/2014/main" id="{B8F088FD-44FF-5A2D-9875-4DE7E00B84FC}"/>
              </a:ext>
            </a:extLst>
          </p:cNvPr>
          <p:cNvSpPr txBox="1">
            <a:spLocks noGrp="1"/>
          </p:cNvSpPr>
          <p:nvPr>
            <p:ph type="body" idx="4294967295"/>
          </p:nvPr>
        </p:nvSpPr>
        <p:spPr>
          <a:xfrm>
            <a:off x="838203" y="1929384"/>
            <a:ext cx="10515600" cy="4251959"/>
          </a:xfrm>
        </p:spPr>
        <p:txBody>
          <a:bodyPr/>
          <a:lstStyle/>
          <a:p>
            <a:pPr marL="0" lvl="0"/>
            <a:r>
              <a:rPr lang="en-US" sz="1100" dirty="0"/>
              <a:t>6 Transport</a:t>
            </a:r>
          </a:p>
          <a:p>
            <a:pPr marL="0" lvl="0"/>
            <a:r>
              <a:rPr lang="en-US" sz="1100" dirty="0"/>
              <a:t>6.1 General</a:t>
            </a:r>
          </a:p>
          <a:p>
            <a:pPr marL="0" lvl="0"/>
            <a:r>
              <a:rPr lang="en-US" sz="1100" dirty="0"/>
              <a:t>6.2 Requirements</a:t>
            </a:r>
          </a:p>
          <a:p>
            <a:pPr marL="0" lvl="0"/>
            <a:r>
              <a:rPr lang="en-US" sz="1100" dirty="0"/>
              <a:t>6.3 Use and maintenance</a:t>
            </a:r>
          </a:p>
          <a:p>
            <a:pPr marL="0" lvl="0"/>
            <a:r>
              <a:rPr lang="en-US" sz="1100" dirty="0"/>
              <a:t>7 Product information and consumer awareness</a:t>
            </a:r>
          </a:p>
          <a:p>
            <a:pPr marL="0" lvl="0"/>
            <a:r>
              <a:rPr lang="en-US" sz="1100" dirty="0"/>
              <a:t>7.1 Batch identification</a:t>
            </a:r>
          </a:p>
          <a:p>
            <a:pPr marL="0" lvl="0"/>
            <a:r>
              <a:rPr lang="en-US" sz="1100" dirty="0"/>
              <a:t>7.2 Product information</a:t>
            </a:r>
          </a:p>
          <a:p>
            <a:pPr marL="0" lvl="0"/>
            <a:r>
              <a:rPr lang="en-US" sz="1100" dirty="0"/>
              <a:t>7.3 Labelling</a:t>
            </a:r>
          </a:p>
          <a:p>
            <a:pPr marL="0" lvl="0"/>
            <a:r>
              <a:rPr lang="en-US" sz="1100" dirty="0"/>
              <a:t>7.4 Consumer education</a:t>
            </a:r>
          </a:p>
          <a:p>
            <a:pPr marL="0" lvl="0"/>
            <a:r>
              <a:rPr lang="en-US" sz="1100" dirty="0"/>
              <a:t>8 Training</a:t>
            </a:r>
          </a:p>
          <a:p>
            <a:pPr marL="0" lvl="0"/>
            <a:r>
              <a:rPr lang="en-US" sz="1100" dirty="0"/>
              <a:t>8.1 Awareness and responsibilities</a:t>
            </a:r>
          </a:p>
          <a:p>
            <a:pPr marL="0" lvl="0"/>
            <a:r>
              <a:rPr lang="en-US" sz="1100" dirty="0"/>
              <a:t>8.2 Training programs</a:t>
            </a:r>
          </a:p>
          <a:p>
            <a:pPr marL="0" lvl="0"/>
            <a:r>
              <a:rPr lang="en-US" sz="1100" dirty="0"/>
              <a:t>8.3 Instruction and supervision</a:t>
            </a:r>
          </a:p>
          <a:p>
            <a:pPr marL="0" lvl="0"/>
            <a:r>
              <a:rPr lang="en-US" sz="1100" dirty="0"/>
              <a:t>8.4 Refresher training</a:t>
            </a:r>
          </a:p>
        </p:txBody>
      </p:sp>
      <p:pic>
        <p:nvPicPr>
          <p:cNvPr id="6" name="Picture 5">
            <a:extLst>
              <a:ext uri="{FF2B5EF4-FFF2-40B4-BE49-F238E27FC236}">
                <a16:creationId xmlns:a16="http://schemas.microsoft.com/office/drawing/2014/main" id="{E532362A-98D7-8DCF-CD3C-59E81F2D9A78}"/>
              </a:ext>
            </a:extLst>
          </p:cNvPr>
          <p:cNvPicPr>
            <a:picLocks noChangeAspect="1"/>
          </p:cNvPicPr>
          <p:nvPr/>
        </p:nvPicPr>
        <p:blipFill>
          <a:blip r:embed="rId2"/>
          <a:stretch>
            <a:fillRect/>
          </a:stretch>
        </p:blipFill>
        <p:spPr>
          <a:xfrm>
            <a:off x="11069305" y="-9"/>
            <a:ext cx="1122691" cy="584201"/>
          </a:xfrm>
          <a:prstGeom prst="rect">
            <a:avLst/>
          </a:prstGeom>
          <a:noFill/>
          <a:ln cap="flat">
            <a:noFill/>
          </a:ln>
        </p:spPr>
      </p:pic>
      <p:pic>
        <p:nvPicPr>
          <p:cNvPr id="7" name="Picture 17" descr="Logo&#10;&#10;Description automatically generated">
            <a:extLst>
              <a:ext uri="{FF2B5EF4-FFF2-40B4-BE49-F238E27FC236}">
                <a16:creationId xmlns:a16="http://schemas.microsoft.com/office/drawing/2014/main" id="{1B481CBA-30F6-D3EC-AB6B-86D24C7D081F}"/>
              </a:ext>
            </a:extLst>
          </p:cNvPr>
          <p:cNvPicPr>
            <a:picLocks noChangeAspect="1"/>
          </p:cNvPicPr>
          <p:nvPr/>
        </p:nvPicPr>
        <p:blipFill>
          <a:blip r:embed="rId3"/>
          <a:stretch>
            <a:fillRect/>
          </a:stretch>
        </p:blipFill>
        <p:spPr>
          <a:xfrm>
            <a:off x="11282050" y="6465768"/>
            <a:ext cx="909946" cy="390302"/>
          </a:xfrm>
          <a:prstGeom prst="rect">
            <a:avLst/>
          </a:prstGeom>
          <a:noFill/>
          <a:ln cap="flat">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E31E9FD7-42AE-902C-A299-7E4E123B2504}"/>
              </a:ext>
            </a:extLst>
          </p:cNvPr>
          <p:cNvSpPr>
            <a:spLocks noMove="1" noResize="1"/>
          </p:cNvSpPr>
          <p:nvPr/>
        </p:nvSpPr>
        <p:spPr>
          <a:xfrm>
            <a:off x="0" y="0"/>
            <a:ext cx="12188952"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itel 1">
            <a:extLst>
              <a:ext uri="{FF2B5EF4-FFF2-40B4-BE49-F238E27FC236}">
                <a16:creationId xmlns:a16="http://schemas.microsoft.com/office/drawing/2014/main" id="{9FDC847A-ED06-EDBB-E688-ED3A60A5568B}"/>
              </a:ext>
            </a:extLst>
          </p:cNvPr>
          <p:cNvSpPr txBox="1">
            <a:spLocks noGrp="1"/>
          </p:cNvSpPr>
          <p:nvPr>
            <p:ph type="title"/>
          </p:nvPr>
        </p:nvSpPr>
        <p:spPr/>
        <p:txBody>
          <a:bodyPr/>
          <a:lstStyle/>
          <a:p>
            <a:pPr lvl="0"/>
            <a:r>
              <a:rPr lang="en-US" sz="5400" dirty="0"/>
              <a:t>Prerequisite program Example</a:t>
            </a:r>
          </a:p>
        </p:txBody>
      </p:sp>
      <p:sp>
        <p:nvSpPr>
          <p:cNvPr id="4" name="sketch line">
            <a:extLst>
              <a:ext uri="{FF2B5EF4-FFF2-40B4-BE49-F238E27FC236}">
                <a16:creationId xmlns:a16="http://schemas.microsoft.com/office/drawing/2014/main" id="{CAB3E8A3-7969-7D3D-5195-0655BC6C3E1C}"/>
              </a:ext>
            </a:extLst>
          </p:cNvPr>
          <p:cNvSpPr>
            <a:spLocks noMove="1" noResize="1"/>
          </p:cNvSpPr>
          <p:nvPr/>
        </p:nvSpPr>
        <p:spPr>
          <a:xfrm>
            <a:off x="669039" y="1677375"/>
            <a:ext cx="10853928" cy="18288"/>
          </a:xfrm>
          <a:prstGeom prst="rect">
            <a:avLst/>
          </a:prstGeom>
          <a:solidFill>
            <a:srgbClr val="ED7D31"/>
          </a:solidFill>
          <a:ln w="41276" cap="rnd">
            <a:solidFill>
              <a:srgbClr val="ED7D31"/>
            </a:solidFill>
            <a:prstDash val="solid"/>
            <a:roun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6" name="Picture 5">
            <a:extLst>
              <a:ext uri="{FF2B5EF4-FFF2-40B4-BE49-F238E27FC236}">
                <a16:creationId xmlns:a16="http://schemas.microsoft.com/office/drawing/2014/main" id="{E532362A-98D7-8DCF-CD3C-59E81F2D9A78}"/>
              </a:ext>
            </a:extLst>
          </p:cNvPr>
          <p:cNvPicPr>
            <a:picLocks noChangeAspect="1"/>
          </p:cNvPicPr>
          <p:nvPr/>
        </p:nvPicPr>
        <p:blipFill>
          <a:blip r:embed="rId2"/>
          <a:stretch>
            <a:fillRect/>
          </a:stretch>
        </p:blipFill>
        <p:spPr>
          <a:xfrm>
            <a:off x="11069305" y="-9"/>
            <a:ext cx="1122691" cy="584201"/>
          </a:xfrm>
          <a:prstGeom prst="rect">
            <a:avLst/>
          </a:prstGeom>
          <a:noFill/>
          <a:ln cap="flat">
            <a:noFill/>
          </a:ln>
        </p:spPr>
      </p:pic>
      <p:pic>
        <p:nvPicPr>
          <p:cNvPr id="7" name="Picture 17" descr="Logo&#10;&#10;Description automatically generated">
            <a:extLst>
              <a:ext uri="{FF2B5EF4-FFF2-40B4-BE49-F238E27FC236}">
                <a16:creationId xmlns:a16="http://schemas.microsoft.com/office/drawing/2014/main" id="{1B481CBA-30F6-D3EC-AB6B-86D24C7D081F}"/>
              </a:ext>
            </a:extLst>
          </p:cNvPr>
          <p:cNvPicPr>
            <a:picLocks noChangeAspect="1"/>
          </p:cNvPicPr>
          <p:nvPr/>
        </p:nvPicPr>
        <p:blipFill>
          <a:blip r:embed="rId3"/>
          <a:stretch>
            <a:fillRect/>
          </a:stretch>
        </p:blipFill>
        <p:spPr>
          <a:xfrm>
            <a:off x="11282050" y="6465768"/>
            <a:ext cx="909946" cy="390302"/>
          </a:xfrm>
          <a:prstGeom prst="rect">
            <a:avLst/>
          </a:prstGeom>
          <a:noFill/>
          <a:ln cap="flat">
            <a:noFill/>
          </a:ln>
        </p:spPr>
      </p:pic>
      <p:graphicFrame>
        <p:nvGraphicFramePr>
          <p:cNvPr id="8" name="Tabel 7">
            <a:extLst>
              <a:ext uri="{FF2B5EF4-FFF2-40B4-BE49-F238E27FC236}">
                <a16:creationId xmlns:a16="http://schemas.microsoft.com/office/drawing/2014/main" id="{029E2F89-330F-3291-7F84-62C619ABDE3C}"/>
              </a:ext>
            </a:extLst>
          </p:cNvPr>
          <p:cNvGraphicFramePr>
            <a:graphicFrameLocks noGrp="1"/>
          </p:cNvGraphicFramePr>
          <p:nvPr>
            <p:extLst>
              <p:ext uri="{D42A27DB-BD31-4B8C-83A1-F6EECF244321}">
                <p14:modId xmlns:p14="http://schemas.microsoft.com/office/powerpoint/2010/main" val="2253522299"/>
              </p:ext>
            </p:extLst>
          </p:nvPr>
        </p:nvGraphicFramePr>
        <p:xfrm>
          <a:off x="669039" y="1948201"/>
          <a:ext cx="11015662" cy="4494836"/>
        </p:xfrm>
        <a:graphic>
          <a:graphicData uri="http://schemas.openxmlformats.org/drawingml/2006/table">
            <a:tbl>
              <a:tblPr/>
              <a:tblGrid>
                <a:gridCol w="1745408">
                  <a:extLst>
                    <a:ext uri="{9D8B030D-6E8A-4147-A177-3AD203B41FA5}">
                      <a16:colId xmlns:a16="http://schemas.microsoft.com/office/drawing/2014/main" val="4047105973"/>
                    </a:ext>
                  </a:extLst>
                </a:gridCol>
                <a:gridCol w="5333212">
                  <a:extLst>
                    <a:ext uri="{9D8B030D-6E8A-4147-A177-3AD203B41FA5}">
                      <a16:colId xmlns:a16="http://schemas.microsoft.com/office/drawing/2014/main" val="2864496879"/>
                    </a:ext>
                  </a:extLst>
                </a:gridCol>
                <a:gridCol w="1570788">
                  <a:extLst>
                    <a:ext uri="{9D8B030D-6E8A-4147-A177-3AD203B41FA5}">
                      <a16:colId xmlns:a16="http://schemas.microsoft.com/office/drawing/2014/main" val="3488527891"/>
                    </a:ext>
                  </a:extLst>
                </a:gridCol>
                <a:gridCol w="2366254">
                  <a:extLst>
                    <a:ext uri="{9D8B030D-6E8A-4147-A177-3AD203B41FA5}">
                      <a16:colId xmlns:a16="http://schemas.microsoft.com/office/drawing/2014/main" val="2130744396"/>
                    </a:ext>
                  </a:extLst>
                </a:gridCol>
              </a:tblGrid>
              <a:tr h="198775">
                <a:tc>
                  <a:txBody>
                    <a:bodyPr/>
                    <a:lstStyle/>
                    <a:p>
                      <a:r>
                        <a:rPr lang="nl-NL" sz="1100" b="1">
                          <a:solidFill>
                            <a:schemeClr val="tx1"/>
                          </a:solidFill>
                          <a:effectLst/>
                        </a:rPr>
                        <a:t>Standard</a:t>
                      </a:r>
                      <a:endParaRPr lang="nl-NL" sz="1100">
                        <a:solidFill>
                          <a:schemeClr val="tx1"/>
                        </a:solidFill>
                        <a:effectLst/>
                      </a:endParaRPr>
                    </a:p>
                  </a:txBody>
                  <a:tcPr marL="2140" marR="2140" marT="2140" marB="2140" anchor="ctr">
                    <a:lnL w="6350" cap="flat" cmpd="sng" algn="ctr">
                      <a:solidFill>
                        <a:srgbClr val="50FD59"/>
                      </a:solidFill>
                      <a:prstDash val="solid"/>
                      <a:round/>
                      <a:headEnd type="none" w="med" len="med"/>
                      <a:tailEnd type="none" w="med" len="med"/>
                    </a:lnL>
                    <a:lnR w="6350" cap="flat" cmpd="sng" algn="ctr">
                      <a:solidFill>
                        <a:srgbClr val="B0015A"/>
                      </a:solidFill>
                      <a:prstDash val="solid"/>
                      <a:round/>
                      <a:headEnd type="none" w="med" len="med"/>
                      <a:tailEnd type="none" w="med" len="med"/>
                    </a:lnR>
                    <a:lnT w="6350" cap="flat" cmpd="sng" algn="ctr">
                      <a:solidFill>
                        <a:srgbClr val="50FD59"/>
                      </a:solidFill>
                      <a:prstDash val="solid"/>
                      <a:round/>
                      <a:headEnd type="none" w="med" len="med"/>
                      <a:tailEnd type="none" w="med" len="med"/>
                    </a:lnT>
                    <a:lnB w="6350" cap="flat" cmpd="sng" algn="ctr">
                      <a:solidFill>
                        <a:srgbClr val="F0075A"/>
                      </a:solidFill>
                      <a:prstDash val="solid"/>
                      <a:round/>
                      <a:headEnd type="none" w="med" len="med"/>
                      <a:tailEnd type="none" w="med" len="med"/>
                    </a:lnB>
                    <a:solidFill>
                      <a:srgbClr val="FFFFFF"/>
                    </a:solidFill>
                  </a:tcPr>
                </a:tc>
                <a:tc>
                  <a:txBody>
                    <a:bodyPr/>
                    <a:lstStyle/>
                    <a:p>
                      <a:r>
                        <a:rPr lang="nl-NL" sz="1100" b="1">
                          <a:solidFill>
                            <a:schemeClr val="tx1"/>
                          </a:solidFill>
                          <a:effectLst/>
                        </a:rPr>
                        <a:t>Standard text</a:t>
                      </a:r>
                      <a:endParaRPr lang="nl-NL" sz="1100">
                        <a:solidFill>
                          <a:schemeClr val="tx1"/>
                        </a:solidFill>
                        <a:effectLst/>
                      </a:endParaRPr>
                    </a:p>
                  </a:txBody>
                  <a:tcPr marL="2140" marR="2140" marT="2140" marB="2140" anchor="ctr">
                    <a:lnL w="6350" cap="flat" cmpd="sng" algn="ctr">
                      <a:solidFill>
                        <a:srgbClr val="B0015A"/>
                      </a:solidFill>
                      <a:prstDash val="solid"/>
                      <a:round/>
                      <a:headEnd type="none" w="med" len="med"/>
                      <a:tailEnd type="none" w="med" len="med"/>
                    </a:lnL>
                    <a:lnR w="6350" cap="flat" cmpd="sng" algn="ctr">
                      <a:solidFill>
                        <a:srgbClr val="B0015A"/>
                      </a:solidFill>
                      <a:prstDash val="solid"/>
                      <a:round/>
                      <a:headEnd type="none" w="med" len="med"/>
                      <a:tailEnd type="none" w="med" len="med"/>
                    </a:lnR>
                    <a:lnT w="6350" cap="flat" cmpd="sng" algn="ctr">
                      <a:solidFill>
                        <a:srgbClr val="B0015A"/>
                      </a:solidFill>
                      <a:prstDash val="solid"/>
                      <a:round/>
                      <a:headEnd type="none" w="med" len="med"/>
                      <a:tailEnd type="none" w="med" len="med"/>
                    </a:lnT>
                    <a:lnB w="6350" cap="flat" cmpd="sng" algn="ctr">
                      <a:solidFill>
                        <a:srgbClr val="B0015A"/>
                      </a:solidFill>
                      <a:prstDash val="solid"/>
                      <a:round/>
                      <a:headEnd type="none" w="med" len="med"/>
                      <a:tailEnd type="none" w="med" len="med"/>
                    </a:lnB>
                    <a:solidFill>
                      <a:srgbClr val="FFFFFF"/>
                    </a:solidFill>
                  </a:tcPr>
                </a:tc>
                <a:tc>
                  <a:txBody>
                    <a:bodyPr/>
                    <a:lstStyle/>
                    <a:p>
                      <a:r>
                        <a:rPr lang="nl-NL" sz="1100" b="1">
                          <a:solidFill>
                            <a:schemeClr val="tx1"/>
                          </a:solidFill>
                          <a:effectLst/>
                        </a:rPr>
                        <a:t>Included in</a:t>
                      </a:r>
                      <a:endParaRPr lang="nl-NL" sz="1100">
                        <a:solidFill>
                          <a:schemeClr val="tx1"/>
                        </a:solidFill>
                        <a:effectLst/>
                      </a:endParaRPr>
                    </a:p>
                  </a:txBody>
                  <a:tcPr marL="2140" marR="2140" marT="2140" marB="2140" anchor="ctr">
                    <a:lnL w="6350" cap="flat" cmpd="sng" algn="ctr">
                      <a:solidFill>
                        <a:srgbClr val="B0015A"/>
                      </a:solidFill>
                      <a:prstDash val="solid"/>
                      <a:round/>
                      <a:headEnd type="none" w="med" len="med"/>
                      <a:tailEnd type="none" w="med" len="med"/>
                    </a:lnL>
                    <a:lnR w="6350" cap="flat" cmpd="sng" algn="ctr">
                      <a:solidFill>
                        <a:srgbClr val="B0035A"/>
                      </a:solidFill>
                      <a:prstDash val="solid"/>
                      <a:round/>
                      <a:headEnd type="none" w="med" len="med"/>
                      <a:tailEnd type="none" w="med" len="med"/>
                    </a:lnR>
                    <a:lnT w="6350" cap="flat" cmpd="sng" algn="ctr">
                      <a:solidFill>
                        <a:srgbClr val="B0015A"/>
                      </a:solidFill>
                      <a:prstDash val="solid"/>
                      <a:round/>
                      <a:headEnd type="none" w="med" len="med"/>
                      <a:tailEnd type="none" w="med" len="med"/>
                    </a:lnT>
                    <a:lnB w="6350" cap="flat" cmpd="sng" algn="ctr">
                      <a:solidFill>
                        <a:srgbClr val="D0015A"/>
                      </a:solidFill>
                      <a:prstDash val="solid"/>
                      <a:round/>
                      <a:headEnd type="none" w="med" len="med"/>
                      <a:tailEnd type="none" w="med" len="med"/>
                    </a:lnB>
                    <a:solidFill>
                      <a:srgbClr val="FFFFFF"/>
                    </a:solidFill>
                  </a:tcPr>
                </a:tc>
                <a:tc>
                  <a:txBody>
                    <a:bodyPr/>
                    <a:lstStyle/>
                    <a:p>
                      <a:r>
                        <a:rPr lang="nl-NL" sz="1100" b="1">
                          <a:solidFill>
                            <a:schemeClr val="tx1"/>
                          </a:solidFill>
                          <a:effectLst/>
                        </a:rPr>
                        <a:t>Argumentation</a:t>
                      </a:r>
                      <a:endParaRPr lang="nl-NL" sz="1100">
                        <a:solidFill>
                          <a:schemeClr val="tx1"/>
                        </a:solidFill>
                        <a:effectLst/>
                      </a:endParaRPr>
                    </a:p>
                  </a:txBody>
                  <a:tcPr marL="2140" marR="2140" marT="2140" marB="2140" anchor="ctr">
                    <a:lnL w="6350" cap="flat" cmpd="sng" algn="ctr">
                      <a:solidFill>
                        <a:srgbClr val="B0035A"/>
                      </a:solidFill>
                      <a:prstDash val="solid"/>
                      <a:round/>
                      <a:headEnd type="none" w="med" len="med"/>
                      <a:tailEnd type="none" w="med" len="med"/>
                    </a:lnL>
                    <a:lnR w="6350" cap="flat" cmpd="sng" algn="ctr">
                      <a:solidFill>
                        <a:srgbClr val="B0035A"/>
                      </a:solidFill>
                      <a:prstDash val="solid"/>
                      <a:round/>
                      <a:headEnd type="none" w="med" len="med"/>
                      <a:tailEnd type="none" w="med" len="med"/>
                    </a:lnR>
                    <a:lnT w="6350" cap="flat" cmpd="sng" algn="ctr">
                      <a:solidFill>
                        <a:srgbClr val="B0035A"/>
                      </a:solidFill>
                      <a:prstDash val="solid"/>
                      <a:round/>
                      <a:headEnd type="none" w="med" len="med"/>
                      <a:tailEnd type="none" w="med" len="med"/>
                    </a:lnT>
                    <a:lnB w="6350" cap="flat" cmpd="sng" algn="ctr">
                      <a:solidFill>
                        <a:srgbClr val="F0065A"/>
                      </a:solidFill>
                      <a:prstDash val="solid"/>
                      <a:round/>
                      <a:headEnd type="none" w="med" len="med"/>
                      <a:tailEnd type="none" w="med" len="med"/>
                    </a:lnB>
                    <a:solidFill>
                      <a:srgbClr val="FFFFFF"/>
                    </a:solidFill>
                  </a:tcPr>
                </a:tc>
                <a:extLst>
                  <a:ext uri="{0D108BD9-81ED-4DB2-BD59-A6C34878D82A}">
                    <a16:rowId xmlns:a16="http://schemas.microsoft.com/office/drawing/2014/main" val="543593645"/>
                  </a:ext>
                </a:extLst>
              </a:tr>
              <a:tr h="493088">
                <a:tc>
                  <a:txBody>
                    <a:bodyPr/>
                    <a:lstStyle/>
                    <a:p>
                      <a:r>
                        <a:rPr lang="en-US" sz="1100">
                          <a:solidFill>
                            <a:schemeClr val="tx1"/>
                          </a:solidFill>
                          <a:effectLst/>
                        </a:rPr>
                        <a:t>2. Furnishing: design and facilities</a:t>
                      </a:r>
                    </a:p>
                  </a:txBody>
                  <a:tcPr marL="2140" marR="2140" marT="2140" marB="2140" anchor="ctr">
                    <a:lnL w="6350" cap="flat" cmpd="sng" algn="ctr">
                      <a:solidFill>
                        <a:srgbClr val="F0075A"/>
                      </a:solidFill>
                      <a:prstDash val="solid"/>
                      <a:round/>
                      <a:headEnd type="none" w="med" len="med"/>
                      <a:tailEnd type="none" w="med" len="med"/>
                    </a:lnL>
                    <a:lnR w="6350" cap="flat" cmpd="sng" algn="ctr">
                      <a:solidFill>
                        <a:srgbClr val="B0015A"/>
                      </a:solidFill>
                      <a:prstDash val="solid"/>
                      <a:round/>
                      <a:headEnd type="none" w="med" len="med"/>
                      <a:tailEnd type="none" w="med" len="med"/>
                    </a:lnR>
                    <a:lnT w="6350" cap="flat" cmpd="sng" algn="ctr">
                      <a:solidFill>
                        <a:srgbClr val="F0075A"/>
                      </a:solidFill>
                      <a:prstDash val="solid"/>
                      <a:round/>
                      <a:headEnd type="none" w="med" len="med"/>
                      <a:tailEnd type="none" w="med" len="med"/>
                    </a:lnT>
                    <a:lnB w="6350" cap="flat" cmpd="sng" algn="ctr">
                      <a:solidFill>
                        <a:srgbClr val="F0015A"/>
                      </a:solidFill>
                      <a:prstDash val="solid"/>
                      <a:round/>
                      <a:headEnd type="none" w="med" len="med"/>
                      <a:tailEnd type="none" w="med" len="med"/>
                    </a:lnB>
                    <a:solidFill>
                      <a:srgbClr val="F0F0F0"/>
                    </a:solidFill>
                  </a:tcPr>
                </a:tc>
                <a:tc>
                  <a:txBody>
                    <a:bodyPr/>
                    <a:lstStyle/>
                    <a:p>
                      <a:endParaRPr lang="nl-NL" sz="1100" dirty="0">
                        <a:solidFill>
                          <a:schemeClr val="tx1"/>
                        </a:solidFill>
                        <a:effectLst/>
                      </a:endParaRPr>
                    </a:p>
                  </a:txBody>
                  <a:tcPr marL="2140" marR="2140" marT="2140" marB="2140" anchor="ctr">
                    <a:lnL w="6350" cap="flat" cmpd="sng" algn="ctr">
                      <a:solidFill>
                        <a:srgbClr val="B0015A"/>
                      </a:solidFill>
                      <a:prstDash val="solid"/>
                      <a:round/>
                      <a:headEnd type="none" w="med" len="med"/>
                      <a:tailEnd type="none" w="med" len="med"/>
                    </a:lnL>
                    <a:lnR w="6350" cap="flat" cmpd="sng" algn="ctr">
                      <a:solidFill>
                        <a:srgbClr val="D0015A"/>
                      </a:solidFill>
                      <a:prstDash val="solid"/>
                      <a:round/>
                      <a:headEnd type="none" w="med" len="med"/>
                      <a:tailEnd type="none" w="med" len="med"/>
                    </a:lnR>
                    <a:lnT w="6350" cap="flat" cmpd="sng" algn="ctr">
                      <a:solidFill>
                        <a:srgbClr val="B0015A"/>
                      </a:solidFill>
                      <a:prstDash val="solid"/>
                      <a:round/>
                      <a:headEnd type="none" w="med" len="med"/>
                      <a:tailEnd type="none" w="med" len="med"/>
                    </a:lnT>
                    <a:lnB w="6350" cap="flat" cmpd="sng" algn="ctr">
                      <a:solidFill>
                        <a:srgbClr val="50055A"/>
                      </a:solidFill>
                      <a:prstDash val="solid"/>
                      <a:round/>
                      <a:headEnd type="none" w="med" len="med"/>
                      <a:tailEnd type="none" w="med" len="med"/>
                    </a:lnB>
                    <a:solidFill>
                      <a:srgbClr val="F0F0F0"/>
                    </a:solidFill>
                  </a:tcPr>
                </a:tc>
                <a:tc>
                  <a:txBody>
                    <a:bodyPr/>
                    <a:lstStyle/>
                    <a:p>
                      <a:endParaRPr lang="nl-NL" sz="1100">
                        <a:solidFill>
                          <a:schemeClr val="tx1"/>
                        </a:solidFill>
                        <a:effectLst/>
                      </a:endParaRPr>
                    </a:p>
                  </a:txBody>
                  <a:tcPr marL="2140" marR="2140" marT="2140" marB="2140" anchor="ctr">
                    <a:lnL w="6350" cap="flat" cmpd="sng" algn="ctr">
                      <a:solidFill>
                        <a:srgbClr val="D0015A"/>
                      </a:solidFill>
                      <a:prstDash val="solid"/>
                      <a:round/>
                      <a:headEnd type="none" w="med" len="med"/>
                      <a:tailEnd type="none" w="med" len="med"/>
                    </a:lnL>
                    <a:lnR w="6350" cap="flat" cmpd="sng" algn="ctr">
                      <a:solidFill>
                        <a:srgbClr val="F0065A"/>
                      </a:solidFill>
                      <a:prstDash val="solid"/>
                      <a:round/>
                      <a:headEnd type="none" w="med" len="med"/>
                      <a:tailEnd type="none" w="med" len="med"/>
                    </a:lnR>
                    <a:lnT w="6350" cap="flat" cmpd="sng" algn="ctr">
                      <a:solidFill>
                        <a:srgbClr val="D0015A"/>
                      </a:solidFill>
                      <a:prstDash val="solid"/>
                      <a:round/>
                      <a:headEnd type="none" w="med" len="med"/>
                      <a:tailEnd type="none" w="med" len="med"/>
                    </a:lnT>
                    <a:lnB w="6350" cap="flat" cmpd="sng" algn="ctr">
                      <a:solidFill>
                        <a:srgbClr val="70045A"/>
                      </a:solidFill>
                      <a:prstDash val="solid"/>
                      <a:round/>
                      <a:headEnd type="none" w="med" len="med"/>
                      <a:tailEnd type="none" w="med" len="med"/>
                    </a:lnB>
                    <a:solidFill>
                      <a:srgbClr val="F0F0F0"/>
                    </a:solidFill>
                  </a:tcPr>
                </a:tc>
                <a:tc>
                  <a:txBody>
                    <a:bodyPr/>
                    <a:lstStyle/>
                    <a:p>
                      <a:endParaRPr lang="nl-NL" sz="1100">
                        <a:solidFill>
                          <a:schemeClr val="tx1"/>
                        </a:solidFill>
                        <a:effectLst/>
                      </a:endParaRPr>
                    </a:p>
                  </a:txBody>
                  <a:tcPr marL="2140" marR="2140" marT="2140" marB="2140" anchor="ctr">
                    <a:lnL w="6350" cap="flat" cmpd="sng" algn="ctr">
                      <a:solidFill>
                        <a:srgbClr val="F0065A"/>
                      </a:solidFill>
                      <a:prstDash val="solid"/>
                      <a:round/>
                      <a:headEnd type="none" w="med" len="med"/>
                      <a:tailEnd type="none" w="med" len="med"/>
                    </a:lnL>
                    <a:lnR w="6350" cap="flat" cmpd="sng" algn="ctr">
                      <a:solidFill>
                        <a:srgbClr val="F0065A"/>
                      </a:solidFill>
                      <a:prstDash val="solid"/>
                      <a:round/>
                      <a:headEnd type="none" w="med" len="med"/>
                      <a:tailEnd type="none" w="med" len="med"/>
                    </a:lnR>
                    <a:lnT w="6350" cap="flat" cmpd="sng" algn="ctr">
                      <a:solidFill>
                        <a:srgbClr val="F0065A"/>
                      </a:solidFill>
                      <a:prstDash val="solid"/>
                      <a:round/>
                      <a:headEnd type="none" w="med" len="med"/>
                      <a:tailEnd type="none" w="med" len="med"/>
                    </a:lnT>
                    <a:lnB w="6350" cap="flat" cmpd="sng" algn="ctr">
                      <a:solidFill>
                        <a:srgbClr val="F0035A"/>
                      </a:solidFill>
                      <a:prstDash val="solid"/>
                      <a:round/>
                      <a:headEnd type="none" w="med" len="med"/>
                      <a:tailEnd type="none" w="med" len="med"/>
                    </a:lnB>
                    <a:solidFill>
                      <a:srgbClr val="F0F0F0"/>
                    </a:solidFill>
                  </a:tcPr>
                </a:tc>
                <a:extLst>
                  <a:ext uri="{0D108BD9-81ED-4DB2-BD59-A6C34878D82A}">
                    <a16:rowId xmlns:a16="http://schemas.microsoft.com/office/drawing/2014/main" val="1140433567"/>
                  </a:ext>
                </a:extLst>
              </a:tr>
              <a:tr h="1555555">
                <a:tc>
                  <a:txBody>
                    <a:bodyPr/>
                    <a:lstStyle/>
                    <a:p>
                      <a:r>
                        <a:rPr lang="nl-NL" sz="1100">
                          <a:solidFill>
                            <a:schemeClr val="tx1"/>
                          </a:solidFill>
                          <a:effectLst/>
                        </a:rPr>
                        <a:t>2.1.1 Device</a:t>
                      </a:r>
                    </a:p>
                  </a:txBody>
                  <a:tcPr marL="2140" marR="2140" marT="2140" marB="2140" anchor="ctr">
                    <a:lnL w="6350" cap="flat" cmpd="sng" algn="ctr">
                      <a:solidFill>
                        <a:srgbClr val="F0015A"/>
                      </a:solidFill>
                      <a:prstDash val="solid"/>
                      <a:round/>
                      <a:headEnd type="none" w="med" len="med"/>
                      <a:tailEnd type="none" w="med" len="med"/>
                    </a:lnL>
                    <a:lnR w="6350" cap="flat" cmpd="sng" algn="ctr">
                      <a:solidFill>
                        <a:srgbClr val="50055A"/>
                      </a:solidFill>
                      <a:prstDash val="solid"/>
                      <a:round/>
                      <a:headEnd type="none" w="med" len="med"/>
                      <a:tailEnd type="none" w="med" len="med"/>
                    </a:lnR>
                    <a:lnT w="6350" cap="flat" cmpd="sng" algn="ctr">
                      <a:solidFill>
                        <a:srgbClr val="F0015A"/>
                      </a:solidFill>
                      <a:prstDash val="solid"/>
                      <a:round/>
                      <a:headEnd type="none" w="med" len="med"/>
                      <a:tailEnd type="none" w="med" len="med"/>
                    </a:lnT>
                    <a:lnB w="6350" cap="flat" cmpd="sng" algn="ctr">
                      <a:solidFill>
                        <a:srgbClr val="10045A"/>
                      </a:solidFill>
                      <a:prstDash val="solid"/>
                      <a:round/>
                      <a:headEnd type="none" w="med" len="med"/>
                      <a:tailEnd type="none" w="med" len="med"/>
                    </a:lnB>
                    <a:solidFill>
                      <a:srgbClr val="FFFFFF"/>
                    </a:solidFill>
                  </a:tcPr>
                </a:tc>
                <a:tc>
                  <a:txBody>
                    <a:bodyPr/>
                    <a:lstStyle/>
                    <a:p>
                      <a:r>
                        <a:rPr lang="en-US" sz="1100" dirty="0">
                          <a:solidFill>
                            <a:schemeClr val="tx1"/>
                          </a:solidFill>
                          <a:effectLst/>
                        </a:rPr>
                        <a:t>2.1.1.1 Establishments may not be located in places where it is clear that they pose a threat to food safety. In particular, establishments will normally be located at a distance from:  </a:t>
                      </a:r>
                      <a:br>
                        <a:rPr lang="en-US" sz="1100" dirty="0">
                          <a:solidFill>
                            <a:schemeClr val="tx1"/>
                          </a:solidFill>
                          <a:effectLst/>
                        </a:rPr>
                      </a:br>
                      <a:r>
                        <a:rPr lang="en-US" sz="1100" dirty="0">
                          <a:solidFill>
                            <a:schemeClr val="tx1"/>
                          </a:solidFill>
                          <a:effectLst/>
                        </a:rPr>
                        <a:t>• Contaminated sites and industrial activities that pose a serious risk of contamination of foodstuffs.</a:t>
                      </a:r>
                      <a:br>
                        <a:rPr lang="en-US" sz="1100" dirty="0">
                          <a:solidFill>
                            <a:schemeClr val="tx1"/>
                          </a:solidFill>
                          <a:effectLst/>
                        </a:rPr>
                      </a:br>
                      <a:r>
                        <a:rPr lang="en-US" sz="1100" dirty="0">
                          <a:solidFill>
                            <a:schemeClr val="tx1"/>
                          </a:solidFill>
                          <a:effectLst/>
                        </a:rPr>
                        <a:t>• Areas exposed to flooding unless adequate safety measures have been taken.</a:t>
                      </a:r>
                      <a:br>
                        <a:rPr lang="en-US" sz="1100" dirty="0">
                          <a:solidFill>
                            <a:schemeClr val="tx1"/>
                          </a:solidFill>
                          <a:effectLst/>
                        </a:rPr>
                      </a:br>
                      <a:r>
                        <a:rPr lang="en-US" sz="1100" dirty="0">
                          <a:solidFill>
                            <a:schemeClr val="tx1"/>
                          </a:solidFill>
                          <a:effectLst/>
                        </a:rPr>
                        <a:t>• Areas contaminated by pests or plant diseases, or where this is likely to be the case.</a:t>
                      </a:r>
                      <a:br>
                        <a:rPr lang="en-US" sz="1100" dirty="0">
                          <a:solidFill>
                            <a:schemeClr val="tx1"/>
                          </a:solidFill>
                          <a:effectLst/>
                        </a:rPr>
                      </a:br>
                      <a:r>
                        <a:rPr lang="en-US" sz="1100" dirty="0">
                          <a:solidFill>
                            <a:schemeClr val="tx1"/>
                          </a:solidFill>
                          <a:effectLst/>
                        </a:rPr>
                        <a:t>• Sites whose </a:t>
                      </a:r>
                      <a:r>
                        <a:rPr lang="en-US" sz="1100" u="none" strike="noStrike" dirty="0">
                          <a:solidFill>
                            <a:schemeClr val="tx1"/>
                          </a:solidFill>
                          <a:effectLst/>
                        </a:rPr>
                        <a:t>waste</a:t>
                      </a:r>
                      <a:r>
                        <a:rPr lang="en-US" sz="1100" dirty="0">
                          <a:solidFill>
                            <a:schemeClr val="tx1"/>
                          </a:solidFill>
                          <a:effectLst/>
                        </a:rPr>
                        <a:t>, both solid and liquid, cannot be adequately removed</a:t>
                      </a:r>
                    </a:p>
                  </a:txBody>
                  <a:tcPr marL="2140" marR="2140" marT="2140" marB="2140" anchor="ctr">
                    <a:lnL w="6350" cap="flat" cmpd="sng" algn="ctr">
                      <a:solidFill>
                        <a:srgbClr val="50055A"/>
                      </a:solidFill>
                      <a:prstDash val="solid"/>
                      <a:round/>
                      <a:headEnd type="none" w="med" len="med"/>
                      <a:tailEnd type="none" w="med" len="med"/>
                    </a:lnL>
                    <a:lnR w="6350" cap="flat" cmpd="sng" algn="ctr">
                      <a:solidFill>
                        <a:srgbClr val="70045A"/>
                      </a:solidFill>
                      <a:prstDash val="solid"/>
                      <a:round/>
                      <a:headEnd type="none" w="med" len="med"/>
                      <a:tailEnd type="none" w="med" len="med"/>
                    </a:lnR>
                    <a:lnT w="6350" cap="flat" cmpd="sng" algn="ctr">
                      <a:solidFill>
                        <a:srgbClr val="50055A"/>
                      </a:solidFill>
                      <a:prstDash val="solid"/>
                      <a:round/>
                      <a:headEnd type="none" w="med" len="med"/>
                      <a:tailEnd type="none" w="med" len="med"/>
                    </a:lnT>
                    <a:lnB w="6350" cap="flat" cmpd="sng" algn="ctr">
                      <a:solidFill>
                        <a:srgbClr val="D0045A"/>
                      </a:solidFill>
                      <a:prstDash val="solid"/>
                      <a:round/>
                      <a:headEnd type="none" w="med" len="med"/>
                      <a:tailEnd type="none" w="med" len="med"/>
                    </a:lnB>
                    <a:solidFill>
                      <a:srgbClr val="FFFFFF"/>
                    </a:solidFill>
                  </a:tcPr>
                </a:tc>
                <a:tc>
                  <a:txBody>
                    <a:bodyPr/>
                    <a:lstStyle/>
                    <a:p>
                      <a:r>
                        <a:rPr lang="nl-NL" sz="1100">
                          <a:solidFill>
                            <a:schemeClr val="tx1"/>
                          </a:solidFill>
                          <a:effectLst/>
                        </a:rPr>
                        <a:t>Environment</a:t>
                      </a:r>
                    </a:p>
                  </a:txBody>
                  <a:tcPr marL="2140" marR="2140" marT="2140" marB="2140" anchor="ctr">
                    <a:lnL w="6350" cap="flat" cmpd="sng" algn="ctr">
                      <a:solidFill>
                        <a:srgbClr val="70045A"/>
                      </a:solidFill>
                      <a:prstDash val="solid"/>
                      <a:round/>
                      <a:headEnd type="none" w="med" len="med"/>
                      <a:tailEnd type="none" w="med" len="med"/>
                    </a:lnL>
                    <a:lnR w="6350" cap="flat" cmpd="sng" algn="ctr">
                      <a:solidFill>
                        <a:srgbClr val="F0035A"/>
                      </a:solidFill>
                      <a:prstDash val="solid"/>
                      <a:round/>
                      <a:headEnd type="none" w="med" len="med"/>
                      <a:tailEnd type="none" w="med" len="med"/>
                    </a:lnR>
                    <a:lnT w="6350" cap="flat" cmpd="sng" algn="ctr">
                      <a:solidFill>
                        <a:srgbClr val="70045A"/>
                      </a:solidFill>
                      <a:prstDash val="solid"/>
                      <a:round/>
                      <a:headEnd type="none" w="med" len="med"/>
                      <a:tailEnd type="none" w="med" len="med"/>
                    </a:lnT>
                    <a:lnB w="6350" cap="flat" cmpd="sng" algn="ctr">
                      <a:solidFill>
                        <a:srgbClr val="700C5A"/>
                      </a:solidFill>
                      <a:prstDash val="solid"/>
                      <a:round/>
                      <a:headEnd type="none" w="med" len="med"/>
                      <a:tailEnd type="none" w="med" len="med"/>
                    </a:lnB>
                    <a:solidFill>
                      <a:srgbClr val="FFFFFF"/>
                    </a:solidFill>
                  </a:tcPr>
                </a:tc>
                <a:tc>
                  <a:txBody>
                    <a:bodyPr/>
                    <a:lstStyle/>
                    <a:p>
                      <a:r>
                        <a:rPr lang="en-US" sz="1100">
                          <a:solidFill>
                            <a:schemeClr val="tx1"/>
                          </a:solidFill>
                          <a:effectLst/>
                        </a:rPr>
                        <a:t>The company is so structured that the environment does not adversely affect the safety of products, buildings and personnel</a:t>
                      </a:r>
                    </a:p>
                  </a:txBody>
                  <a:tcPr marL="2140" marR="2140" marT="2140" marB="2140" anchor="ctr">
                    <a:lnL w="6350" cap="flat" cmpd="sng" algn="ctr">
                      <a:solidFill>
                        <a:srgbClr val="F0035A"/>
                      </a:solidFill>
                      <a:prstDash val="solid"/>
                      <a:round/>
                      <a:headEnd type="none" w="med" len="med"/>
                      <a:tailEnd type="none" w="med" len="med"/>
                    </a:lnL>
                    <a:lnR w="6350" cap="flat" cmpd="sng" algn="ctr">
                      <a:solidFill>
                        <a:srgbClr val="F0035A"/>
                      </a:solidFill>
                      <a:prstDash val="solid"/>
                      <a:round/>
                      <a:headEnd type="none" w="med" len="med"/>
                      <a:tailEnd type="none" w="med" len="med"/>
                    </a:lnR>
                    <a:lnT w="6350" cap="flat" cmpd="sng" algn="ctr">
                      <a:solidFill>
                        <a:srgbClr val="F0035A"/>
                      </a:solidFill>
                      <a:prstDash val="solid"/>
                      <a:round/>
                      <a:headEnd type="none" w="med" len="med"/>
                      <a:tailEnd type="none" w="med" len="med"/>
                    </a:lnT>
                    <a:lnB w="6350" cap="flat" cmpd="sng" algn="ctr">
                      <a:solidFill>
                        <a:srgbClr val="D00C5A"/>
                      </a:solidFill>
                      <a:prstDash val="solid"/>
                      <a:round/>
                      <a:headEnd type="none" w="med" len="med"/>
                      <a:tailEnd type="none" w="med" len="med"/>
                    </a:lnB>
                    <a:solidFill>
                      <a:srgbClr val="FFFFFF"/>
                    </a:solidFill>
                  </a:tcPr>
                </a:tc>
                <a:extLst>
                  <a:ext uri="{0D108BD9-81ED-4DB2-BD59-A6C34878D82A}">
                    <a16:rowId xmlns:a16="http://schemas.microsoft.com/office/drawing/2014/main" val="3923980902"/>
                  </a:ext>
                </a:extLst>
              </a:tr>
              <a:tr h="780252">
                <a:tc>
                  <a:txBody>
                    <a:bodyPr/>
                    <a:lstStyle/>
                    <a:p>
                      <a:r>
                        <a:rPr lang="nl-NL" sz="1100">
                          <a:solidFill>
                            <a:schemeClr val="tx1"/>
                          </a:solidFill>
                          <a:effectLst/>
                        </a:rPr>
                        <a:t>2.1.2 Equipment</a:t>
                      </a:r>
                    </a:p>
                  </a:txBody>
                  <a:tcPr marL="2140" marR="2140" marT="2140" marB="2140" anchor="ctr">
                    <a:lnL w="6350" cap="flat" cmpd="sng" algn="ctr">
                      <a:solidFill>
                        <a:srgbClr val="10045A"/>
                      </a:solidFill>
                      <a:prstDash val="solid"/>
                      <a:round/>
                      <a:headEnd type="none" w="med" len="med"/>
                      <a:tailEnd type="none" w="med" len="med"/>
                    </a:lnL>
                    <a:lnR w="6350" cap="flat" cmpd="sng" algn="ctr">
                      <a:solidFill>
                        <a:srgbClr val="D0045A"/>
                      </a:solidFill>
                      <a:prstDash val="solid"/>
                      <a:round/>
                      <a:headEnd type="none" w="med" len="med"/>
                      <a:tailEnd type="none" w="med" len="med"/>
                    </a:lnR>
                    <a:lnT w="6350" cap="flat" cmpd="sng" algn="ctr">
                      <a:solidFill>
                        <a:srgbClr val="10045A"/>
                      </a:solidFill>
                      <a:prstDash val="solid"/>
                      <a:round/>
                      <a:headEnd type="none" w="med" len="med"/>
                      <a:tailEnd type="none" w="med" len="med"/>
                    </a:lnT>
                    <a:lnB w="6350" cap="flat" cmpd="sng" algn="ctr">
                      <a:solidFill>
                        <a:srgbClr val="300E5A"/>
                      </a:solidFill>
                      <a:prstDash val="solid"/>
                      <a:round/>
                      <a:headEnd type="none" w="med" len="med"/>
                      <a:tailEnd type="none" w="med" len="med"/>
                    </a:lnB>
                    <a:solidFill>
                      <a:srgbClr val="F0F0F0"/>
                    </a:solidFill>
                  </a:tcPr>
                </a:tc>
                <a:tc>
                  <a:txBody>
                    <a:bodyPr/>
                    <a:lstStyle/>
                    <a:p>
                      <a:r>
                        <a:rPr lang="en-US" sz="1100" dirty="0">
                          <a:solidFill>
                            <a:schemeClr val="tx1"/>
                          </a:solidFill>
                          <a:effectLst/>
                        </a:rPr>
                        <a:t>2.1.2.1 The equipment/material shall be arranged in such a way that it can be:</a:t>
                      </a:r>
                      <a:br>
                        <a:rPr lang="en-US" sz="1100" dirty="0">
                          <a:solidFill>
                            <a:schemeClr val="tx1"/>
                          </a:solidFill>
                          <a:effectLst/>
                        </a:rPr>
                      </a:br>
                      <a:r>
                        <a:rPr lang="en-US" sz="1100" dirty="0">
                          <a:solidFill>
                            <a:schemeClr val="tx1"/>
                          </a:solidFill>
                          <a:effectLst/>
                        </a:rPr>
                        <a:t>• Used and cleaned effectively.</a:t>
                      </a:r>
                      <a:br>
                        <a:rPr lang="en-US" sz="1100" dirty="0">
                          <a:solidFill>
                            <a:schemeClr val="tx1"/>
                          </a:solidFill>
                          <a:effectLst/>
                        </a:rPr>
                      </a:br>
                      <a:r>
                        <a:rPr lang="en-US" sz="1100" dirty="0">
                          <a:solidFill>
                            <a:schemeClr val="tx1"/>
                          </a:solidFill>
                          <a:effectLst/>
                        </a:rPr>
                        <a:t>• Functions in accordance with the intended use.</a:t>
                      </a:r>
                      <a:br>
                        <a:rPr lang="en-US" sz="1100" dirty="0">
                          <a:solidFill>
                            <a:schemeClr val="tx1"/>
                          </a:solidFill>
                          <a:effectLst/>
                        </a:rPr>
                      </a:br>
                      <a:r>
                        <a:rPr lang="en-US" sz="1100" dirty="0">
                          <a:solidFill>
                            <a:schemeClr val="tx1"/>
                          </a:solidFill>
                          <a:effectLst/>
                        </a:rPr>
                        <a:t>• Enables good hygienic application, including monitoring.</a:t>
                      </a:r>
                    </a:p>
                  </a:txBody>
                  <a:tcPr marL="2140" marR="2140" marT="2140" marB="2140" anchor="ctr">
                    <a:lnL w="6350" cap="flat" cmpd="sng" algn="ctr">
                      <a:solidFill>
                        <a:srgbClr val="D0045A"/>
                      </a:solidFill>
                      <a:prstDash val="solid"/>
                      <a:round/>
                      <a:headEnd type="none" w="med" len="med"/>
                      <a:tailEnd type="none" w="med" len="med"/>
                    </a:lnL>
                    <a:lnR w="6350" cap="flat" cmpd="sng" algn="ctr">
                      <a:solidFill>
                        <a:srgbClr val="700C5A"/>
                      </a:solidFill>
                      <a:prstDash val="solid"/>
                      <a:round/>
                      <a:headEnd type="none" w="med" len="med"/>
                      <a:tailEnd type="none" w="med" len="med"/>
                    </a:lnR>
                    <a:lnT w="6350" cap="flat" cmpd="sng" algn="ctr">
                      <a:solidFill>
                        <a:srgbClr val="D0045A"/>
                      </a:solidFill>
                      <a:prstDash val="solid"/>
                      <a:round/>
                      <a:headEnd type="none" w="med" len="med"/>
                      <a:tailEnd type="none" w="med" len="med"/>
                    </a:lnT>
                    <a:lnB w="6350" cap="flat" cmpd="sng" algn="ctr">
                      <a:solidFill>
                        <a:srgbClr val="30115A"/>
                      </a:solidFill>
                      <a:prstDash val="solid"/>
                      <a:round/>
                      <a:headEnd type="none" w="med" len="med"/>
                      <a:tailEnd type="none" w="med" len="med"/>
                    </a:lnB>
                    <a:solidFill>
                      <a:srgbClr val="F0F0F0"/>
                    </a:solidFill>
                  </a:tcPr>
                </a:tc>
                <a:tc>
                  <a:txBody>
                    <a:bodyPr/>
                    <a:lstStyle/>
                    <a:p>
                      <a:endParaRPr lang="nl-NL" sz="1100">
                        <a:solidFill>
                          <a:schemeClr val="tx1"/>
                        </a:solidFill>
                        <a:effectLst/>
                      </a:endParaRPr>
                    </a:p>
                  </a:txBody>
                  <a:tcPr marL="2140" marR="2140" marT="2140" marB="2140" anchor="ctr">
                    <a:lnL w="6350" cap="flat" cmpd="sng" algn="ctr">
                      <a:solidFill>
                        <a:srgbClr val="700C5A"/>
                      </a:solidFill>
                      <a:prstDash val="solid"/>
                      <a:round/>
                      <a:headEnd type="none" w="med" len="med"/>
                      <a:tailEnd type="none" w="med" len="med"/>
                    </a:lnL>
                    <a:lnR w="6350" cap="flat" cmpd="sng" algn="ctr">
                      <a:solidFill>
                        <a:srgbClr val="D00C5A"/>
                      </a:solidFill>
                      <a:prstDash val="solid"/>
                      <a:round/>
                      <a:headEnd type="none" w="med" len="med"/>
                      <a:tailEnd type="none" w="med" len="med"/>
                    </a:lnR>
                    <a:lnT w="6350" cap="flat" cmpd="sng" algn="ctr">
                      <a:solidFill>
                        <a:srgbClr val="700C5A"/>
                      </a:solidFill>
                      <a:prstDash val="solid"/>
                      <a:round/>
                      <a:headEnd type="none" w="med" len="med"/>
                      <a:tailEnd type="none" w="med" len="med"/>
                    </a:lnT>
                    <a:lnB w="6350" cap="flat" cmpd="sng" algn="ctr">
                      <a:solidFill>
                        <a:srgbClr val="300C5A"/>
                      </a:solidFill>
                      <a:prstDash val="solid"/>
                      <a:round/>
                      <a:headEnd type="none" w="med" len="med"/>
                      <a:tailEnd type="none" w="med" len="med"/>
                    </a:lnB>
                    <a:solidFill>
                      <a:srgbClr val="F0F0F0"/>
                    </a:solidFill>
                  </a:tcPr>
                </a:tc>
                <a:tc>
                  <a:txBody>
                    <a:bodyPr/>
                    <a:lstStyle/>
                    <a:p>
                      <a:r>
                        <a:rPr lang="en-US" sz="1100" dirty="0">
                          <a:solidFill>
                            <a:schemeClr val="tx1"/>
                          </a:solidFill>
                          <a:effectLst/>
                        </a:rPr>
                        <a:t>Meets the set requirements. All the material is easy to clean and intended for use. This is assessed during the internal </a:t>
                      </a:r>
                      <a:r>
                        <a:rPr lang="en-US" sz="1100" u="none" strike="noStrike" dirty="0">
                          <a:solidFill>
                            <a:schemeClr val="tx1"/>
                          </a:solidFill>
                          <a:effectLst/>
                        </a:rPr>
                        <a:t>audit</a:t>
                      </a:r>
                      <a:r>
                        <a:rPr lang="en-US" sz="1100" dirty="0">
                          <a:solidFill>
                            <a:schemeClr val="tx1"/>
                          </a:solidFill>
                          <a:effectLst/>
                        </a:rPr>
                        <a:t> and quick scan.</a:t>
                      </a:r>
                    </a:p>
                  </a:txBody>
                  <a:tcPr marL="2140" marR="2140" marT="2140" marB="2140" anchor="ctr">
                    <a:lnL w="6350" cap="flat" cmpd="sng" algn="ctr">
                      <a:solidFill>
                        <a:srgbClr val="D00C5A"/>
                      </a:solidFill>
                      <a:prstDash val="solid"/>
                      <a:round/>
                      <a:headEnd type="none" w="med" len="med"/>
                      <a:tailEnd type="none" w="med" len="med"/>
                    </a:lnL>
                    <a:lnR w="6350" cap="flat" cmpd="sng" algn="ctr">
                      <a:solidFill>
                        <a:srgbClr val="D00C5A"/>
                      </a:solidFill>
                      <a:prstDash val="solid"/>
                      <a:round/>
                      <a:headEnd type="none" w="med" len="med"/>
                      <a:tailEnd type="none" w="med" len="med"/>
                    </a:lnR>
                    <a:lnT w="6350" cap="flat" cmpd="sng" algn="ctr">
                      <a:solidFill>
                        <a:srgbClr val="D00C5A"/>
                      </a:solidFill>
                      <a:prstDash val="solid"/>
                      <a:round/>
                      <a:headEnd type="none" w="med" len="med"/>
                      <a:tailEnd type="none" w="med" len="med"/>
                    </a:lnT>
                    <a:lnB w="6350" cap="flat" cmpd="sng" algn="ctr">
                      <a:solidFill>
                        <a:srgbClr val="300D5A"/>
                      </a:solidFill>
                      <a:prstDash val="solid"/>
                      <a:round/>
                      <a:headEnd type="none" w="med" len="med"/>
                      <a:tailEnd type="none" w="med" len="med"/>
                    </a:lnB>
                    <a:solidFill>
                      <a:srgbClr val="F0F0F0"/>
                    </a:solidFill>
                  </a:tcPr>
                </a:tc>
                <a:extLst>
                  <a:ext uri="{0D108BD9-81ED-4DB2-BD59-A6C34878D82A}">
                    <a16:rowId xmlns:a16="http://schemas.microsoft.com/office/drawing/2014/main" val="2636564708"/>
                  </a:ext>
                </a:extLst>
              </a:tr>
              <a:tr h="493088">
                <a:tc>
                  <a:txBody>
                    <a:bodyPr/>
                    <a:lstStyle/>
                    <a:p>
                      <a:r>
                        <a:rPr lang="nl-NL" sz="1100">
                          <a:solidFill>
                            <a:schemeClr val="tx1"/>
                          </a:solidFill>
                          <a:effectLst/>
                        </a:rPr>
                        <a:t>2.2 Buildings and premises</a:t>
                      </a:r>
                    </a:p>
                  </a:txBody>
                  <a:tcPr marL="2140" marR="2140" marT="2140" marB="2140" anchor="ctr">
                    <a:lnL w="6350" cap="flat" cmpd="sng" algn="ctr">
                      <a:solidFill>
                        <a:srgbClr val="300E5A"/>
                      </a:solidFill>
                      <a:prstDash val="solid"/>
                      <a:round/>
                      <a:headEnd type="none" w="med" len="med"/>
                      <a:tailEnd type="none" w="med" len="med"/>
                    </a:lnL>
                    <a:lnR w="6350" cap="flat" cmpd="sng" algn="ctr">
                      <a:solidFill>
                        <a:srgbClr val="30115A"/>
                      </a:solidFill>
                      <a:prstDash val="solid"/>
                      <a:round/>
                      <a:headEnd type="none" w="med" len="med"/>
                      <a:tailEnd type="none" w="med" len="med"/>
                    </a:lnR>
                    <a:lnT w="6350" cap="flat" cmpd="sng" algn="ctr">
                      <a:solidFill>
                        <a:srgbClr val="300E5A"/>
                      </a:solidFill>
                      <a:prstDash val="solid"/>
                      <a:round/>
                      <a:headEnd type="none" w="med" len="med"/>
                      <a:tailEnd type="none" w="med" len="med"/>
                    </a:lnT>
                    <a:lnB w="6350" cap="flat" cmpd="sng" algn="ctr">
                      <a:solidFill>
                        <a:srgbClr val="500A5A"/>
                      </a:solidFill>
                      <a:prstDash val="solid"/>
                      <a:round/>
                      <a:headEnd type="none" w="med" len="med"/>
                      <a:tailEnd type="none" w="med" len="med"/>
                    </a:lnB>
                    <a:solidFill>
                      <a:srgbClr val="FFFFFF"/>
                    </a:solidFill>
                  </a:tcPr>
                </a:tc>
                <a:tc>
                  <a:txBody>
                    <a:bodyPr/>
                    <a:lstStyle/>
                    <a:p>
                      <a:endParaRPr lang="nl-NL" sz="1100">
                        <a:solidFill>
                          <a:schemeClr val="tx1"/>
                        </a:solidFill>
                        <a:effectLst/>
                      </a:endParaRPr>
                    </a:p>
                  </a:txBody>
                  <a:tcPr marL="2140" marR="2140" marT="2140" marB="2140" anchor="ctr">
                    <a:lnL w="6350" cap="flat" cmpd="sng" algn="ctr">
                      <a:solidFill>
                        <a:srgbClr val="30115A"/>
                      </a:solidFill>
                      <a:prstDash val="solid"/>
                      <a:round/>
                      <a:headEnd type="none" w="med" len="med"/>
                      <a:tailEnd type="none" w="med" len="med"/>
                    </a:lnL>
                    <a:lnR w="6350" cap="flat" cmpd="sng" algn="ctr">
                      <a:solidFill>
                        <a:srgbClr val="300C5A"/>
                      </a:solidFill>
                      <a:prstDash val="solid"/>
                      <a:round/>
                      <a:headEnd type="none" w="med" len="med"/>
                      <a:tailEnd type="none" w="med" len="med"/>
                    </a:lnR>
                    <a:lnT w="6350" cap="flat" cmpd="sng" algn="ctr">
                      <a:solidFill>
                        <a:srgbClr val="30115A"/>
                      </a:solidFill>
                      <a:prstDash val="solid"/>
                      <a:round/>
                      <a:headEnd type="none" w="med" len="med"/>
                      <a:tailEnd type="none" w="med" len="med"/>
                    </a:lnT>
                    <a:lnB w="6350" cap="flat" cmpd="sng" algn="ctr">
                      <a:solidFill>
                        <a:srgbClr val="700B5A"/>
                      </a:solidFill>
                      <a:prstDash val="solid"/>
                      <a:round/>
                      <a:headEnd type="none" w="med" len="med"/>
                      <a:tailEnd type="none" w="med" len="med"/>
                    </a:lnB>
                    <a:solidFill>
                      <a:srgbClr val="FFFFFF"/>
                    </a:solidFill>
                  </a:tcPr>
                </a:tc>
                <a:tc>
                  <a:txBody>
                    <a:bodyPr/>
                    <a:lstStyle/>
                    <a:p>
                      <a:endParaRPr lang="nl-NL" sz="1100">
                        <a:solidFill>
                          <a:schemeClr val="tx1"/>
                        </a:solidFill>
                        <a:effectLst/>
                      </a:endParaRPr>
                    </a:p>
                  </a:txBody>
                  <a:tcPr marL="2140" marR="2140" marT="2140" marB="2140" anchor="ctr">
                    <a:lnL w="6350" cap="flat" cmpd="sng" algn="ctr">
                      <a:solidFill>
                        <a:srgbClr val="300C5A"/>
                      </a:solidFill>
                      <a:prstDash val="solid"/>
                      <a:round/>
                      <a:headEnd type="none" w="med" len="med"/>
                      <a:tailEnd type="none" w="med" len="med"/>
                    </a:lnL>
                    <a:lnR w="6350" cap="flat" cmpd="sng" algn="ctr">
                      <a:solidFill>
                        <a:srgbClr val="300D5A"/>
                      </a:solidFill>
                      <a:prstDash val="solid"/>
                      <a:round/>
                      <a:headEnd type="none" w="med" len="med"/>
                      <a:tailEnd type="none" w="med" len="med"/>
                    </a:lnR>
                    <a:lnT w="6350" cap="flat" cmpd="sng" algn="ctr">
                      <a:solidFill>
                        <a:srgbClr val="300C5A"/>
                      </a:solidFill>
                      <a:prstDash val="solid"/>
                      <a:round/>
                      <a:headEnd type="none" w="med" len="med"/>
                      <a:tailEnd type="none" w="med" len="med"/>
                    </a:lnT>
                    <a:lnB w="6350" cap="flat" cmpd="sng" algn="ctr">
                      <a:solidFill>
                        <a:srgbClr val="700E5A"/>
                      </a:solidFill>
                      <a:prstDash val="solid"/>
                      <a:round/>
                      <a:headEnd type="none" w="med" len="med"/>
                      <a:tailEnd type="none" w="med" len="med"/>
                    </a:lnB>
                    <a:solidFill>
                      <a:srgbClr val="FFFFFF"/>
                    </a:solidFill>
                  </a:tcPr>
                </a:tc>
                <a:tc>
                  <a:txBody>
                    <a:bodyPr/>
                    <a:lstStyle/>
                    <a:p>
                      <a:endParaRPr lang="nl-NL" sz="1100">
                        <a:solidFill>
                          <a:schemeClr val="tx1"/>
                        </a:solidFill>
                        <a:effectLst/>
                      </a:endParaRPr>
                    </a:p>
                  </a:txBody>
                  <a:tcPr marL="2140" marR="2140" marT="2140" marB="2140" anchor="ctr">
                    <a:lnL w="6350" cap="flat" cmpd="sng" algn="ctr">
                      <a:solidFill>
                        <a:srgbClr val="300D5A"/>
                      </a:solidFill>
                      <a:prstDash val="solid"/>
                      <a:round/>
                      <a:headEnd type="none" w="med" len="med"/>
                      <a:tailEnd type="none" w="med" len="med"/>
                    </a:lnL>
                    <a:lnR w="6350" cap="flat" cmpd="sng" algn="ctr">
                      <a:solidFill>
                        <a:srgbClr val="300D5A"/>
                      </a:solidFill>
                      <a:prstDash val="solid"/>
                      <a:round/>
                      <a:headEnd type="none" w="med" len="med"/>
                      <a:tailEnd type="none" w="med" len="med"/>
                    </a:lnR>
                    <a:lnT w="6350" cap="flat" cmpd="sng" algn="ctr">
                      <a:solidFill>
                        <a:srgbClr val="300D5A"/>
                      </a:solidFill>
                      <a:prstDash val="solid"/>
                      <a:round/>
                      <a:headEnd type="none" w="med" len="med"/>
                      <a:tailEnd type="none" w="med" len="med"/>
                    </a:lnT>
                    <a:lnB w="6350" cap="flat" cmpd="sng" algn="ctr">
                      <a:solidFill>
                        <a:srgbClr val="F0095A"/>
                      </a:solidFill>
                      <a:prstDash val="solid"/>
                      <a:round/>
                      <a:headEnd type="none" w="med" len="med"/>
                      <a:tailEnd type="none" w="med" len="med"/>
                    </a:lnB>
                    <a:solidFill>
                      <a:srgbClr val="FFFFFF"/>
                    </a:solidFill>
                  </a:tcPr>
                </a:tc>
                <a:extLst>
                  <a:ext uri="{0D108BD9-81ED-4DB2-BD59-A6C34878D82A}">
                    <a16:rowId xmlns:a16="http://schemas.microsoft.com/office/drawing/2014/main" val="757652616"/>
                  </a:ext>
                </a:extLst>
              </a:tr>
              <a:tr h="974078">
                <a:tc>
                  <a:txBody>
                    <a:bodyPr/>
                    <a:lstStyle/>
                    <a:p>
                      <a:r>
                        <a:rPr lang="nl-NL" sz="1100">
                          <a:solidFill>
                            <a:schemeClr val="tx1"/>
                          </a:solidFill>
                          <a:effectLst/>
                        </a:rPr>
                        <a:t>2.2.1 Design and layout</a:t>
                      </a:r>
                    </a:p>
                  </a:txBody>
                  <a:tcPr marL="2140" marR="2140" marT="2140" marB="2140" anchor="ctr">
                    <a:lnL w="6350" cap="flat" cmpd="sng" algn="ctr">
                      <a:solidFill>
                        <a:srgbClr val="500A5A"/>
                      </a:solidFill>
                      <a:prstDash val="solid"/>
                      <a:round/>
                      <a:headEnd type="none" w="med" len="med"/>
                      <a:tailEnd type="none" w="med" len="med"/>
                    </a:lnL>
                    <a:lnR w="6350" cap="flat" cmpd="sng" algn="ctr">
                      <a:solidFill>
                        <a:srgbClr val="700B5A"/>
                      </a:solidFill>
                      <a:prstDash val="solid"/>
                      <a:round/>
                      <a:headEnd type="none" w="med" len="med"/>
                      <a:tailEnd type="none" w="med" len="med"/>
                    </a:lnR>
                    <a:lnT w="6350" cap="flat" cmpd="sng" algn="ctr">
                      <a:solidFill>
                        <a:srgbClr val="500A5A"/>
                      </a:solidFill>
                      <a:prstDash val="solid"/>
                      <a:round/>
                      <a:headEnd type="none" w="med" len="med"/>
                      <a:tailEnd type="none" w="med" len="med"/>
                    </a:lnT>
                    <a:lnB w="6350" cap="flat" cmpd="sng" algn="ctr">
                      <a:solidFill>
                        <a:srgbClr val="500A5A"/>
                      </a:solidFill>
                      <a:prstDash val="solid"/>
                      <a:round/>
                      <a:headEnd type="none" w="med" len="med"/>
                      <a:tailEnd type="none" w="med" len="med"/>
                    </a:lnB>
                    <a:solidFill>
                      <a:srgbClr val="F0F0F0"/>
                    </a:solidFill>
                  </a:tcPr>
                </a:tc>
                <a:tc>
                  <a:txBody>
                    <a:bodyPr/>
                    <a:lstStyle/>
                    <a:p>
                      <a:r>
                        <a:rPr lang="en-US" sz="1100" dirty="0">
                          <a:solidFill>
                            <a:schemeClr val="tx1"/>
                          </a:solidFill>
                          <a:effectLst/>
                        </a:rPr>
                        <a:t>2.2.1.1 Where appropriate, the indoor design and layout shall allow for good hygiene practices, including protection against harmful cross-contamination/contamination</a:t>
                      </a:r>
                    </a:p>
                  </a:txBody>
                  <a:tcPr marL="2140" marR="2140" marT="2140" marB="2140" anchor="ctr">
                    <a:lnL w="6350" cap="flat" cmpd="sng" algn="ctr">
                      <a:solidFill>
                        <a:srgbClr val="700B5A"/>
                      </a:solidFill>
                      <a:prstDash val="solid"/>
                      <a:round/>
                      <a:headEnd type="none" w="med" len="med"/>
                      <a:tailEnd type="none" w="med" len="med"/>
                    </a:lnL>
                    <a:lnR w="6350" cap="flat" cmpd="sng" algn="ctr">
                      <a:solidFill>
                        <a:srgbClr val="700E5A"/>
                      </a:solidFill>
                      <a:prstDash val="solid"/>
                      <a:round/>
                      <a:headEnd type="none" w="med" len="med"/>
                      <a:tailEnd type="none" w="med" len="med"/>
                    </a:lnR>
                    <a:lnT w="6350" cap="flat" cmpd="sng" algn="ctr">
                      <a:solidFill>
                        <a:srgbClr val="700B5A"/>
                      </a:solidFill>
                      <a:prstDash val="solid"/>
                      <a:round/>
                      <a:headEnd type="none" w="med" len="med"/>
                      <a:tailEnd type="none" w="med" len="med"/>
                    </a:lnT>
                    <a:lnB w="6350" cap="flat" cmpd="sng" algn="ctr">
                      <a:solidFill>
                        <a:srgbClr val="100A5A"/>
                      </a:solidFill>
                      <a:prstDash val="solid"/>
                      <a:round/>
                      <a:headEnd type="none" w="med" len="med"/>
                      <a:tailEnd type="none" w="med" len="med"/>
                    </a:lnB>
                    <a:solidFill>
                      <a:srgbClr val="F0F0F0"/>
                    </a:solidFill>
                  </a:tcPr>
                </a:tc>
                <a:tc>
                  <a:txBody>
                    <a:bodyPr/>
                    <a:lstStyle/>
                    <a:p>
                      <a:endParaRPr lang="nl-NL" sz="1100">
                        <a:solidFill>
                          <a:schemeClr val="tx1"/>
                        </a:solidFill>
                        <a:effectLst/>
                      </a:endParaRPr>
                    </a:p>
                  </a:txBody>
                  <a:tcPr marL="2140" marR="2140" marT="2140" marB="2140" anchor="ctr">
                    <a:lnL w="6350" cap="flat" cmpd="sng" algn="ctr">
                      <a:solidFill>
                        <a:srgbClr val="700E5A"/>
                      </a:solidFill>
                      <a:prstDash val="solid"/>
                      <a:round/>
                      <a:headEnd type="none" w="med" len="med"/>
                      <a:tailEnd type="none" w="med" len="med"/>
                    </a:lnL>
                    <a:lnR w="6350" cap="flat" cmpd="sng" algn="ctr">
                      <a:solidFill>
                        <a:srgbClr val="F0095A"/>
                      </a:solidFill>
                      <a:prstDash val="solid"/>
                      <a:round/>
                      <a:headEnd type="none" w="med" len="med"/>
                      <a:tailEnd type="none" w="med" len="med"/>
                    </a:lnR>
                    <a:lnT w="6350" cap="flat" cmpd="sng" algn="ctr">
                      <a:solidFill>
                        <a:srgbClr val="700E5A"/>
                      </a:solidFill>
                      <a:prstDash val="solid"/>
                      <a:round/>
                      <a:headEnd type="none" w="med" len="med"/>
                      <a:tailEnd type="none" w="med" len="med"/>
                    </a:lnT>
                    <a:lnB w="6350" cap="flat" cmpd="sng" algn="ctr">
                      <a:solidFill>
                        <a:srgbClr val="700D5A"/>
                      </a:solidFill>
                      <a:prstDash val="solid"/>
                      <a:round/>
                      <a:headEnd type="none" w="med" len="med"/>
                      <a:tailEnd type="none" w="med" len="med"/>
                    </a:lnB>
                    <a:solidFill>
                      <a:srgbClr val="F0F0F0"/>
                    </a:solidFill>
                  </a:tcPr>
                </a:tc>
                <a:tc>
                  <a:txBody>
                    <a:bodyPr/>
                    <a:lstStyle/>
                    <a:p>
                      <a:r>
                        <a:rPr lang="en-US" sz="1100" dirty="0">
                          <a:solidFill>
                            <a:schemeClr val="tx1"/>
                          </a:solidFill>
                          <a:effectLst/>
                        </a:rPr>
                        <a:t>Meets the set requirements. This is assessed during the internal audit and quick scan.</a:t>
                      </a:r>
                      <a:br>
                        <a:rPr lang="en-US" sz="1100" dirty="0">
                          <a:solidFill>
                            <a:schemeClr val="tx1"/>
                          </a:solidFill>
                          <a:effectLst/>
                        </a:rPr>
                      </a:br>
                      <a:br>
                        <a:rPr lang="en-US" sz="1100" dirty="0">
                          <a:solidFill>
                            <a:schemeClr val="tx1"/>
                          </a:solidFill>
                          <a:effectLst/>
                        </a:rPr>
                      </a:br>
                      <a:endParaRPr lang="en-US" sz="1100" dirty="0">
                        <a:solidFill>
                          <a:schemeClr val="tx1"/>
                        </a:solidFill>
                        <a:effectLst/>
                      </a:endParaRPr>
                    </a:p>
                  </a:txBody>
                  <a:tcPr marL="2140" marR="2140" marT="2140" marB="2140" anchor="ctr">
                    <a:lnL w="6350" cap="flat" cmpd="sng" algn="ctr">
                      <a:solidFill>
                        <a:srgbClr val="F0095A"/>
                      </a:solidFill>
                      <a:prstDash val="solid"/>
                      <a:round/>
                      <a:headEnd type="none" w="med" len="med"/>
                      <a:tailEnd type="none" w="med" len="med"/>
                    </a:lnL>
                    <a:lnR w="6350" cap="flat" cmpd="sng" algn="ctr">
                      <a:solidFill>
                        <a:srgbClr val="F0095A"/>
                      </a:solidFill>
                      <a:prstDash val="solid"/>
                      <a:round/>
                      <a:headEnd type="none" w="med" len="med"/>
                      <a:tailEnd type="none" w="med" len="med"/>
                    </a:lnR>
                    <a:lnT w="6350" cap="flat" cmpd="sng" algn="ctr">
                      <a:solidFill>
                        <a:srgbClr val="F0095A"/>
                      </a:solidFill>
                      <a:prstDash val="solid"/>
                      <a:round/>
                      <a:headEnd type="none" w="med" len="med"/>
                      <a:tailEnd type="none" w="med" len="med"/>
                    </a:lnT>
                    <a:lnB w="6350" cap="flat" cmpd="sng" algn="ctr">
                      <a:solidFill>
                        <a:srgbClr val="100A5A"/>
                      </a:solidFill>
                      <a:prstDash val="solid"/>
                      <a:round/>
                      <a:headEnd type="none" w="med" len="med"/>
                      <a:tailEnd type="none" w="med" len="med"/>
                    </a:lnB>
                    <a:solidFill>
                      <a:srgbClr val="F0F0F0"/>
                    </a:solidFill>
                  </a:tcPr>
                </a:tc>
                <a:extLst>
                  <a:ext uri="{0D108BD9-81ED-4DB2-BD59-A6C34878D82A}">
                    <a16:rowId xmlns:a16="http://schemas.microsoft.com/office/drawing/2014/main" val="607286297"/>
                  </a:ext>
                </a:extLst>
              </a:tr>
            </a:tbl>
          </a:graphicData>
        </a:graphic>
      </p:graphicFrame>
    </p:spTree>
    <p:extLst>
      <p:ext uri="{BB962C8B-B14F-4D97-AF65-F5344CB8AC3E}">
        <p14:creationId xmlns:p14="http://schemas.microsoft.com/office/powerpoint/2010/main" val="1403119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E31E9FD7-42AE-902C-A299-7E4E123B2504}"/>
              </a:ext>
            </a:extLst>
          </p:cNvPr>
          <p:cNvSpPr>
            <a:spLocks noMove="1" noResize="1"/>
          </p:cNvSpPr>
          <p:nvPr/>
        </p:nvSpPr>
        <p:spPr>
          <a:xfrm>
            <a:off x="0" y="0"/>
            <a:ext cx="12188952"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itel 1">
            <a:extLst>
              <a:ext uri="{FF2B5EF4-FFF2-40B4-BE49-F238E27FC236}">
                <a16:creationId xmlns:a16="http://schemas.microsoft.com/office/drawing/2014/main" id="{9FDC847A-ED06-EDBB-E688-ED3A60A5568B}"/>
              </a:ext>
            </a:extLst>
          </p:cNvPr>
          <p:cNvSpPr txBox="1">
            <a:spLocks noGrp="1"/>
          </p:cNvSpPr>
          <p:nvPr>
            <p:ph type="title"/>
          </p:nvPr>
        </p:nvSpPr>
        <p:spPr/>
        <p:txBody>
          <a:bodyPr/>
          <a:lstStyle/>
          <a:p>
            <a:pPr lvl="0"/>
            <a:r>
              <a:rPr lang="en-US" sz="5400" dirty="0"/>
              <a:t>Prerequisite program Controls</a:t>
            </a:r>
          </a:p>
        </p:txBody>
      </p:sp>
      <p:sp>
        <p:nvSpPr>
          <p:cNvPr id="4" name="sketch line">
            <a:extLst>
              <a:ext uri="{FF2B5EF4-FFF2-40B4-BE49-F238E27FC236}">
                <a16:creationId xmlns:a16="http://schemas.microsoft.com/office/drawing/2014/main" id="{CAB3E8A3-7969-7D3D-5195-0655BC6C3E1C}"/>
              </a:ext>
            </a:extLst>
          </p:cNvPr>
          <p:cNvSpPr>
            <a:spLocks noMove="1" noResize="1"/>
          </p:cNvSpPr>
          <p:nvPr/>
        </p:nvSpPr>
        <p:spPr>
          <a:xfrm>
            <a:off x="669039" y="1677375"/>
            <a:ext cx="10853928" cy="18288"/>
          </a:xfrm>
          <a:prstGeom prst="rect">
            <a:avLst/>
          </a:prstGeom>
          <a:solidFill>
            <a:srgbClr val="ED7D31"/>
          </a:solidFill>
          <a:ln w="41276" cap="rnd">
            <a:solidFill>
              <a:srgbClr val="ED7D31"/>
            </a:solidFill>
            <a:prstDash val="solid"/>
            <a:roun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6" name="Picture 5">
            <a:extLst>
              <a:ext uri="{FF2B5EF4-FFF2-40B4-BE49-F238E27FC236}">
                <a16:creationId xmlns:a16="http://schemas.microsoft.com/office/drawing/2014/main" id="{E532362A-98D7-8DCF-CD3C-59E81F2D9A78}"/>
              </a:ext>
            </a:extLst>
          </p:cNvPr>
          <p:cNvPicPr>
            <a:picLocks noChangeAspect="1"/>
          </p:cNvPicPr>
          <p:nvPr/>
        </p:nvPicPr>
        <p:blipFill>
          <a:blip r:embed="rId2"/>
          <a:stretch>
            <a:fillRect/>
          </a:stretch>
        </p:blipFill>
        <p:spPr>
          <a:xfrm>
            <a:off x="11069305" y="-9"/>
            <a:ext cx="1122691" cy="584201"/>
          </a:xfrm>
          <a:prstGeom prst="rect">
            <a:avLst/>
          </a:prstGeom>
          <a:noFill/>
          <a:ln cap="flat">
            <a:noFill/>
          </a:ln>
        </p:spPr>
      </p:pic>
      <p:pic>
        <p:nvPicPr>
          <p:cNvPr id="7" name="Picture 17" descr="Logo&#10;&#10;Description automatically generated">
            <a:extLst>
              <a:ext uri="{FF2B5EF4-FFF2-40B4-BE49-F238E27FC236}">
                <a16:creationId xmlns:a16="http://schemas.microsoft.com/office/drawing/2014/main" id="{1B481CBA-30F6-D3EC-AB6B-86D24C7D081F}"/>
              </a:ext>
            </a:extLst>
          </p:cNvPr>
          <p:cNvPicPr>
            <a:picLocks noChangeAspect="1"/>
          </p:cNvPicPr>
          <p:nvPr/>
        </p:nvPicPr>
        <p:blipFill>
          <a:blip r:embed="rId3"/>
          <a:stretch>
            <a:fillRect/>
          </a:stretch>
        </p:blipFill>
        <p:spPr>
          <a:xfrm>
            <a:off x="11282050" y="6465768"/>
            <a:ext cx="909946" cy="390302"/>
          </a:xfrm>
          <a:prstGeom prst="rect">
            <a:avLst/>
          </a:prstGeom>
          <a:noFill/>
          <a:ln cap="flat">
            <a:noFill/>
          </a:ln>
        </p:spPr>
      </p:pic>
      <p:sp>
        <p:nvSpPr>
          <p:cNvPr id="9" name="Tekstvak 8">
            <a:extLst>
              <a:ext uri="{FF2B5EF4-FFF2-40B4-BE49-F238E27FC236}">
                <a16:creationId xmlns:a16="http://schemas.microsoft.com/office/drawing/2014/main" id="{57306347-CC49-466C-D51B-7671BB3237E2}"/>
              </a:ext>
            </a:extLst>
          </p:cNvPr>
          <p:cNvSpPr txBox="1"/>
          <p:nvPr/>
        </p:nvSpPr>
        <p:spPr>
          <a:xfrm>
            <a:off x="669039" y="1767416"/>
            <a:ext cx="3331461" cy="4524315"/>
          </a:xfrm>
          <a:prstGeom prst="rect">
            <a:avLst/>
          </a:prstGeom>
          <a:noFill/>
        </p:spPr>
        <p:txBody>
          <a:bodyPr wrap="square">
            <a:spAutoFit/>
          </a:bodyPr>
          <a:lstStyle/>
          <a:p>
            <a:pPr marL="0" indent="0">
              <a:buNone/>
            </a:pPr>
            <a:r>
              <a:rPr lang="en-US" sz="1800" dirty="0"/>
              <a:t>The PRPs list shows various possible hazards and points of attention. The applicable aspects are governed by procedures, instructions and the associated measures. Based on the fact that they originate from the PRPs or that the PRPs have given rise to the preparation of these measures, they are not guided by the decision tree. The following measures are in force within our company and are assessed at least annually or in the event of a new risk or an incident with food safety or food defense.</a:t>
            </a:r>
          </a:p>
        </p:txBody>
      </p:sp>
      <p:graphicFrame>
        <p:nvGraphicFramePr>
          <p:cNvPr id="10" name="Tabel 9">
            <a:extLst>
              <a:ext uri="{FF2B5EF4-FFF2-40B4-BE49-F238E27FC236}">
                <a16:creationId xmlns:a16="http://schemas.microsoft.com/office/drawing/2014/main" id="{9EF48146-672B-31A0-B1E9-EA33044833FD}"/>
              </a:ext>
            </a:extLst>
          </p:cNvPr>
          <p:cNvGraphicFramePr>
            <a:graphicFrameLocks noGrp="1"/>
          </p:cNvGraphicFramePr>
          <p:nvPr>
            <p:extLst>
              <p:ext uri="{D42A27DB-BD31-4B8C-83A1-F6EECF244321}">
                <p14:modId xmlns:p14="http://schemas.microsoft.com/office/powerpoint/2010/main" val="2452188020"/>
              </p:ext>
            </p:extLst>
          </p:nvPr>
        </p:nvGraphicFramePr>
        <p:xfrm>
          <a:off x="4549772" y="1935501"/>
          <a:ext cx="6519533" cy="4216739"/>
        </p:xfrm>
        <a:graphic>
          <a:graphicData uri="http://schemas.openxmlformats.org/drawingml/2006/table">
            <a:tbl>
              <a:tblPr/>
              <a:tblGrid>
                <a:gridCol w="1670392">
                  <a:extLst>
                    <a:ext uri="{9D8B030D-6E8A-4147-A177-3AD203B41FA5}">
                      <a16:colId xmlns:a16="http://schemas.microsoft.com/office/drawing/2014/main" val="2336473326"/>
                    </a:ext>
                  </a:extLst>
                </a:gridCol>
                <a:gridCol w="1238325">
                  <a:extLst>
                    <a:ext uri="{9D8B030D-6E8A-4147-A177-3AD203B41FA5}">
                      <a16:colId xmlns:a16="http://schemas.microsoft.com/office/drawing/2014/main" val="16844543"/>
                    </a:ext>
                  </a:extLst>
                </a:gridCol>
                <a:gridCol w="1111021">
                  <a:extLst>
                    <a:ext uri="{9D8B030D-6E8A-4147-A177-3AD203B41FA5}">
                      <a16:colId xmlns:a16="http://schemas.microsoft.com/office/drawing/2014/main" val="4207341122"/>
                    </a:ext>
                  </a:extLst>
                </a:gridCol>
                <a:gridCol w="1195889">
                  <a:extLst>
                    <a:ext uri="{9D8B030D-6E8A-4147-A177-3AD203B41FA5}">
                      <a16:colId xmlns:a16="http://schemas.microsoft.com/office/drawing/2014/main" val="2865294919"/>
                    </a:ext>
                  </a:extLst>
                </a:gridCol>
                <a:gridCol w="1303906">
                  <a:extLst>
                    <a:ext uri="{9D8B030D-6E8A-4147-A177-3AD203B41FA5}">
                      <a16:colId xmlns:a16="http://schemas.microsoft.com/office/drawing/2014/main" val="2380715449"/>
                    </a:ext>
                  </a:extLst>
                </a:gridCol>
              </a:tblGrid>
              <a:tr h="420429">
                <a:tc>
                  <a:txBody>
                    <a:bodyPr/>
                    <a:lstStyle/>
                    <a:p>
                      <a:r>
                        <a:rPr lang="nl-NL" sz="1200" b="1" dirty="0" err="1">
                          <a:solidFill>
                            <a:schemeClr val="tx1"/>
                          </a:solidFill>
                          <a:effectLst/>
                        </a:rPr>
                        <a:t>Danger</a:t>
                      </a:r>
                      <a:r>
                        <a:rPr lang="nl-NL" sz="1200" b="1" dirty="0">
                          <a:solidFill>
                            <a:schemeClr val="tx1"/>
                          </a:solidFill>
                          <a:effectLst/>
                        </a:rPr>
                        <a:t> </a:t>
                      </a:r>
                      <a:r>
                        <a:rPr lang="nl-NL" sz="1200" b="1" dirty="0" err="1">
                          <a:solidFill>
                            <a:schemeClr val="tx1"/>
                          </a:solidFill>
                          <a:effectLst/>
                        </a:rPr>
                        <a:t>from</a:t>
                      </a:r>
                      <a:r>
                        <a:rPr lang="nl-NL" sz="1200" b="1" dirty="0">
                          <a:solidFill>
                            <a:schemeClr val="tx1"/>
                          </a:solidFill>
                          <a:effectLst/>
                        </a:rPr>
                        <a:t> PRP</a:t>
                      </a:r>
                      <a:endParaRPr lang="nl-NL" sz="1200" dirty="0">
                        <a:solidFill>
                          <a:schemeClr val="tx1"/>
                        </a:solidFill>
                        <a:effectLst/>
                      </a:endParaRPr>
                    </a:p>
                  </a:txBody>
                  <a:tcPr marL="14267" marR="14267" marT="14267" marB="14267" anchor="ctr">
                    <a:lnL w="6350" cap="flat" cmpd="sng" algn="ctr">
                      <a:solidFill>
                        <a:srgbClr val="10F685"/>
                      </a:solidFill>
                      <a:prstDash val="solid"/>
                      <a:round/>
                      <a:headEnd type="none" w="med" len="med"/>
                      <a:tailEnd type="none" w="med" len="med"/>
                    </a:lnL>
                    <a:lnR w="6350" cap="flat" cmpd="sng" algn="ctr">
                      <a:solidFill>
                        <a:srgbClr val="50F785"/>
                      </a:solidFill>
                      <a:prstDash val="solid"/>
                      <a:round/>
                      <a:headEnd type="none" w="med" len="med"/>
                      <a:tailEnd type="none" w="med" len="med"/>
                    </a:lnR>
                    <a:lnT w="6350" cap="flat" cmpd="sng" algn="ctr">
                      <a:solidFill>
                        <a:srgbClr val="10F685"/>
                      </a:solidFill>
                      <a:prstDash val="solid"/>
                      <a:round/>
                      <a:headEnd type="none" w="med" len="med"/>
                      <a:tailEnd type="none" w="med" len="med"/>
                    </a:lnT>
                    <a:lnB w="6350" cap="flat" cmpd="sng" algn="ctr">
                      <a:solidFill>
                        <a:srgbClr val="F0FF85"/>
                      </a:solidFill>
                      <a:prstDash val="solid"/>
                      <a:round/>
                      <a:headEnd type="none" w="med" len="med"/>
                      <a:tailEnd type="none" w="med" len="med"/>
                    </a:lnB>
                    <a:solidFill>
                      <a:srgbClr val="FFFFFF"/>
                    </a:solidFill>
                  </a:tcPr>
                </a:tc>
                <a:tc>
                  <a:txBody>
                    <a:bodyPr/>
                    <a:lstStyle/>
                    <a:p>
                      <a:r>
                        <a:rPr lang="nl-NL" sz="1200" b="1" dirty="0">
                          <a:solidFill>
                            <a:schemeClr val="tx1"/>
                          </a:solidFill>
                          <a:effectLst/>
                        </a:rPr>
                        <a:t>Control </a:t>
                      </a:r>
                      <a:r>
                        <a:rPr lang="nl-NL" sz="1200" b="1" dirty="0" err="1">
                          <a:solidFill>
                            <a:schemeClr val="tx1"/>
                          </a:solidFill>
                          <a:effectLst/>
                        </a:rPr>
                        <a:t>by</a:t>
                      </a:r>
                      <a:endParaRPr lang="nl-NL" sz="1200" dirty="0">
                        <a:solidFill>
                          <a:schemeClr val="tx1"/>
                        </a:solidFill>
                        <a:effectLst/>
                      </a:endParaRPr>
                    </a:p>
                  </a:txBody>
                  <a:tcPr marL="14267" marR="14267" marT="14267" marB="14267" anchor="ctr">
                    <a:lnL w="6350" cap="flat" cmpd="sng" algn="ctr">
                      <a:solidFill>
                        <a:srgbClr val="50F785"/>
                      </a:solidFill>
                      <a:prstDash val="solid"/>
                      <a:round/>
                      <a:headEnd type="none" w="med" len="med"/>
                      <a:tailEnd type="none" w="med" len="med"/>
                    </a:lnL>
                    <a:lnR w="6350" cap="flat" cmpd="sng" algn="ctr">
                      <a:solidFill>
                        <a:srgbClr val="50F785"/>
                      </a:solidFill>
                      <a:prstDash val="solid"/>
                      <a:round/>
                      <a:headEnd type="none" w="med" len="med"/>
                      <a:tailEnd type="none" w="med" len="med"/>
                    </a:lnR>
                    <a:lnT w="6350" cap="flat" cmpd="sng" algn="ctr">
                      <a:solidFill>
                        <a:srgbClr val="50F785"/>
                      </a:solidFill>
                      <a:prstDash val="solid"/>
                      <a:round/>
                      <a:headEnd type="none" w="med" len="med"/>
                      <a:tailEnd type="none" w="med" len="med"/>
                    </a:lnT>
                    <a:lnB w="6350" cap="flat" cmpd="sng" algn="ctr">
                      <a:solidFill>
                        <a:srgbClr val="100186"/>
                      </a:solidFill>
                      <a:prstDash val="solid"/>
                      <a:round/>
                      <a:headEnd type="none" w="med" len="med"/>
                      <a:tailEnd type="none" w="med" len="med"/>
                    </a:lnB>
                    <a:solidFill>
                      <a:srgbClr val="FFFFFF"/>
                    </a:solidFill>
                  </a:tcPr>
                </a:tc>
                <a:tc>
                  <a:txBody>
                    <a:bodyPr/>
                    <a:lstStyle/>
                    <a:p>
                      <a:r>
                        <a:rPr lang="nl-NL" sz="1200" b="1">
                          <a:solidFill>
                            <a:schemeClr val="tx1"/>
                          </a:solidFill>
                          <a:effectLst/>
                        </a:rPr>
                        <a:t>Standard</a:t>
                      </a:r>
                      <a:endParaRPr lang="nl-NL" sz="1200">
                        <a:solidFill>
                          <a:schemeClr val="tx1"/>
                        </a:solidFill>
                        <a:effectLst/>
                      </a:endParaRPr>
                    </a:p>
                  </a:txBody>
                  <a:tcPr marL="14267" marR="14267" marT="14267" marB="14267" anchor="ctr">
                    <a:lnL w="6350" cap="flat" cmpd="sng" algn="ctr">
                      <a:solidFill>
                        <a:srgbClr val="50F785"/>
                      </a:solidFill>
                      <a:prstDash val="solid"/>
                      <a:round/>
                      <a:headEnd type="none" w="med" len="med"/>
                      <a:tailEnd type="none" w="med" len="med"/>
                    </a:lnL>
                    <a:lnR w="6350" cap="flat" cmpd="sng" algn="ctr">
                      <a:solidFill>
                        <a:srgbClr val="90F785"/>
                      </a:solidFill>
                      <a:prstDash val="solid"/>
                      <a:round/>
                      <a:headEnd type="none" w="med" len="med"/>
                      <a:tailEnd type="none" w="med" len="med"/>
                    </a:lnR>
                    <a:lnT w="6350" cap="flat" cmpd="sng" algn="ctr">
                      <a:solidFill>
                        <a:srgbClr val="50F785"/>
                      </a:solidFill>
                      <a:prstDash val="solid"/>
                      <a:round/>
                      <a:headEnd type="none" w="med" len="med"/>
                      <a:tailEnd type="none" w="med" len="med"/>
                    </a:lnT>
                    <a:lnB w="6350" cap="flat" cmpd="sng" algn="ctr">
                      <a:solidFill>
                        <a:srgbClr val="30FE85"/>
                      </a:solidFill>
                      <a:prstDash val="solid"/>
                      <a:round/>
                      <a:headEnd type="none" w="med" len="med"/>
                      <a:tailEnd type="none" w="med" len="med"/>
                    </a:lnB>
                    <a:solidFill>
                      <a:srgbClr val="FFFFFF"/>
                    </a:solidFill>
                  </a:tcPr>
                </a:tc>
                <a:tc>
                  <a:txBody>
                    <a:bodyPr/>
                    <a:lstStyle/>
                    <a:p>
                      <a:r>
                        <a:rPr lang="en-US" sz="1200" b="1">
                          <a:solidFill>
                            <a:schemeClr val="tx1"/>
                          </a:solidFill>
                          <a:effectLst/>
                        </a:rPr>
                        <a:t>Action in case of deviation</a:t>
                      </a:r>
                      <a:endParaRPr lang="en-US" sz="1200">
                        <a:solidFill>
                          <a:schemeClr val="tx1"/>
                        </a:solidFill>
                        <a:effectLst/>
                      </a:endParaRPr>
                    </a:p>
                  </a:txBody>
                  <a:tcPr marL="14267" marR="14267" marT="14267" marB="14267" anchor="ctr">
                    <a:lnL w="6350" cap="flat" cmpd="sng" algn="ctr">
                      <a:solidFill>
                        <a:srgbClr val="90F785"/>
                      </a:solidFill>
                      <a:prstDash val="solid"/>
                      <a:round/>
                      <a:headEnd type="none" w="med" len="med"/>
                      <a:tailEnd type="none" w="med" len="med"/>
                    </a:lnL>
                    <a:lnR w="6350" cap="flat" cmpd="sng" algn="ctr">
                      <a:solidFill>
                        <a:srgbClr val="10F685"/>
                      </a:solidFill>
                      <a:prstDash val="solid"/>
                      <a:round/>
                      <a:headEnd type="none" w="med" len="med"/>
                      <a:tailEnd type="none" w="med" len="med"/>
                    </a:lnR>
                    <a:lnT w="6350" cap="flat" cmpd="sng" algn="ctr">
                      <a:solidFill>
                        <a:srgbClr val="90F785"/>
                      </a:solidFill>
                      <a:prstDash val="solid"/>
                      <a:round/>
                      <a:headEnd type="none" w="med" len="med"/>
                      <a:tailEnd type="none" w="med" len="med"/>
                    </a:lnT>
                    <a:lnB w="6350" cap="flat" cmpd="sng" algn="ctr">
                      <a:solidFill>
                        <a:srgbClr val="90FE85"/>
                      </a:solidFill>
                      <a:prstDash val="solid"/>
                      <a:round/>
                      <a:headEnd type="none" w="med" len="med"/>
                      <a:tailEnd type="none" w="med" len="med"/>
                    </a:lnB>
                    <a:solidFill>
                      <a:srgbClr val="FFFFFF"/>
                    </a:solidFill>
                  </a:tcPr>
                </a:tc>
                <a:tc>
                  <a:txBody>
                    <a:bodyPr/>
                    <a:lstStyle/>
                    <a:p>
                      <a:r>
                        <a:rPr lang="nl-NL" sz="1200" b="1" dirty="0">
                          <a:solidFill>
                            <a:schemeClr val="tx1"/>
                          </a:solidFill>
                          <a:effectLst/>
                        </a:rPr>
                        <a:t>Procedure /</a:t>
                      </a:r>
                      <a:r>
                        <a:rPr lang="nl-NL" sz="1200" b="1" dirty="0" err="1">
                          <a:solidFill>
                            <a:schemeClr val="tx1"/>
                          </a:solidFill>
                          <a:effectLst/>
                        </a:rPr>
                        <a:t>Instruction</a:t>
                      </a:r>
                      <a:endParaRPr lang="nl-NL" sz="1200" dirty="0">
                        <a:solidFill>
                          <a:schemeClr val="tx1"/>
                        </a:solidFill>
                        <a:effectLst/>
                      </a:endParaRPr>
                    </a:p>
                  </a:txBody>
                  <a:tcPr marL="14267" marR="14267" marT="14267" marB="14267" anchor="ctr">
                    <a:lnL w="6350" cap="flat" cmpd="sng" algn="ctr">
                      <a:solidFill>
                        <a:srgbClr val="10F685"/>
                      </a:solidFill>
                      <a:prstDash val="solid"/>
                      <a:round/>
                      <a:headEnd type="none" w="med" len="med"/>
                      <a:tailEnd type="none" w="med" len="med"/>
                    </a:lnL>
                    <a:lnR w="6350" cap="flat" cmpd="sng" algn="ctr">
                      <a:solidFill>
                        <a:srgbClr val="10F685"/>
                      </a:solidFill>
                      <a:prstDash val="solid"/>
                      <a:round/>
                      <a:headEnd type="none" w="med" len="med"/>
                      <a:tailEnd type="none" w="med" len="med"/>
                    </a:lnR>
                    <a:lnT w="6350" cap="flat" cmpd="sng" algn="ctr">
                      <a:solidFill>
                        <a:srgbClr val="10F685"/>
                      </a:solidFill>
                      <a:prstDash val="solid"/>
                      <a:round/>
                      <a:headEnd type="none" w="med" len="med"/>
                      <a:tailEnd type="none" w="med" len="med"/>
                    </a:lnT>
                    <a:lnB w="6350" cap="flat" cmpd="sng" algn="ctr">
                      <a:solidFill>
                        <a:srgbClr val="300086"/>
                      </a:solidFill>
                      <a:prstDash val="solid"/>
                      <a:round/>
                      <a:headEnd type="none" w="med" len="med"/>
                      <a:tailEnd type="none" w="med" len="med"/>
                    </a:lnB>
                    <a:solidFill>
                      <a:srgbClr val="FFFFFF"/>
                    </a:solidFill>
                  </a:tcPr>
                </a:tc>
                <a:extLst>
                  <a:ext uri="{0D108BD9-81ED-4DB2-BD59-A6C34878D82A}">
                    <a16:rowId xmlns:a16="http://schemas.microsoft.com/office/drawing/2014/main" val="1810049784"/>
                  </a:ext>
                </a:extLst>
              </a:tr>
              <a:tr h="1005434">
                <a:tc>
                  <a:txBody>
                    <a:bodyPr/>
                    <a:lstStyle/>
                    <a:p>
                      <a:r>
                        <a:rPr lang="en-US" sz="1200" dirty="0">
                          <a:solidFill>
                            <a:schemeClr val="tx1"/>
                          </a:solidFill>
                          <a:effectLst/>
                        </a:rPr>
                        <a:t>Cross-contamination with </a:t>
                      </a:r>
                      <a:r>
                        <a:rPr lang="en-US" sz="1200" u="none" strike="noStrike" dirty="0">
                          <a:solidFill>
                            <a:schemeClr val="tx1"/>
                          </a:solidFill>
                          <a:effectLst/>
                        </a:rPr>
                        <a:t>pathogens</a:t>
                      </a:r>
                      <a:r>
                        <a:rPr lang="en-US" sz="1200" dirty="0">
                          <a:solidFill>
                            <a:schemeClr val="tx1"/>
                          </a:solidFill>
                          <a:effectLst/>
                        </a:rPr>
                        <a:t> towards products with a risk of disease.</a:t>
                      </a:r>
                    </a:p>
                  </a:txBody>
                  <a:tcPr marL="14267" marR="14267" marT="14267" marB="14267" anchor="ctr">
                    <a:lnL w="6350" cap="flat" cmpd="sng" algn="ctr">
                      <a:solidFill>
                        <a:srgbClr val="F0FF85"/>
                      </a:solidFill>
                      <a:prstDash val="solid"/>
                      <a:round/>
                      <a:headEnd type="none" w="med" len="med"/>
                      <a:tailEnd type="none" w="med" len="med"/>
                    </a:lnL>
                    <a:lnR w="6350" cap="flat" cmpd="sng" algn="ctr">
                      <a:solidFill>
                        <a:srgbClr val="100186"/>
                      </a:solidFill>
                      <a:prstDash val="solid"/>
                      <a:round/>
                      <a:headEnd type="none" w="med" len="med"/>
                      <a:tailEnd type="none" w="med" len="med"/>
                    </a:lnR>
                    <a:lnT w="6350" cap="flat" cmpd="sng" algn="ctr">
                      <a:solidFill>
                        <a:srgbClr val="F0FF85"/>
                      </a:solidFill>
                      <a:prstDash val="solid"/>
                      <a:round/>
                      <a:headEnd type="none" w="med" len="med"/>
                      <a:tailEnd type="none" w="med" len="med"/>
                    </a:lnT>
                    <a:lnB w="6350" cap="flat" cmpd="sng" algn="ctr">
                      <a:solidFill>
                        <a:srgbClr val="50FC85"/>
                      </a:solidFill>
                      <a:prstDash val="solid"/>
                      <a:round/>
                      <a:headEnd type="none" w="med" len="med"/>
                      <a:tailEnd type="none" w="med" len="med"/>
                    </a:lnB>
                    <a:solidFill>
                      <a:srgbClr val="F0F0F0"/>
                    </a:solidFill>
                  </a:tcPr>
                </a:tc>
                <a:tc>
                  <a:txBody>
                    <a:bodyPr/>
                    <a:lstStyle/>
                    <a:p>
                      <a:r>
                        <a:rPr lang="nl-NL" sz="1200">
                          <a:solidFill>
                            <a:schemeClr val="tx1"/>
                          </a:solidFill>
                          <a:effectLst/>
                        </a:rPr>
                        <a:t>Proper personal hygiene prevents cross-contamination.</a:t>
                      </a:r>
                    </a:p>
                  </a:txBody>
                  <a:tcPr marL="14267" marR="14267" marT="14267" marB="14267" anchor="ctr">
                    <a:lnL w="6350" cap="flat" cmpd="sng" algn="ctr">
                      <a:solidFill>
                        <a:srgbClr val="100186"/>
                      </a:solidFill>
                      <a:prstDash val="solid"/>
                      <a:round/>
                      <a:headEnd type="none" w="med" len="med"/>
                      <a:tailEnd type="none" w="med" len="med"/>
                    </a:lnL>
                    <a:lnR w="6350" cap="flat" cmpd="sng" algn="ctr">
                      <a:solidFill>
                        <a:srgbClr val="30FE85"/>
                      </a:solidFill>
                      <a:prstDash val="solid"/>
                      <a:round/>
                      <a:headEnd type="none" w="med" len="med"/>
                      <a:tailEnd type="none" w="med" len="med"/>
                    </a:lnR>
                    <a:lnT w="6350" cap="flat" cmpd="sng" algn="ctr">
                      <a:solidFill>
                        <a:srgbClr val="100186"/>
                      </a:solidFill>
                      <a:prstDash val="solid"/>
                      <a:round/>
                      <a:headEnd type="none" w="med" len="med"/>
                      <a:tailEnd type="none" w="med" len="med"/>
                    </a:lnT>
                    <a:lnB w="6350" cap="flat" cmpd="sng" algn="ctr">
                      <a:solidFill>
                        <a:srgbClr val="30FB85"/>
                      </a:solidFill>
                      <a:prstDash val="solid"/>
                      <a:round/>
                      <a:headEnd type="none" w="med" len="med"/>
                      <a:tailEnd type="none" w="med" len="med"/>
                    </a:lnB>
                    <a:solidFill>
                      <a:srgbClr val="F0F0F0"/>
                    </a:solidFill>
                  </a:tcPr>
                </a:tc>
                <a:tc>
                  <a:txBody>
                    <a:bodyPr/>
                    <a:lstStyle/>
                    <a:p>
                      <a:r>
                        <a:rPr lang="en-US" sz="1200">
                          <a:solidFill>
                            <a:schemeClr val="tx1"/>
                          </a:solidFill>
                          <a:effectLst/>
                        </a:rPr>
                        <a:t>Everyone must comply with the applicable regulations.</a:t>
                      </a:r>
                    </a:p>
                  </a:txBody>
                  <a:tcPr marL="14267" marR="14267" marT="14267" marB="14267" anchor="ctr">
                    <a:lnL w="6350" cap="flat" cmpd="sng" algn="ctr">
                      <a:solidFill>
                        <a:srgbClr val="30FE85"/>
                      </a:solidFill>
                      <a:prstDash val="solid"/>
                      <a:round/>
                      <a:headEnd type="none" w="med" len="med"/>
                      <a:tailEnd type="none" w="med" len="med"/>
                    </a:lnL>
                    <a:lnR w="6350" cap="flat" cmpd="sng" algn="ctr">
                      <a:solidFill>
                        <a:srgbClr val="90FE85"/>
                      </a:solidFill>
                      <a:prstDash val="solid"/>
                      <a:round/>
                      <a:headEnd type="none" w="med" len="med"/>
                      <a:tailEnd type="none" w="med" len="med"/>
                    </a:lnR>
                    <a:lnT w="6350" cap="flat" cmpd="sng" algn="ctr">
                      <a:solidFill>
                        <a:srgbClr val="30FE85"/>
                      </a:solidFill>
                      <a:prstDash val="solid"/>
                      <a:round/>
                      <a:headEnd type="none" w="med" len="med"/>
                      <a:tailEnd type="none" w="med" len="med"/>
                    </a:lnT>
                    <a:lnB w="6350" cap="flat" cmpd="sng" algn="ctr">
                      <a:solidFill>
                        <a:srgbClr val="F0FE85"/>
                      </a:solidFill>
                      <a:prstDash val="solid"/>
                      <a:round/>
                      <a:headEnd type="none" w="med" len="med"/>
                      <a:tailEnd type="none" w="med" len="med"/>
                    </a:lnB>
                    <a:solidFill>
                      <a:srgbClr val="F0F0F0"/>
                    </a:solidFill>
                  </a:tcPr>
                </a:tc>
                <a:tc>
                  <a:txBody>
                    <a:bodyPr/>
                    <a:lstStyle/>
                    <a:p>
                      <a:r>
                        <a:rPr lang="en-US" sz="1200">
                          <a:solidFill>
                            <a:schemeClr val="tx1"/>
                          </a:solidFill>
                          <a:effectLst/>
                        </a:rPr>
                        <a:t>Re-instruction staff, address staff. Block products at extremes.</a:t>
                      </a:r>
                    </a:p>
                  </a:txBody>
                  <a:tcPr marL="14267" marR="14267" marT="14267" marB="14267" anchor="ctr">
                    <a:lnL w="6350" cap="flat" cmpd="sng" algn="ctr">
                      <a:solidFill>
                        <a:srgbClr val="90FE85"/>
                      </a:solidFill>
                      <a:prstDash val="solid"/>
                      <a:round/>
                      <a:headEnd type="none" w="med" len="med"/>
                      <a:tailEnd type="none" w="med" len="med"/>
                    </a:lnL>
                    <a:lnR w="6350" cap="flat" cmpd="sng" algn="ctr">
                      <a:solidFill>
                        <a:srgbClr val="300086"/>
                      </a:solidFill>
                      <a:prstDash val="solid"/>
                      <a:round/>
                      <a:headEnd type="none" w="med" len="med"/>
                      <a:tailEnd type="none" w="med" len="med"/>
                    </a:lnR>
                    <a:lnT w="6350" cap="flat" cmpd="sng" algn="ctr">
                      <a:solidFill>
                        <a:srgbClr val="90FE85"/>
                      </a:solidFill>
                      <a:prstDash val="solid"/>
                      <a:round/>
                      <a:headEnd type="none" w="med" len="med"/>
                      <a:tailEnd type="none" w="med" len="med"/>
                    </a:lnT>
                    <a:lnB w="6350" cap="flat" cmpd="sng" algn="ctr">
                      <a:solidFill>
                        <a:srgbClr val="50FD85"/>
                      </a:solidFill>
                      <a:prstDash val="solid"/>
                      <a:round/>
                      <a:headEnd type="none" w="med" len="med"/>
                      <a:tailEnd type="none" w="med" len="med"/>
                    </a:lnB>
                    <a:solidFill>
                      <a:srgbClr val="F0F0F0"/>
                    </a:solidFill>
                  </a:tcPr>
                </a:tc>
                <a:tc>
                  <a:txBody>
                    <a:bodyPr/>
                    <a:lstStyle/>
                    <a:p>
                      <a:r>
                        <a:rPr lang="nl-NL" sz="1200" i="1">
                          <a:solidFill>
                            <a:schemeClr val="tx1"/>
                          </a:solidFill>
                          <a:effectLst/>
                        </a:rPr>
                        <a:t>Procedure:</a:t>
                      </a:r>
                      <a:br>
                        <a:rPr lang="nl-NL" sz="1200">
                          <a:solidFill>
                            <a:schemeClr val="tx1"/>
                          </a:solidFill>
                          <a:effectLst/>
                        </a:rPr>
                      </a:br>
                      <a:r>
                        <a:rPr lang="nl-NL" sz="1200" i="1">
                          <a:solidFill>
                            <a:schemeClr val="tx1"/>
                          </a:solidFill>
                          <a:effectLst/>
                        </a:rPr>
                        <a:t>hygiene Instruction:</a:t>
                      </a:r>
                      <a:r>
                        <a:rPr lang="nl-NL" sz="1200">
                          <a:solidFill>
                            <a:schemeClr val="tx1"/>
                          </a:solidFill>
                          <a:effectLst/>
                        </a:rPr>
                        <a:t> hygiene control</a:t>
                      </a:r>
                    </a:p>
                  </a:txBody>
                  <a:tcPr marL="14267" marR="14267" marT="14267" marB="14267" anchor="ctr">
                    <a:lnL w="6350" cap="flat" cmpd="sng" algn="ctr">
                      <a:solidFill>
                        <a:srgbClr val="300086"/>
                      </a:solidFill>
                      <a:prstDash val="solid"/>
                      <a:round/>
                      <a:headEnd type="none" w="med" len="med"/>
                      <a:tailEnd type="none" w="med" len="med"/>
                    </a:lnL>
                    <a:lnR w="6350" cap="flat" cmpd="sng" algn="ctr">
                      <a:solidFill>
                        <a:srgbClr val="300086"/>
                      </a:solidFill>
                      <a:prstDash val="solid"/>
                      <a:round/>
                      <a:headEnd type="none" w="med" len="med"/>
                      <a:tailEnd type="none" w="med" len="med"/>
                    </a:lnR>
                    <a:lnT w="6350" cap="flat" cmpd="sng" algn="ctr">
                      <a:solidFill>
                        <a:srgbClr val="300086"/>
                      </a:solidFill>
                      <a:prstDash val="solid"/>
                      <a:round/>
                      <a:headEnd type="none" w="med" len="med"/>
                      <a:tailEnd type="none" w="med" len="med"/>
                    </a:lnT>
                    <a:lnB w="6350" cap="flat" cmpd="sng" algn="ctr">
                      <a:solidFill>
                        <a:srgbClr val="50FB85"/>
                      </a:solidFill>
                      <a:prstDash val="solid"/>
                      <a:round/>
                      <a:headEnd type="none" w="med" len="med"/>
                      <a:tailEnd type="none" w="med" len="med"/>
                    </a:lnB>
                    <a:solidFill>
                      <a:srgbClr val="F0F0F0"/>
                    </a:solidFill>
                  </a:tcPr>
                </a:tc>
                <a:extLst>
                  <a:ext uri="{0D108BD9-81ED-4DB2-BD59-A6C34878D82A}">
                    <a16:rowId xmlns:a16="http://schemas.microsoft.com/office/drawing/2014/main" val="2071052855"/>
                  </a:ext>
                </a:extLst>
              </a:tr>
              <a:tr h="1395438">
                <a:tc>
                  <a:txBody>
                    <a:bodyPr/>
                    <a:lstStyle/>
                    <a:p>
                      <a:r>
                        <a:rPr lang="en-US" sz="1200" dirty="0">
                          <a:solidFill>
                            <a:schemeClr val="tx1"/>
                          </a:solidFill>
                          <a:effectLst/>
                        </a:rPr>
                        <a:t>Cross-contamination with pathogens or dangerous substances due to poor industrial hygiene in the broad sense of the word with a risk of disease.</a:t>
                      </a:r>
                    </a:p>
                  </a:txBody>
                  <a:tcPr marL="14267" marR="14267" marT="14267" marB="14267" anchor="ctr">
                    <a:lnL w="6350" cap="flat" cmpd="sng" algn="ctr">
                      <a:solidFill>
                        <a:srgbClr val="50FC85"/>
                      </a:solidFill>
                      <a:prstDash val="solid"/>
                      <a:round/>
                      <a:headEnd type="none" w="med" len="med"/>
                      <a:tailEnd type="none" w="med" len="med"/>
                    </a:lnL>
                    <a:lnR w="6350" cap="flat" cmpd="sng" algn="ctr">
                      <a:solidFill>
                        <a:srgbClr val="30FB85"/>
                      </a:solidFill>
                      <a:prstDash val="solid"/>
                      <a:round/>
                      <a:headEnd type="none" w="med" len="med"/>
                      <a:tailEnd type="none" w="med" len="med"/>
                    </a:lnR>
                    <a:lnT w="6350" cap="flat" cmpd="sng" algn="ctr">
                      <a:solidFill>
                        <a:srgbClr val="50FC85"/>
                      </a:solidFill>
                      <a:prstDash val="solid"/>
                      <a:round/>
                      <a:headEnd type="none" w="med" len="med"/>
                      <a:tailEnd type="none" w="med" len="med"/>
                    </a:lnT>
                    <a:lnB w="6350" cap="flat" cmpd="sng" algn="ctr">
                      <a:solidFill>
                        <a:srgbClr val="300486"/>
                      </a:solidFill>
                      <a:prstDash val="solid"/>
                      <a:round/>
                      <a:headEnd type="none" w="med" len="med"/>
                      <a:tailEnd type="none" w="med" len="med"/>
                    </a:lnB>
                    <a:solidFill>
                      <a:srgbClr val="FFFFFF"/>
                    </a:solidFill>
                  </a:tcPr>
                </a:tc>
                <a:tc>
                  <a:txBody>
                    <a:bodyPr/>
                    <a:lstStyle/>
                    <a:p>
                      <a:r>
                        <a:rPr lang="en-US" sz="1200">
                          <a:solidFill>
                            <a:schemeClr val="tx1"/>
                          </a:solidFill>
                          <a:effectLst/>
                        </a:rPr>
                        <a:t>By monitoring company hygiene, cross-contaminations are prevented.</a:t>
                      </a:r>
                    </a:p>
                  </a:txBody>
                  <a:tcPr marL="14267" marR="14267" marT="14267" marB="14267" anchor="ctr">
                    <a:lnL w="6350" cap="flat" cmpd="sng" algn="ctr">
                      <a:solidFill>
                        <a:srgbClr val="30FB85"/>
                      </a:solidFill>
                      <a:prstDash val="solid"/>
                      <a:round/>
                      <a:headEnd type="none" w="med" len="med"/>
                      <a:tailEnd type="none" w="med" len="med"/>
                    </a:lnL>
                    <a:lnR w="6350" cap="flat" cmpd="sng" algn="ctr">
                      <a:solidFill>
                        <a:srgbClr val="F0FE85"/>
                      </a:solidFill>
                      <a:prstDash val="solid"/>
                      <a:round/>
                      <a:headEnd type="none" w="med" len="med"/>
                      <a:tailEnd type="none" w="med" len="med"/>
                    </a:lnR>
                    <a:lnT w="6350" cap="flat" cmpd="sng" algn="ctr">
                      <a:solidFill>
                        <a:srgbClr val="30FB85"/>
                      </a:solidFill>
                      <a:prstDash val="solid"/>
                      <a:round/>
                      <a:headEnd type="none" w="med" len="med"/>
                      <a:tailEnd type="none" w="med" len="med"/>
                    </a:lnT>
                    <a:lnB w="6350" cap="flat" cmpd="sng" algn="ctr">
                      <a:solidFill>
                        <a:srgbClr val="D00286"/>
                      </a:solidFill>
                      <a:prstDash val="solid"/>
                      <a:round/>
                      <a:headEnd type="none" w="med" len="med"/>
                      <a:tailEnd type="none" w="med" len="med"/>
                    </a:lnB>
                    <a:solidFill>
                      <a:srgbClr val="FFFFFF"/>
                    </a:solidFill>
                  </a:tcPr>
                </a:tc>
                <a:tc>
                  <a:txBody>
                    <a:bodyPr/>
                    <a:lstStyle/>
                    <a:p>
                      <a:r>
                        <a:rPr lang="en-US" sz="1200" dirty="0">
                          <a:solidFill>
                            <a:schemeClr val="tx1"/>
                          </a:solidFill>
                          <a:effectLst/>
                        </a:rPr>
                        <a:t>Everyone must comply with the applicable regulations.</a:t>
                      </a:r>
                    </a:p>
                  </a:txBody>
                  <a:tcPr marL="14267" marR="14267" marT="14267" marB="14267" anchor="ctr">
                    <a:lnL w="6350" cap="flat" cmpd="sng" algn="ctr">
                      <a:solidFill>
                        <a:srgbClr val="F0FE85"/>
                      </a:solidFill>
                      <a:prstDash val="solid"/>
                      <a:round/>
                      <a:headEnd type="none" w="med" len="med"/>
                      <a:tailEnd type="none" w="med" len="med"/>
                    </a:lnL>
                    <a:lnR w="6350" cap="flat" cmpd="sng" algn="ctr">
                      <a:solidFill>
                        <a:srgbClr val="50FD85"/>
                      </a:solidFill>
                      <a:prstDash val="solid"/>
                      <a:round/>
                      <a:headEnd type="none" w="med" len="med"/>
                      <a:tailEnd type="none" w="med" len="med"/>
                    </a:lnR>
                    <a:lnT w="6350" cap="flat" cmpd="sng" algn="ctr">
                      <a:solidFill>
                        <a:srgbClr val="F0FE85"/>
                      </a:solidFill>
                      <a:prstDash val="solid"/>
                      <a:round/>
                      <a:headEnd type="none" w="med" len="med"/>
                      <a:tailEnd type="none" w="med" len="med"/>
                    </a:lnT>
                    <a:lnB w="6350" cap="flat" cmpd="sng" algn="ctr">
                      <a:solidFill>
                        <a:srgbClr val="900486"/>
                      </a:solidFill>
                      <a:prstDash val="solid"/>
                      <a:round/>
                      <a:headEnd type="none" w="med" len="med"/>
                      <a:tailEnd type="none" w="med" len="med"/>
                    </a:lnB>
                    <a:solidFill>
                      <a:srgbClr val="FFFFFF"/>
                    </a:solidFill>
                  </a:tcPr>
                </a:tc>
                <a:tc>
                  <a:txBody>
                    <a:bodyPr/>
                    <a:lstStyle/>
                    <a:p>
                      <a:r>
                        <a:rPr lang="en-US" sz="1200">
                          <a:solidFill>
                            <a:schemeClr val="tx1"/>
                          </a:solidFill>
                          <a:effectLst/>
                        </a:rPr>
                        <a:t>Re-instruction staff, address staff. Block products at extremes.</a:t>
                      </a:r>
                    </a:p>
                  </a:txBody>
                  <a:tcPr marL="14267" marR="14267" marT="14267" marB="14267" anchor="ctr">
                    <a:lnL w="6350" cap="flat" cmpd="sng" algn="ctr">
                      <a:solidFill>
                        <a:srgbClr val="50FD85"/>
                      </a:solidFill>
                      <a:prstDash val="solid"/>
                      <a:round/>
                      <a:headEnd type="none" w="med" len="med"/>
                      <a:tailEnd type="none" w="med" len="med"/>
                    </a:lnL>
                    <a:lnR w="6350" cap="flat" cmpd="sng" algn="ctr">
                      <a:solidFill>
                        <a:srgbClr val="50FB85"/>
                      </a:solidFill>
                      <a:prstDash val="solid"/>
                      <a:round/>
                      <a:headEnd type="none" w="med" len="med"/>
                      <a:tailEnd type="none" w="med" len="med"/>
                    </a:lnR>
                    <a:lnT w="6350" cap="flat" cmpd="sng" algn="ctr">
                      <a:solidFill>
                        <a:srgbClr val="50FD85"/>
                      </a:solidFill>
                      <a:prstDash val="solid"/>
                      <a:round/>
                      <a:headEnd type="none" w="med" len="med"/>
                      <a:tailEnd type="none" w="med" len="med"/>
                    </a:lnT>
                    <a:lnB w="6350" cap="flat" cmpd="sng" algn="ctr">
                      <a:solidFill>
                        <a:srgbClr val="B00986"/>
                      </a:solidFill>
                      <a:prstDash val="solid"/>
                      <a:round/>
                      <a:headEnd type="none" w="med" len="med"/>
                      <a:tailEnd type="none" w="med" len="med"/>
                    </a:lnB>
                    <a:solidFill>
                      <a:srgbClr val="FFFFFF"/>
                    </a:solidFill>
                  </a:tcPr>
                </a:tc>
                <a:tc>
                  <a:txBody>
                    <a:bodyPr/>
                    <a:lstStyle/>
                    <a:p>
                      <a:r>
                        <a:rPr lang="nl-NL" sz="1200" i="1">
                          <a:solidFill>
                            <a:schemeClr val="tx1"/>
                          </a:solidFill>
                          <a:effectLst/>
                        </a:rPr>
                        <a:t>Procedure</a:t>
                      </a:r>
                      <a:r>
                        <a:rPr lang="nl-NL" sz="1200">
                          <a:solidFill>
                            <a:schemeClr val="tx1"/>
                          </a:solidFill>
                          <a:effectLst/>
                        </a:rPr>
                        <a:t>: industrial</a:t>
                      </a:r>
                      <a:br>
                        <a:rPr lang="nl-NL" sz="1200">
                          <a:solidFill>
                            <a:schemeClr val="tx1"/>
                          </a:solidFill>
                          <a:effectLst/>
                        </a:rPr>
                      </a:br>
                      <a:r>
                        <a:rPr lang="nl-NL" sz="1200" i="1">
                          <a:solidFill>
                            <a:schemeClr val="tx1"/>
                          </a:solidFill>
                          <a:effectLst/>
                        </a:rPr>
                        <a:t>hygiene Instruction:</a:t>
                      </a:r>
                      <a:r>
                        <a:rPr lang="nl-NL" sz="1200">
                          <a:solidFill>
                            <a:schemeClr val="tx1"/>
                          </a:solidFill>
                          <a:effectLst/>
                        </a:rPr>
                        <a:t> hygiene control</a:t>
                      </a:r>
                    </a:p>
                  </a:txBody>
                  <a:tcPr marL="14267" marR="14267" marT="14267" marB="14267" anchor="ctr">
                    <a:lnL w="6350" cap="flat" cmpd="sng" algn="ctr">
                      <a:solidFill>
                        <a:srgbClr val="50FB85"/>
                      </a:solidFill>
                      <a:prstDash val="solid"/>
                      <a:round/>
                      <a:headEnd type="none" w="med" len="med"/>
                      <a:tailEnd type="none" w="med" len="med"/>
                    </a:lnL>
                    <a:lnR w="6350" cap="flat" cmpd="sng" algn="ctr">
                      <a:solidFill>
                        <a:srgbClr val="50FB85"/>
                      </a:solidFill>
                      <a:prstDash val="solid"/>
                      <a:round/>
                      <a:headEnd type="none" w="med" len="med"/>
                      <a:tailEnd type="none" w="med" len="med"/>
                    </a:lnR>
                    <a:lnT w="6350" cap="flat" cmpd="sng" algn="ctr">
                      <a:solidFill>
                        <a:srgbClr val="50FB85"/>
                      </a:solidFill>
                      <a:prstDash val="solid"/>
                      <a:round/>
                      <a:headEnd type="none" w="med" len="med"/>
                      <a:tailEnd type="none" w="med" len="med"/>
                    </a:lnT>
                    <a:lnB w="6350" cap="flat" cmpd="sng" algn="ctr">
                      <a:solidFill>
                        <a:srgbClr val="D00486"/>
                      </a:solidFill>
                      <a:prstDash val="solid"/>
                      <a:round/>
                      <a:headEnd type="none" w="med" len="med"/>
                      <a:tailEnd type="none" w="med" len="med"/>
                    </a:lnB>
                    <a:solidFill>
                      <a:srgbClr val="FFFFFF"/>
                    </a:solidFill>
                  </a:tcPr>
                </a:tc>
                <a:extLst>
                  <a:ext uri="{0D108BD9-81ED-4DB2-BD59-A6C34878D82A}">
                    <a16:rowId xmlns:a16="http://schemas.microsoft.com/office/drawing/2014/main" val="3321087381"/>
                  </a:ext>
                </a:extLst>
              </a:tr>
              <a:tr h="1395438">
                <a:tc>
                  <a:txBody>
                    <a:bodyPr/>
                    <a:lstStyle/>
                    <a:p>
                      <a:r>
                        <a:rPr lang="en-US" sz="1200">
                          <a:solidFill>
                            <a:schemeClr val="tx1"/>
                          </a:solidFill>
                          <a:effectLst/>
                        </a:rPr>
                        <a:t>Pest droppings, food, etc. Pests can be carriers of pathogens with a chance of disease.</a:t>
                      </a:r>
                    </a:p>
                  </a:txBody>
                  <a:tcPr marL="14267" marR="14267" marT="14267" marB="14267" anchor="ctr">
                    <a:lnL w="6350" cap="flat" cmpd="sng" algn="ctr">
                      <a:solidFill>
                        <a:srgbClr val="300486"/>
                      </a:solidFill>
                      <a:prstDash val="solid"/>
                      <a:round/>
                      <a:headEnd type="none" w="med" len="med"/>
                      <a:tailEnd type="none" w="med" len="med"/>
                    </a:lnL>
                    <a:lnR w="6350" cap="flat" cmpd="sng" algn="ctr">
                      <a:solidFill>
                        <a:srgbClr val="D00286"/>
                      </a:solidFill>
                      <a:prstDash val="solid"/>
                      <a:round/>
                      <a:headEnd type="none" w="med" len="med"/>
                      <a:tailEnd type="none" w="med" len="med"/>
                    </a:lnR>
                    <a:lnT w="6350" cap="flat" cmpd="sng" algn="ctr">
                      <a:solidFill>
                        <a:srgbClr val="300486"/>
                      </a:solidFill>
                      <a:prstDash val="solid"/>
                      <a:round/>
                      <a:headEnd type="none" w="med" len="med"/>
                      <a:tailEnd type="none" w="med" len="med"/>
                    </a:lnT>
                    <a:lnB w="6350" cap="flat" cmpd="sng" algn="ctr">
                      <a:solidFill>
                        <a:srgbClr val="300486"/>
                      </a:solidFill>
                      <a:prstDash val="solid"/>
                      <a:round/>
                      <a:headEnd type="none" w="med" len="med"/>
                      <a:tailEnd type="none" w="med" len="med"/>
                    </a:lnB>
                    <a:solidFill>
                      <a:srgbClr val="F0F0F0"/>
                    </a:solidFill>
                  </a:tcPr>
                </a:tc>
                <a:tc>
                  <a:txBody>
                    <a:bodyPr/>
                    <a:lstStyle/>
                    <a:p>
                      <a:r>
                        <a:rPr lang="en-US" sz="1200">
                          <a:solidFill>
                            <a:schemeClr val="tx1"/>
                          </a:solidFill>
                          <a:effectLst/>
                        </a:rPr>
                        <a:t>Good pest control, entrance control and weekly check for accumulation of waste /food.</a:t>
                      </a:r>
                    </a:p>
                  </a:txBody>
                  <a:tcPr marL="14267" marR="14267" marT="14267" marB="14267" anchor="ctr">
                    <a:lnL w="6350" cap="flat" cmpd="sng" algn="ctr">
                      <a:solidFill>
                        <a:srgbClr val="D00286"/>
                      </a:solidFill>
                      <a:prstDash val="solid"/>
                      <a:round/>
                      <a:headEnd type="none" w="med" len="med"/>
                      <a:tailEnd type="none" w="med" len="med"/>
                    </a:lnL>
                    <a:lnR w="6350" cap="flat" cmpd="sng" algn="ctr">
                      <a:solidFill>
                        <a:srgbClr val="900486"/>
                      </a:solidFill>
                      <a:prstDash val="solid"/>
                      <a:round/>
                      <a:headEnd type="none" w="med" len="med"/>
                      <a:tailEnd type="none" w="med" len="med"/>
                    </a:lnR>
                    <a:lnT w="6350" cap="flat" cmpd="sng" algn="ctr">
                      <a:solidFill>
                        <a:srgbClr val="D00286"/>
                      </a:solidFill>
                      <a:prstDash val="solid"/>
                      <a:round/>
                      <a:headEnd type="none" w="med" len="med"/>
                      <a:tailEnd type="none" w="med" len="med"/>
                    </a:lnT>
                    <a:lnB w="6350" cap="flat" cmpd="sng" algn="ctr">
                      <a:solidFill>
                        <a:srgbClr val="D00286"/>
                      </a:solidFill>
                      <a:prstDash val="solid"/>
                      <a:round/>
                      <a:headEnd type="none" w="med" len="med"/>
                      <a:tailEnd type="none" w="med" len="med"/>
                    </a:lnB>
                    <a:solidFill>
                      <a:srgbClr val="F0F0F0"/>
                    </a:solidFill>
                  </a:tcPr>
                </a:tc>
                <a:tc>
                  <a:txBody>
                    <a:bodyPr/>
                    <a:lstStyle/>
                    <a:p>
                      <a:r>
                        <a:rPr lang="nl-NL" sz="1200">
                          <a:solidFill>
                            <a:schemeClr val="tx1"/>
                          </a:solidFill>
                          <a:effectLst/>
                        </a:rPr>
                        <a:t>Not unanimated.</a:t>
                      </a:r>
                    </a:p>
                  </a:txBody>
                  <a:tcPr marL="14267" marR="14267" marT="14267" marB="14267" anchor="ctr">
                    <a:lnL w="6350" cap="flat" cmpd="sng" algn="ctr">
                      <a:solidFill>
                        <a:srgbClr val="900486"/>
                      </a:solidFill>
                      <a:prstDash val="solid"/>
                      <a:round/>
                      <a:headEnd type="none" w="med" len="med"/>
                      <a:tailEnd type="none" w="med" len="med"/>
                    </a:lnL>
                    <a:lnR w="6350" cap="flat" cmpd="sng" algn="ctr">
                      <a:solidFill>
                        <a:srgbClr val="B00986"/>
                      </a:solidFill>
                      <a:prstDash val="solid"/>
                      <a:round/>
                      <a:headEnd type="none" w="med" len="med"/>
                      <a:tailEnd type="none" w="med" len="med"/>
                    </a:lnR>
                    <a:lnT w="6350" cap="flat" cmpd="sng" algn="ctr">
                      <a:solidFill>
                        <a:srgbClr val="900486"/>
                      </a:solidFill>
                      <a:prstDash val="solid"/>
                      <a:round/>
                      <a:headEnd type="none" w="med" len="med"/>
                      <a:tailEnd type="none" w="med" len="med"/>
                    </a:lnT>
                    <a:lnB w="6350" cap="flat" cmpd="sng" algn="ctr">
                      <a:solidFill>
                        <a:srgbClr val="900486"/>
                      </a:solidFill>
                      <a:prstDash val="solid"/>
                      <a:round/>
                      <a:headEnd type="none" w="med" len="med"/>
                      <a:tailEnd type="none" w="med" len="med"/>
                    </a:lnB>
                    <a:solidFill>
                      <a:srgbClr val="F0F0F0"/>
                    </a:solidFill>
                  </a:tcPr>
                </a:tc>
                <a:tc>
                  <a:txBody>
                    <a:bodyPr/>
                    <a:lstStyle/>
                    <a:p>
                      <a:r>
                        <a:rPr lang="en-US" sz="1200" dirty="0">
                          <a:solidFill>
                            <a:schemeClr val="tx1"/>
                          </a:solidFill>
                          <a:effectLst/>
                        </a:rPr>
                        <a:t>Additional control applications. Instruction staff. Structural adjustments.</a:t>
                      </a:r>
                    </a:p>
                  </a:txBody>
                  <a:tcPr marL="14267" marR="14267" marT="14267" marB="14267" anchor="ctr">
                    <a:lnL w="6350" cap="flat" cmpd="sng" algn="ctr">
                      <a:solidFill>
                        <a:srgbClr val="B00986"/>
                      </a:solidFill>
                      <a:prstDash val="solid"/>
                      <a:round/>
                      <a:headEnd type="none" w="med" len="med"/>
                      <a:tailEnd type="none" w="med" len="med"/>
                    </a:lnL>
                    <a:lnR w="6350" cap="flat" cmpd="sng" algn="ctr">
                      <a:solidFill>
                        <a:srgbClr val="D00486"/>
                      </a:solidFill>
                      <a:prstDash val="solid"/>
                      <a:round/>
                      <a:headEnd type="none" w="med" len="med"/>
                      <a:tailEnd type="none" w="med" len="med"/>
                    </a:lnR>
                    <a:lnT w="6350" cap="flat" cmpd="sng" algn="ctr">
                      <a:solidFill>
                        <a:srgbClr val="B00986"/>
                      </a:solidFill>
                      <a:prstDash val="solid"/>
                      <a:round/>
                      <a:headEnd type="none" w="med" len="med"/>
                      <a:tailEnd type="none" w="med" len="med"/>
                    </a:lnT>
                    <a:lnB w="6350" cap="flat" cmpd="sng" algn="ctr">
                      <a:solidFill>
                        <a:srgbClr val="B00986"/>
                      </a:solidFill>
                      <a:prstDash val="solid"/>
                      <a:round/>
                      <a:headEnd type="none" w="med" len="med"/>
                      <a:tailEnd type="none" w="med" len="med"/>
                    </a:lnB>
                    <a:solidFill>
                      <a:srgbClr val="F0F0F0"/>
                    </a:solidFill>
                  </a:tcPr>
                </a:tc>
                <a:tc>
                  <a:txBody>
                    <a:bodyPr/>
                    <a:lstStyle/>
                    <a:p>
                      <a:r>
                        <a:rPr lang="nl-NL" sz="1200" i="1" dirty="0">
                          <a:solidFill>
                            <a:schemeClr val="tx1"/>
                          </a:solidFill>
                          <a:effectLst/>
                        </a:rPr>
                        <a:t>Procedures:</a:t>
                      </a:r>
                      <a:r>
                        <a:rPr lang="nl-NL" sz="1200" dirty="0">
                          <a:solidFill>
                            <a:schemeClr val="tx1"/>
                          </a:solidFill>
                          <a:effectLst/>
                        </a:rPr>
                        <a:t> </a:t>
                      </a:r>
                      <a:r>
                        <a:rPr lang="nl-NL" sz="1200" dirty="0" err="1">
                          <a:solidFill>
                            <a:schemeClr val="tx1"/>
                          </a:solidFill>
                          <a:effectLst/>
                        </a:rPr>
                        <a:t>pests</a:t>
                      </a:r>
                      <a:r>
                        <a:rPr lang="nl-NL" sz="1200" dirty="0">
                          <a:solidFill>
                            <a:schemeClr val="tx1"/>
                          </a:solidFill>
                          <a:effectLst/>
                        </a:rPr>
                        <a:t> and </a:t>
                      </a:r>
                      <a:r>
                        <a:rPr lang="nl-NL" sz="1200" dirty="0" err="1">
                          <a:solidFill>
                            <a:schemeClr val="tx1"/>
                          </a:solidFill>
                          <a:effectLst/>
                        </a:rPr>
                        <a:t>entrance</a:t>
                      </a:r>
                      <a:br>
                        <a:rPr lang="nl-NL" sz="1200" dirty="0">
                          <a:solidFill>
                            <a:schemeClr val="tx1"/>
                          </a:solidFill>
                          <a:effectLst/>
                        </a:rPr>
                      </a:br>
                      <a:r>
                        <a:rPr lang="nl-NL" sz="1200" i="1" dirty="0" err="1">
                          <a:solidFill>
                            <a:schemeClr val="tx1"/>
                          </a:solidFill>
                          <a:effectLst/>
                        </a:rPr>
                        <a:t>controlIns</a:t>
                      </a:r>
                      <a:r>
                        <a:rPr lang="nl-NL" sz="1200" i="1" dirty="0">
                          <a:solidFill>
                            <a:schemeClr val="tx1"/>
                          </a:solidFill>
                          <a:effectLst/>
                        </a:rPr>
                        <a:t> </a:t>
                      </a:r>
                      <a:r>
                        <a:rPr lang="nl-NL" sz="1200" i="1" dirty="0" err="1">
                          <a:solidFill>
                            <a:schemeClr val="tx1"/>
                          </a:solidFill>
                          <a:effectLst/>
                        </a:rPr>
                        <a:t>tructions</a:t>
                      </a:r>
                      <a:r>
                        <a:rPr lang="nl-NL" sz="1200" i="1" dirty="0">
                          <a:solidFill>
                            <a:schemeClr val="tx1"/>
                          </a:solidFill>
                          <a:effectLst/>
                        </a:rPr>
                        <a:t>:</a:t>
                      </a:r>
                      <a:r>
                        <a:rPr lang="nl-NL" sz="1200" dirty="0">
                          <a:solidFill>
                            <a:schemeClr val="tx1"/>
                          </a:solidFill>
                          <a:effectLst/>
                        </a:rPr>
                        <a:t> </a:t>
                      </a:r>
                      <a:r>
                        <a:rPr lang="nl-NL" sz="1200" dirty="0" err="1">
                          <a:solidFill>
                            <a:schemeClr val="tx1"/>
                          </a:solidFill>
                          <a:effectLst/>
                        </a:rPr>
                        <a:t>hygiene</a:t>
                      </a:r>
                      <a:r>
                        <a:rPr lang="nl-NL" sz="1200" dirty="0">
                          <a:solidFill>
                            <a:schemeClr val="tx1"/>
                          </a:solidFill>
                          <a:effectLst/>
                        </a:rPr>
                        <a:t> control, pest control and </a:t>
                      </a:r>
                      <a:r>
                        <a:rPr lang="nl-NL" sz="1200" dirty="0" err="1">
                          <a:solidFill>
                            <a:schemeClr val="tx1"/>
                          </a:solidFill>
                          <a:effectLst/>
                        </a:rPr>
                        <a:t>entrance</a:t>
                      </a:r>
                      <a:r>
                        <a:rPr lang="nl-NL" sz="1200" dirty="0">
                          <a:solidFill>
                            <a:schemeClr val="tx1"/>
                          </a:solidFill>
                          <a:effectLst/>
                        </a:rPr>
                        <a:t> control</a:t>
                      </a:r>
                    </a:p>
                  </a:txBody>
                  <a:tcPr marL="14267" marR="14267" marT="14267" marB="14267" anchor="ctr">
                    <a:lnL w="6350" cap="flat" cmpd="sng" algn="ctr">
                      <a:solidFill>
                        <a:srgbClr val="D00486"/>
                      </a:solidFill>
                      <a:prstDash val="solid"/>
                      <a:round/>
                      <a:headEnd type="none" w="med" len="med"/>
                      <a:tailEnd type="none" w="med" len="med"/>
                    </a:lnL>
                    <a:lnR w="6350" cap="flat" cmpd="sng" algn="ctr">
                      <a:solidFill>
                        <a:srgbClr val="D00486"/>
                      </a:solidFill>
                      <a:prstDash val="solid"/>
                      <a:round/>
                      <a:headEnd type="none" w="med" len="med"/>
                      <a:tailEnd type="none" w="med" len="med"/>
                    </a:lnR>
                    <a:lnT w="6350" cap="flat" cmpd="sng" algn="ctr">
                      <a:solidFill>
                        <a:srgbClr val="D00486"/>
                      </a:solidFill>
                      <a:prstDash val="solid"/>
                      <a:round/>
                      <a:headEnd type="none" w="med" len="med"/>
                      <a:tailEnd type="none" w="med" len="med"/>
                    </a:lnT>
                    <a:lnB w="6350" cap="flat" cmpd="sng" algn="ctr">
                      <a:solidFill>
                        <a:srgbClr val="D00486"/>
                      </a:solidFill>
                      <a:prstDash val="solid"/>
                      <a:round/>
                      <a:headEnd type="none" w="med" len="med"/>
                      <a:tailEnd type="none" w="med" len="med"/>
                    </a:lnB>
                    <a:solidFill>
                      <a:srgbClr val="F0F0F0"/>
                    </a:solidFill>
                  </a:tcPr>
                </a:tc>
                <a:extLst>
                  <a:ext uri="{0D108BD9-81ED-4DB2-BD59-A6C34878D82A}">
                    <a16:rowId xmlns:a16="http://schemas.microsoft.com/office/drawing/2014/main" val="1421841249"/>
                  </a:ext>
                </a:extLst>
              </a:tr>
            </a:tbl>
          </a:graphicData>
        </a:graphic>
      </p:graphicFrame>
    </p:spTree>
    <p:extLst>
      <p:ext uri="{BB962C8B-B14F-4D97-AF65-F5344CB8AC3E}">
        <p14:creationId xmlns:p14="http://schemas.microsoft.com/office/powerpoint/2010/main" val="37154549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C356A428-6ED3-F5BC-73A5-9B7DE3DA18C3}"/>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Calibri"/>
            </a:endParaRPr>
          </a:p>
        </p:txBody>
      </p:sp>
      <p:sp>
        <p:nvSpPr>
          <p:cNvPr id="3" name="Titel 1">
            <a:extLst>
              <a:ext uri="{FF2B5EF4-FFF2-40B4-BE49-F238E27FC236}">
                <a16:creationId xmlns:a16="http://schemas.microsoft.com/office/drawing/2014/main" id="{DA2DADE4-8E60-667B-FB2F-A62088158221}"/>
              </a:ext>
            </a:extLst>
          </p:cNvPr>
          <p:cNvSpPr txBox="1">
            <a:spLocks noGrp="1"/>
          </p:cNvSpPr>
          <p:nvPr>
            <p:ph type="title"/>
          </p:nvPr>
        </p:nvSpPr>
        <p:spPr>
          <a:xfrm>
            <a:off x="638882" y="639193"/>
            <a:ext cx="3571810" cy="3573511"/>
          </a:xfrm>
        </p:spPr>
        <p:txBody>
          <a:bodyPr anchor="b">
            <a:normAutofit/>
          </a:bodyPr>
          <a:lstStyle/>
          <a:p>
            <a:pPr lvl="0"/>
            <a:r>
              <a:rPr lang="pt-BR" dirty="0"/>
              <a:t>Good Manufacturing Procedures</a:t>
            </a:r>
            <a:endParaRPr lang="en-US" dirty="0"/>
          </a:p>
        </p:txBody>
      </p:sp>
      <p:sp>
        <p:nvSpPr>
          <p:cNvPr id="4" name="sketch line">
            <a:extLst>
              <a:ext uri="{FF2B5EF4-FFF2-40B4-BE49-F238E27FC236}">
                <a16:creationId xmlns:a16="http://schemas.microsoft.com/office/drawing/2014/main" id="{6923234F-FB1E-3C2B-0F8B-17099623DBEC}"/>
              </a:ext>
            </a:extLst>
          </p:cNvPr>
          <p:cNvSpPr>
            <a:spLocks noMove="1" noResize="1"/>
          </p:cNvSpPr>
          <p:nvPr/>
        </p:nvSpPr>
        <p:spPr>
          <a:xfrm>
            <a:off x="643280" y="4409264"/>
            <a:ext cx="3255099" cy="18288"/>
          </a:xfrm>
          <a:prstGeom prst="rect">
            <a:avLst/>
          </a:prstGeom>
          <a:solidFill>
            <a:srgbClr val="ED7D31"/>
          </a:solidFill>
          <a:ln w="38103" cap="rnd">
            <a:solidFill>
              <a:srgbClr val="ED7D31"/>
            </a:solidFill>
            <a:prstDash val="solid"/>
            <a:roun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6" name="Picture 5">
            <a:extLst>
              <a:ext uri="{FF2B5EF4-FFF2-40B4-BE49-F238E27FC236}">
                <a16:creationId xmlns:a16="http://schemas.microsoft.com/office/drawing/2014/main" id="{BE226876-D8DC-EE03-E255-1610589EE13F}"/>
              </a:ext>
            </a:extLst>
          </p:cNvPr>
          <p:cNvPicPr>
            <a:picLocks noChangeAspect="1"/>
          </p:cNvPicPr>
          <p:nvPr/>
        </p:nvPicPr>
        <p:blipFill>
          <a:blip r:embed="rId3"/>
          <a:stretch>
            <a:fillRect/>
          </a:stretch>
        </p:blipFill>
        <p:spPr>
          <a:xfrm>
            <a:off x="11069305" y="-9"/>
            <a:ext cx="1122691" cy="584201"/>
          </a:xfrm>
          <a:prstGeom prst="rect">
            <a:avLst/>
          </a:prstGeom>
          <a:noFill/>
          <a:ln cap="flat">
            <a:noFill/>
          </a:ln>
        </p:spPr>
      </p:pic>
      <p:pic>
        <p:nvPicPr>
          <p:cNvPr id="7" name="Picture 17" descr="Logo&#10;&#10;Description automatically generated">
            <a:extLst>
              <a:ext uri="{FF2B5EF4-FFF2-40B4-BE49-F238E27FC236}">
                <a16:creationId xmlns:a16="http://schemas.microsoft.com/office/drawing/2014/main" id="{DEA00538-C38D-48D9-39A6-E54C1311FEA4}"/>
              </a:ext>
            </a:extLst>
          </p:cNvPr>
          <p:cNvPicPr>
            <a:picLocks noChangeAspect="1"/>
          </p:cNvPicPr>
          <p:nvPr/>
        </p:nvPicPr>
        <p:blipFill>
          <a:blip r:embed="rId4"/>
          <a:stretch>
            <a:fillRect/>
          </a:stretch>
        </p:blipFill>
        <p:spPr>
          <a:xfrm>
            <a:off x="11282050" y="6465768"/>
            <a:ext cx="909946" cy="390302"/>
          </a:xfrm>
          <a:prstGeom prst="rect">
            <a:avLst/>
          </a:prstGeom>
          <a:noFill/>
          <a:ln cap="flat">
            <a:noFill/>
          </a:ln>
        </p:spPr>
      </p:pic>
      <p:sp>
        <p:nvSpPr>
          <p:cNvPr id="8" name="Titel 1">
            <a:extLst>
              <a:ext uri="{FF2B5EF4-FFF2-40B4-BE49-F238E27FC236}">
                <a16:creationId xmlns:a16="http://schemas.microsoft.com/office/drawing/2014/main" id="{26A9FAE1-0BE2-701C-944D-A7DB8C8E2672}"/>
              </a:ext>
            </a:extLst>
          </p:cNvPr>
          <p:cNvSpPr txBox="1">
            <a:spLocks/>
          </p:cNvSpPr>
          <p:nvPr/>
        </p:nvSpPr>
        <p:spPr>
          <a:xfrm>
            <a:off x="466009" y="4609060"/>
            <a:ext cx="3571810" cy="390184"/>
          </a:xfrm>
          <a:prstGeom prst="rect">
            <a:avLst/>
          </a:prstGeom>
          <a:noFill/>
          <a:ln>
            <a:noFill/>
          </a:ln>
        </p:spPr>
        <p:txBody>
          <a:bodyPr vert="horz" wrap="square" lIns="91440" tIns="45720" rIns="91440" bIns="45720" anchor="b" anchorCtr="0" compatLnSpc="1">
            <a:normAutofit fontScale="92500" lnSpcReduction="20000"/>
          </a:bodyPr>
          <a:lstStyle>
            <a:lvl1pPr marL="0" marR="0" lvl="0" indent="0" algn="l" defTabSz="914400" rtl="0" fontAlgn="auto" hangingPunct="1">
              <a:lnSpc>
                <a:spcPct val="90000"/>
              </a:lnSpc>
              <a:spcBef>
                <a:spcPts val="0"/>
              </a:spcBef>
              <a:spcAft>
                <a:spcPts val="0"/>
              </a:spcAft>
              <a:buNone/>
              <a:tabLst/>
              <a:defRPr lang="nl-NL" sz="4400" b="0" i="0" u="none" strike="noStrike" kern="1200" cap="none" spc="0" baseline="0">
                <a:solidFill>
                  <a:srgbClr val="000000"/>
                </a:solidFill>
                <a:uFillTx/>
                <a:latin typeface="Calibri Light"/>
              </a:defRPr>
            </a:lvl1pPr>
          </a:lstStyle>
          <a:p>
            <a:pPr algn="ctr"/>
            <a:endParaRPr lang="en-US" sz="2800" dirty="0"/>
          </a:p>
        </p:txBody>
      </p:sp>
      <p:sp>
        <p:nvSpPr>
          <p:cNvPr id="9" name="Titel 1">
            <a:extLst>
              <a:ext uri="{FF2B5EF4-FFF2-40B4-BE49-F238E27FC236}">
                <a16:creationId xmlns:a16="http://schemas.microsoft.com/office/drawing/2014/main" id="{16DA3D3E-EC3F-A6F2-82D0-192DB55C0436}"/>
              </a:ext>
            </a:extLst>
          </p:cNvPr>
          <p:cNvSpPr txBox="1">
            <a:spLocks/>
          </p:cNvSpPr>
          <p:nvPr/>
        </p:nvSpPr>
        <p:spPr>
          <a:xfrm>
            <a:off x="4503828" y="684365"/>
            <a:ext cx="7044892" cy="6073462"/>
          </a:xfrm>
          <a:prstGeom prst="rect">
            <a:avLst/>
          </a:prstGeom>
          <a:noFill/>
          <a:ln>
            <a:noFill/>
          </a:ln>
        </p:spPr>
        <p:txBody>
          <a:bodyPr vert="horz" wrap="square" lIns="91440" tIns="45720" rIns="91440" bIns="45720" anchor="b" anchorCtr="0" compatLnSpc="1">
            <a:normAutofit/>
          </a:bodyPr>
          <a:lstStyle>
            <a:lvl1pPr marL="0" marR="0" lvl="0" indent="0" algn="l" defTabSz="914400" rtl="0" fontAlgn="auto" hangingPunct="1">
              <a:lnSpc>
                <a:spcPct val="90000"/>
              </a:lnSpc>
              <a:spcBef>
                <a:spcPts val="0"/>
              </a:spcBef>
              <a:spcAft>
                <a:spcPts val="0"/>
              </a:spcAft>
              <a:buNone/>
              <a:tabLst/>
              <a:defRPr lang="nl-NL" sz="4400" b="0" i="0" u="none" strike="noStrike" kern="1200" cap="none" spc="0" baseline="0">
                <a:solidFill>
                  <a:srgbClr val="000000"/>
                </a:solidFill>
                <a:uFillTx/>
                <a:latin typeface="Calibri Light"/>
              </a:defRPr>
            </a:lvl1pPr>
          </a:lstStyle>
          <a:p>
            <a:pPr marL="685800" indent="-685800">
              <a:buFont typeface="Arial" panose="020B0604020202020204" pitchFamily="34" charset="0"/>
              <a:buChar char="•"/>
            </a:pPr>
            <a:r>
              <a:rPr lang="en-US" sz="2800" dirty="0"/>
              <a:t>Covid 19</a:t>
            </a:r>
          </a:p>
          <a:p>
            <a:pPr marL="685800" indent="-685800">
              <a:buFont typeface="Arial" panose="020B0604020202020204" pitchFamily="34" charset="0"/>
              <a:buChar char="•"/>
            </a:pPr>
            <a:r>
              <a:rPr lang="en-US" sz="2800" dirty="0"/>
              <a:t>Complaints</a:t>
            </a:r>
          </a:p>
          <a:p>
            <a:pPr marL="685800" indent="-685800">
              <a:buFont typeface="Arial" panose="020B0604020202020204" pitchFamily="34" charset="0"/>
              <a:buChar char="•"/>
            </a:pPr>
            <a:r>
              <a:rPr lang="en-US" sz="2800" dirty="0"/>
              <a:t>Documentation</a:t>
            </a:r>
          </a:p>
          <a:p>
            <a:pPr marL="685800" indent="-685800">
              <a:buFont typeface="Arial" panose="020B0604020202020204" pitchFamily="34" charset="0"/>
              <a:buChar char="•"/>
            </a:pPr>
            <a:r>
              <a:rPr lang="en-US" sz="2800" dirty="0"/>
              <a:t>Education and training</a:t>
            </a:r>
          </a:p>
          <a:p>
            <a:pPr marL="685800" indent="-685800">
              <a:buFont typeface="Arial" panose="020B0604020202020204" pitchFamily="34" charset="0"/>
              <a:buChar char="•"/>
            </a:pPr>
            <a:r>
              <a:rPr lang="en-US" sz="2800" dirty="0"/>
              <a:t>Entry Check</a:t>
            </a:r>
          </a:p>
          <a:p>
            <a:pPr marL="685800" indent="-685800">
              <a:buFont typeface="Arial" panose="020B0604020202020204" pitchFamily="34" charset="0"/>
              <a:buChar char="•"/>
            </a:pPr>
            <a:r>
              <a:rPr lang="en-US" sz="2800" dirty="0"/>
              <a:t>Cleaning</a:t>
            </a:r>
          </a:p>
          <a:p>
            <a:pPr marL="685800" indent="-685800">
              <a:buFont typeface="Arial" panose="020B0604020202020204" pitchFamily="34" charset="0"/>
              <a:buChar char="•"/>
            </a:pPr>
            <a:r>
              <a:rPr lang="en-US" sz="2800" dirty="0"/>
              <a:t>Allergen </a:t>
            </a:r>
            <a:r>
              <a:rPr lang="en-US" sz="2800" dirty="0" err="1"/>
              <a:t>managementForeign</a:t>
            </a:r>
            <a:r>
              <a:rPr lang="en-US" sz="2800" dirty="0"/>
              <a:t> Materials </a:t>
            </a:r>
          </a:p>
          <a:p>
            <a:pPr marL="685800" indent="-685800">
              <a:buFont typeface="Arial" panose="020B0604020202020204" pitchFamily="34" charset="0"/>
              <a:buChar char="•"/>
            </a:pPr>
            <a:r>
              <a:rPr lang="en-US" sz="2800" dirty="0"/>
              <a:t>Glass and hard plastic</a:t>
            </a:r>
          </a:p>
          <a:p>
            <a:pPr marL="685800" indent="-685800">
              <a:buFont typeface="Arial" panose="020B0604020202020204" pitchFamily="34" charset="0"/>
              <a:buChar char="•"/>
            </a:pPr>
            <a:r>
              <a:rPr lang="en-US" sz="2800" dirty="0"/>
              <a:t>Labeling and packaging check</a:t>
            </a:r>
          </a:p>
          <a:p>
            <a:pPr marL="685800" indent="-685800">
              <a:buFont typeface="Arial" panose="020B0604020202020204" pitchFamily="34" charset="0"/>
              <a:buChar char="•"/>
            </a:pPr>
            <a:r>
              <a:rPr lang="en-US" sz="2800" dirty="0"/>
              <a:t>Maintenance</a:t>
            </a:r>
          </a:p>
          <a:p>
            <a:pPr marL="685800" indent="-685800">
              <a:buFont typeface="Arial" panose="020B0604020202020204" pitchFamily="34" charset="0"/>
              <a:buChar char="•"/>
            </a:pPr>
            <a:r>
              <a:rPr lang="en-US" sz="2800" dirty="0"/>
              <a:t>Pest Control</a:t>
            </a:r>
          </a:p>
          <a:p>
            <a:pPr marL="685800" indent="-685800">
              <a:buFont typeface="Arial" panose="020B0604020202020204" pitchFamily="34" charset="0"/>
              <a:buChar char="•"/>
            </a:pPr>
            <a:r>
              <a:rPr lang="en-US" sz="2800" dirty="0"/>
              <a:t>Recall</a:t>
            </a:r>
          </a:p>
          <a:p>
            <a:pPr marL="685800" indent="-685800">
              <a:buFont typeface="Arial" panose="020B0604020202020204" pitchFamily="34" charset="0"/>
              <a:buChar char="•"/>
            </a:pPr>
            <a:r>
              <a:rPr lang="en-US" sz="2800" dirty="0"/>
              <a:t>Traceability</a:t>
            </a:r>
          </a:p>
          <a:p>
            <a:pPr marL="685800" indent="-685800">
              <a:buFont typeface="Arial" panose="020B0604020202020204" pitchFamily="34" charset="0"/>
              <a:buChar char="•"/>
            </a:pPr>
            <a:r>
              <a:rPr lang="en-US" sz="2800" dirty="0"/>
              <a:t>Visitors</a:t>
            </a:r>
          </a:p>
          <a:p>
            <a:pPr marL="685800" indent="-685800">
              <a:buFont typeface="Arial" panose="020B0604020202020204" pitchFamily="34" charset="0"/>
              <a:buChar char="•"/>
            </a:pPr>
            <a:r>
              <a:rPr lang="en-US" sz="2800" dirty="0"/>
              <a:t>Food Defense</a:t>
            </a:r>
          </a:p>
          <a:p>
            <a:pPr marL="685800" indent="-685800">
              <a:buFont typeface="Arial" panose="020B0604020202020204" pitchFamily="34" charset="0"/>
              <a:buChar char="•"/>
            </a:pPr>
            <a:endParaRPr lang="en-US" sz="4600" dirty="0"/>
          </a:p>
        </p:txBody>
      </p:sp>
    </p:spTree>
    <p:extLst>
      <p:ext uri="{BB962C8B-B14F-4D97-AF65-F5344CB8AC3E}">
        <p14:creationId xmlns:p14="http://schemas.microsoft.com/office/powerpoint/2010/main" val="4041726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C356A428-6ED3-F5BC-73A5-9B7DE3DA18C3}"/>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Calibri"/>
            </a:endParaRPr>
          </a:p>
        </p:txBody>
      </p:sp>
      <p:sp>
        <p:nvSpPr>
          <p:cNvPr id="3" name="Titel 1">
            <a:extLst>
              <a:ext uri="{FF2B5EF4-FFF2-40B4-BE49-F238E27FC236}">
                <a16:creationId xmlns:a16="http://schemas.microsoft.com/office/drawing/2014/main" id="{DA2DADE4-8E60-667B-FB2F-A62088158221}"/>
              </a:ext>
            </a:extLst>
          </p:cNvPr>
          <p:cNvSpPr txBox="1">
            <a:spLocks noGrp="1"/>
          </p:cNvSpPr>
          <p:nvPr>
            <p:ph type="title"/>
          </p:nvPr>
        </p:nvSpPr>
        <p:spPr>
          <a:xfrm>
            <a:off x="638882" y="639193"/>
            <a:ext cx="3571810" cy="3573511"/>
          </a:xfrm>
        </p:spPr>
        <p:txBody>
          <a:bodyPr anchor="b"/>
          <a:lstStyle/>
          <a:p>
            <a:pPr lvl="0"/>
            <a:r>
              <a:rPr lang="pt-BR" sz="4600" dirty="0"/>
              <a:t>Company Protocol for Coronavirus COVID-19</a:t>
            </a:r>
            <a:endParaRPr lang="en-US" sz="4600" dirty="0"/>
          </a:p>
        </p:txBody>
      </p:sp>
      <p:sp>
        <p:nvSpPr>
          <p:cNvPr id="4" name="sketch line">
            <a:extLst>
              <a:ext uri="{FF2B5EF4-FFF2-40B4-BE49-F238E27FC236}">
                <a16:creationId xmlns:a16="http://schemas.microsoft.com/office/drawing/2014/main" id="{6923234F-FB1E-3C2B-0F8B-17099623DBEC}"/>
              </a:ext>
            </a:extLst>
          </p:cNvPr>
          <p:cNvSpPr>
            <a:spLocks noMove="1" noResize="1"/>
          </p:cNvSpPr>
          <p:nvPr/>
        </p:nvSpPr>
        <p:spPr>
          <a:xfrm>
            <a:off x="643280" y="4409264"/>
            <a:ext cx="3255099" cy="18288"/>
          </a:xfrm>
          <a:prstGeom prst="rect">
            <a:avLst/>
          </a:prstGeom>
          <a:solidFill>
            <a:srgbClr val="ED7D31"/>
          </a:solidFill>
          <a:ln w="38103" cap="rnd">
            <a:solidFill>
              <a:srgbClr val="ED7D31"/>
            </a:solidFill>
            <a:prstDash val="solid"/>
            <a:roun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6" name="Picture 5">
            <a:extLst>
              <a:ext uri="{FF2B5EF4-FFF2-40B4-BE49-F238E27FC236}">
                <a16:creationId xmlns:a16="http://schemas.microsoft.com/office/drawing/2014/main" id="{BE226876-D8DC-EE03-E255-1610589EE13F}"/>
              </a:ext>
            </a:extLst>
          </p:cNvPr>
          <p:cNvPicPr>
            <a:picLocks noChangeAspect="1"/>
          </p:cNvPicPr>
          <p:nvPr/>
        </p:nvPicPr>
        <p:blipFill>
          <a:blip r:embed="rId3"/>
          <a:stretch>
            <a:fillRect/>
          </a:stretch>
        </p:blipFill>
        <p:spPr>
          <a:xfrm>
            <a:off x="11069305" y="-9"/>
            <a:ext cx="1122691" cy="584201"/>
          </a:xfrm>
          <a:prstGeom prst="rect">
            <a:avLst/>
          </a:prstGeom>
          <a:noFill/>
          <a:ln cap="flat">
            <a:noFill/>
          </a:ln>
        </p:spPr>
      </p:pic>
      <p:pic>
        <p:nvPicPr>
          <p:cNvPr id="7" name="Picture 17" descr="Logo&#10;&#10;Description automatically generated">
            <a:extLst>
              <a:ext uri="{FF2B5EF4-FFF2-40B4-BE49-F238E27FC236}">
                <a16:creationId xmlns:a16="http://schemas.microsoft.com/office/drawing/2014/main" id="{DEA00538-C38D-48D9-39A6-E54C1311FEA4}"/>
              </a:ext>
            </a:extLst>
          </p:cNvPr>
          <p:cNvPicPr>
            <a:picLocks noChangeAspect="1"/>
          </p:cNvPicPr>
          <p:nvPr/>
        </p:nvPicPr>
        <p:blipFill>
          <a:blip r:embed="rId4"/>
          <a:stretch>
            <a:fillRect/>
          </a:stretch>
        </p:blipFill>
        <p:spPr>
          <a:xfrm>
            <a:off x="11282050" y="6465768"/>
            <a:ext cx="909946" cy="390302"/>
          </a:xfrm>
          <a:prstGeom prst="rect">
            <a:avLst/>
          </a:prstGeom>
          <a:noFill/>
          <a:ln cap="flat">
            <a:noFill/>
          </a:ln>
        </p:spPr>
      </p:pic>
      <p:sp>
        <p:nvSpPr>
          <p:cNvPr id="8" name="Titel 1">
            <a:extLst>
              <a:ext uri="{FF2B5EF4-FFF2-40B4-BE49-F238E27FC236}">
                <a16:creationId xmlns:a16="http://schemas.microsoft.com/office/drawing/2014/main" id="{26A9FAE1-0BE2-701C-944D-A7DB8C8E2672}"/>
              </a:ext>
            </a:extLst>
          </p:cNvPr>
          <p:cNvSpPr txBox="1">
            <a:spLocks/>
          </p:cNvSpPr>
          <p:nvPr/>
        </p:nvSpPr>
        <p:spPr>
          <a:xfrm>
            <a:off x="466009" y="4609060"/>
            <a:ext cx="3571810" cy="390184"/>
          </a:xfrm>
          <a:prstGeom prst="rect">
            <a:avLst/>
          </a:prstGeom>
          <a:noFill/>
          <a:ln>
            <a:noFill/>
          </a:ln>
        </p:spPr>
        <p:txBody>
          <a:bodyPr vert="horz" wrap="square" lIns="91440" tIns="45720" rIns="91440" bIns="45720" anchor="b" anchorCtr="0" compatLnSpc="1">
            <a:normAutofit fontScale="70000" lnSpcReduction="20000"/>
          </a:bodyPr>
          <a:lstStyle>
            <a:lvl1pPr marL="0" marR="0" lvl="0" indent="0" algn="l" defTabSz="914400" rtl="0" fontAlgn="auto" hangingPunct="1">
              <a:lnSpc>
                <a:spcPct val="90000"/>
              </a:lnSpc>
              <a:spcBef>
                <a:spcPts val="0"/>
              </a:spcBef>
              <a:spcAft>
                <a:spcPts val="0"/>
              </a:spcAft>
              <a:buNone/>
              <a:tabLst/>
              <a:defRPr lang="nl-NL" sz="4400" b="0" i="0" u="none" strike="noStrike" kern="1200" cap="none" spc="0" baseline="0">
                <a:solidFill>
                  <a:srgbClr val="000000"/>
                </a:solidFill>
                <a:uFillTx/>
                <a:latin typeface="Calibri Light"/>
              </a:defRPr>
            </a:lvl1pPr>
          </a:lstStyle>
          <a:p>
            <a:pPr algn="ctr"/>
            <a:r>
              <a:rPr lang="pt-BR" sz="2800" dirty="0"/>
              <a:t>Good Manufacturing Procedures</a:t>
            </a:r>
            <a:endParaRPr lang="en-US" sz="2800" dirty="0"/>
          </a:p>
        </p:txBody>
      </p:sp>
      <p:sp>
        <p:nvSpPr>
          <p:cNvPr id="9" name="Titel 1">
            <a:extLst>
              <a:ext uri="{FF2B5EF4-FFF2-40B4-BE49-F238E27FC236}">
                <a16:creationId xmlns:a16="http://schemas.microsoft.com/office/drawing/2014/main" id="{16DA3D3E-EC3F-A6F2-82D0-192DB55C0436}"/>
              </a:ext>
            </a:extLst>
          </p:cNvPr>
          <p:cNvSpPr txBox="1">
            <a:spLocks/>
          </p:cNvSpPr>
          <p:nvPr/>
        </p:nvSpPr>
        <p:spPr>
          <a:xfrm>
            <a:off x="3686121" y="684365"/>
            <a:ext cx="7862599" cy="6073462"/>
          </a:xfrm>
          <a:prstGeom prst="rect">
            <a:avLst/>
          </a:prstGeom>
          <a:noFill/>
          <a:ln>
            <a:noFill/>
          </a:ln>
        </p:spPr>
        <p:txBody>
          <a:bodyPr vert="horz" wrap="square" lIns="91440" tIns="45720" rIns="91440" bIns="45720" anchor="b" anchorCtr="0" compatLnSpc="1">
            <a:normAutofit fontScale="25000" lnSpcReduction="20000"/>
          </a:bodyPr>
          <a:lstStyle>
            <a:lvl1pPr marL="0" marR="0" lvl="0" indent="0" algn="l" defTabSz="914400" rtl="0" fontAlgn="auto" hangingPunct="1">
              <a:lnSpc>
                <a:spcPct val="90000"/>
              </a:lnSpc>
              <a:spcBef>
                <a:spcPts val="0"/>
              </a:spcBef>
              <a:spcAft>
                <a:spcPts val="0"/>
              </a:spcAft>
              <a:buNone/>
              <a:tabLst/>
              <a:defRPr lang="nl-NL" sz="4400" b="0" i="0" u="none" strike="noStrike" kern="1200" cap="none" spc="0" baseline="0">
                <a:solidFill>
                  <a:srgbClr val="000000"/>
                </a:solidFill>
                <a:uFillTx/>
                <a:latin typeface="Calibri Light"/>
              </a:defRPr>
            </a:lvl1pPr>
          </a:lstStyle>
          <a:p>
            <a:pPr lvl="1">
              <a:lnSpc>
                <a:spcPct val="120000"/>
              </a:lnSpc>
            </a:pPr>
            <a:r>
              <a:rPr lang="en-US" sz="5600" b="1" i="0" dirty="0">
                <a:solidFill>
                  <a:srgbClr val="333333"/>
                </a:solidFill>
                <a:effectLst/>
                <a:latin typeface="Helvetica Neue"/>
              </a:rPr>
              <a:t>Measures to prevent the spread of coronavirus</a:t>
            </a:r>
            <a:endParaRPr lang="en-US" sz="5600" b="0" i="0" dirty="0">
              <a:solidFill>
                <a:srgbClr val="333333"/>
              </a:solidFill>
              <a:effectLst/>
              <a:latin typeface="Helvetica Neue"/>
            </a:endParaRPr>
          </a:p>
          <a:p>
            <a:pPr marL="1143000" lvl="1" indent="-685800">
              <a:lnSpc>
                <a:spcPct val="120000"/>
              </a:lnSpc>
              <a:buFont typeface="Arial" panose="020B0604020202020204" pitchFamily="34" charset="0"/>
              <a:buChar char="•"/>
            </a:pPr>
            <a:r>
              <a:rPr lang="en-US" sz="5600" b="0" i="0" dirty="0">
                <a:solidFill>
                  <a:srgbClr val="333333"/>
                </a:solidFill>
                <a:effectLst/>
                <a:latin typeface="Helvetica Neue"/>
              </a:rPr>
              <a:t>If you have a cold, cough, sore throat, or fever, stay home. Avoid social contact.</a:t>
            </a:r>
          </a:p>
          <a:p>
            <a:pPr marL="1143000" lvl="1" indent="-685800">
              <a:lnSpc>
                <a:spcPct val="120000"/>
              </a:lnSpc>
              <a:buFont typeface="Arial" panose="020B0604020202020204" pitchFamily="34" charset="0"/>
              <a:buChar char="•"/>
            </a:pPr>
            <a:r>
              <a:rPr lang="en-US" sz="5600" b="0" i="0" dirty="0">
                <a:solidFill>
                  <a:srgbClr val="333333"/>
                </a:solidFill>
                <a:effectLst/>
                <a:latin typeface="Helvetica Neue"/>
              </a:rPr>
              <a:t>Keep an eye on your health, if you get a cold or increase to 38 degrees Celsius, you stay home to recover from the sickness and to not infect others.</a:t>
            </a:r>
            <a:endParaRPr lang="en-US" sz="5600" dirty="0">
              <a:solidFill>
                <a:srgbClr val="333333"/>
              </a:solidFill>
              <a:latin typeface="Helvetica Neue"/>
            </a:endParaRPr>
          </a:p>
          <a:p>
            <a:pPr marL="1143000" lvl="1" indent="-685800">
              <a:lnSpc>
                <a:spcPct val="120000"/>
              </a:lnSpc>
              <a:buFont typeface="Arial" panose="020B0604020202020204" pitchFamily="34" charset="0"/>
              <a:buChar char="•"/>
            </a:pPr>
            <a:r>
              <a:rPr lang="en-US" sz="5600" b="0" i="0" dirty="0">
                <a:solidFill>
                  <a:srgbClr val="333333"/>
                </a:solidFill>
                <a:effectLst/>
                <a:latin typeface="Helvetica Neue"/>
              </a:rPr>
              <a:t>You can call the doctor if you get a fever (more than 38 degrees Celsius) and cough or if your breathing becomes increasingly difficult.</a:t>
            </a:r>
            <a:endParaRPr lang="en-US" sz="5600" dirty="0">
              <a:solidFill>
                <a:srgbClr val="333333"/>
              </a:solidFill>
              <a:latin typeface="Helvetica Neue"/>
            </a:endParaRPr>
          </a:p>
          <a:p>
            <a:pPr marL="1143000" lvl="1" indent="-685800">
              <a:lnSpc>
                <a:spcPct val="120000"/>
              </a:lnSpc>
              <a:buFont typeface="Arial" panose="020B0604020202020204" pitchFamily="34" charset="0"/>
              <a:buChar char="•"/>
            </a:pPr>
            <a:r>
              <a:rPr lang="en-US" sz="5600" b="0" i="0" dirty="0">
                <a:solidFill>
                  <a:srgbClr val="333333"/>
                </a:solidFill>
                <a:effectLst/>
                <a:latin typeface="Helvetica Neue"/>
              </a:rPr>
              <a:t>If you have been in contact with people who are infected or have been in a risk area, then stay extra alert.</a:t>
            </a:r>
            <a:endParaRPr lang="en-US" sz="5600" dirty="0">
              <a:solidFill>
                <a:srgbClr val="333333"/>
              </a:solidFill>
              <a:latin typeface="Helvetica Neue"/>
            </a:endParaRPr>
          </a:p>
          <a:p>
            <a:pPr marL="1143000" lvl="1" indent="-685800">
              <a:lnSpc>
                <a:spcPct val="120000"/>
              </a:lnSpc>
              <a:buFont typeface="Arial" panose="020B0604020202020204" pitchFamily="34" charset="0"/>
              <a:buChar char="•"/>
            </a:pPr>
            <a:r>
              <a:rPr lang="en-US" sz="5600" b="0" i="0" dirty="0">
                <a:solidFill>
                  <a:srgbClr val="333333"/>
                </a:solidFill>
                <a:effectLst/>
                <a:latin typeface="Helvetica Neue"/>
              </a:rPr>
              <a:t>When can you go back to work: If you have the above complaints, you should stay at home until you have one day without coughing and you don’t have a fever. If family members still have complaints, you may return to work if you have not coughed for one day and have no fever.</a:t>
            </a:r>
            <a:endParaRPr lang="en-US" sz="5600" dirty="0">
              <a:solidFill>
                <a:srgbClr val="333333"/>
              </a:solidFill>
              <a:latin typeface="Helvetica Neue"/>
            </a:endParaRPr>
          </a:p>
          <a:p>
            <a:pPr marL="1143000" lvl="1" indent="-685800">
              <a:lnSpc>
                <a:spcPct val="120000"/>
              </a:lnSpc>
              <a:buFont typeface="Arial" panose="020B0604020202020204" pitchFamily="34" charset="0"/>
              <a:buChar char="•"/>
            </a:pPr>
            <a:r>
              <a:rPr lang="en-US" sz="5600" b="0" i="0" dirty="0">
                <a:solidFill>
                  <a:srgbClr val="333333"/>
                </a:solidFill>
                <a:effectLst/>
                <a:latin typeface="Helvetica Neue"/>
              </a:rPr>
              <a:t>Even if you have no complaints, work from home as much as possible or try to spread your working hours.</a:t>
            </a:r>
            <a:endParaRPr lang="en-US" sz="5600" dirty="0">
              <a:solidFill>
                <a:srgbClr val="333333"/>
              </a:solidFill>
              <a:latin typeface="Helvetica Neue"/>
            </a:endParaRPr>
          </a:p>
          <a:p>
            <a:pPr marL="1143000" lvl="1" indent="-685800">
              <a:lnSpc>
                <a:spcPct val="120000"/>
              </a:lnSpc>
              <a:buFont typeface="Arial" panose="020B0604020202020204" pitchFamily="34" charset="0"/>
              <a:buChar char="•"/>
            </a:pPr>
            <a:r>
              <a:rPr lang="en-US" sz="5600" b="0" i="0" dirty="0">
                <a:solidFill>
                  <a:srgbClr val="333333"/>
                </a:solidFill>
                <a:effectLst/>
                <a:latin typeface="Helvetica Neue"/>
              </a:rPr>
              <a:t>Do not attend trade fairs, events, gathering, or other places where many people gather.</a:t>
            </a:r>
            <a:endParaRPr lang="en-US" sz="5600" dirty="0">
              <a:solidFill>
                <a:srgbClr val="333333"/>
              </a:solidFill>
              <a:latin typeface="Helvetica Neue"/>
            </a:endParaRPr>
          </a:p>
          <a:p>
            <a:pPr marL="1143000" lvl="1" indent="-685800">
              <a:lnSpc>
                <a:spcPct val="120000"/>
              </a:lnSpc>
              <a:buFont typeface="Arial" panose="020B0604020202020204" pitchFamily="34" charset="0"/>
              <a:buChar char="•"/>
            </a:pPr>
            <a:r>
              <a:rPr lang="en-US" sz="5600" b="0" i="0" dirty="0">
                <a:solidFill>
                  <a:srgbClr val="333333"/>
                </a:solidFill>
                <a:effectLst/>
                <a:latin typeface="Helvetica Neue"/>
              </a:rPr>
              <a:t>Visitors to our company are prohibited, visitors are only allowed for urgent or emergency situations.</a:t>
            </a:r>
            <a:endParaRPr lang="en-US" sz="5600" dirty="0">
              <a:solidFill>
                <a:srgbClr val="333333"/>
              </a:solidFill>
              <a:latin typeface="Helvetica Neue"/>
            </a:endParaRPr>
          </a:p>
          <a:p>
            <a:pPr marL="1143000" lvl="1" indent="-685800">
              <a:lnSpc>
                <a:spcPct val="120000"/>
              </a:lnSpc>
              <a:buFont typeface="Arial" panose="020B0604020202020204" pitchFamily="34" charset="0"/>
              <a:buChar char="•"/>
            </a:pPr>
            <a:r>
              <a:rPr lang="en-US" sz="5600" b="0" i="0" dirty="0">
                <a:solidFill>
                  <a:srgbClr val="333333"/>
                </a:solidFill>
                <a:effectLst/>
                <a:latin typeface="Helvetica Neue"/>
              </a:rPr>
              <a:t>Consultations and meetings held by telephone, video calling, and etc. as much as possible. This also applies to internal consultation or otherwise only with a small group with due observance of the hygiene measures below.</a:t>
            </a:r>
            <a:br>
              <a:rPr lang="en-US" sz="5600" b="0" i="0" dirty="0">
                <a:solidFill>
                  <a:srgbClr val="333333"/>
                </a:solidFill>
                <a:effectLst/>
                <a:latin typeface="Helvetica Neue"/>
              </a:rPr>
            </a:br>
            <a:endParaRPr lang="en-US" sz="5600" b="1" i="0" dirty="0">
              <a:solidFill>
                <a:srgbClr val="333333"/>
              </a:solidFill>
              <a:effectLst/>
              <a:latin typeface="Helvetica Neue"/>
            </a:endParaRPr>
          </a:p>
          <a:p>
            <a:pPr lvl="1">
              <a:lnSpc>
                <a:spcPct val="120000"/>
              </a:lnSpc>
            </a:pPr>
            <a:r>
              <a:rPr lang="en-US" sz="5600" b="1" i="0" dirty="0">
                <a:solidFill>
                  <a:srgbClr val="333333"/>
                </a:solidFill>
                <a:effectLst/>
                <a:latin typeface="Helvetica Neue"/>
              </a:rPr>
              <a:t>Hygiene measures to be observed:</a:t>
            </a:r>
          </a:p>
          <a:p>
            <a:pPr marL="1143000" lvl="1" indent="-685800">
              <a:lnSpc>
                <a:spcPct val="120000"/>
              </a:lnSpc>
              <a:buFont typeface="Arial" panose="020B0604020202020204" pitchFamily="34" charset="0"/>
              <a:buChar char="•"/>
            </a:pPr>
            <a:r>
              <a:rPr lang="en-US" sz="5600" b="0" i="0" dirty="0">
                <a:solidFill>
                  <a:srgbClr val="333333"/>
                </a:solidFill>
                <a:effectLst/>
                <a:latin typeface="Helvetica Neue"/>
              </a:rPr>
              <a:t>Wash your hands regularly and thoroughly with water and disinfectant soap and / or gel.</a:t>
            </a:r>
            <a:endParaRPr lang="en-US" sz="5600" dirty="0">
              <a:solidFill>
                <a:srgbClr val="333333"/>
              </a:solidFill>
              <a:latin typeface="Helvetica Neue"/>
            </a:endParaRPr>
          </a:p>
          <a:p>
            <a:pPr marL="1143000" lvl="1" indent="-685800">
              <a:lnSpc>
                <a:spcPct val="120000"/>
              </a:lnSpc>
              <a:buFont typeface="Arial" panose="020B0604020202020204" pitchFamily="34" charset="0"/>
              <a:buChar char="•"/>
            </a:pPr>
            <a:r>
              <a:rPr lang="en-US" sz="5600" b="0" i="0" dirty="0">
                <a:solidFill>
                  <a:srgbClr val="333333"/>
                </a:solidFill>
                <a:effectLst/>
                <a:latin typeface="Helvetica Neue"/>
              </a:rPr>
              <a:t>Dry well with paper (on a roll or towels) or air dryer. These dryers must be thoroughly cleaned and disinfected at least every day.</a:t>
            </a:r>
            <a:endParaRPr lang="en-US" sz="5600" dirty="0">
              <a:solidFill>
                <a:srgbClr val="333333"/>
              </a:solidFill>
              <a:latin typeface="Helvetica Neue"/>
            </a:endParaRPr>
          </a:p>
          <a:p>
            <a:pPr marL="1143000" lvl="1" indent="-685800">
              <a:lnSpc>
                <a:spcPct val="120000"/>
              </a:lnSpc>
              <a:buFont typeface="Arial" panose="020B0604020202020204" pitchFamily="34" charset="0"/>
              <a:buChar char="•"/>
            </a:pPr>
            <a:r>
              <a:rPr lang="en-US" sz="5600" b="0" i="0" dirty="0">
                <a:solidFill>
                  <a:srgbClr val="333333"/>
                </a:solidFill>
                <a:effectLst/>
                <a:latin typeface="Helvetica Neue"/>
              </a:rPr>
              <a:t>Cough and sneeze into the inside of your elbow.</a:t>
            </a:r>
            <a:endParaRPr lang="en-US" sz="5600" dirty="0">
              <a:solidFill>
                <a:srgbClr val="333333"/>
              </a:solidFill>
              <a:latin typeface="Helvetica Neue"/>
            </a:endParaRPr>
          </a:p>
          <a:p>
            <a:pPr marL="1143000" lvl="1" indent="-685800">
              <a:lnSpc>
                <a:spcPct val="120000"/>
              </a:lnSpc>
              <a:buFont typeface="Arial" panose="020B0604020202020204" pitchFamily="34" charset="0"/>
              <a:buChar char="•"/>
            </a:pPr>
            <a:r>
              <a:rPr lang="en-US" sz="5600" b="0" i="0" dirty="0">
                <a:solidFill>
                  <a:srgbClr val="333333"/>
                </a:solidFill>
                <a:effectLst/>
                <a:latin typeface="Helvetica Neue"/>
              </a:rPr>
              <a:t>Use tissue paper and wash your hands afterwards.</a:t>
            </a:r>
            <a:endParaRPr lang="en-US" sz="5600" dirty="0">
              <a:solidFill>
                <a:srgbClr val="333333"/>
              </a:solidFill>
              <a:latin typeface="Helvetica Neue"/>
            </a:endParaRPr>
          </a:p>
          <a:p>
            <a:pPr marL="1143000" lvl="1" indent="-685800">
              <a:lnSpc>
                <a:spcPct val="120000"/>
              </a:lnSpc>
              <a:buFont typeface="Arial" panose="020B0604020202020204" pitchFamily="34" charset="0"/>
              <a:buChar char="•"/>
            </a:pPr>
            <a:r>
              <a:rPr lang="en-US" sz="5600" b="0" i="0" dirty="0">
                <a:solidFill>
                  <a:srgbClr val="333333"/>
                </a:solidFill>
                <a:effectLst/>
                <a:latin typeface="Helvetica Neue"/>
              </a:rPr>
              <a:t>Don’t shake hands.</a:t>
            </a:r>
          </a:p>
          <a:p>
            <a:endParaRPr lang="en-US" sz="4600" dirty="0"/>
          </a:p>
        </p:txBody>
      </p:sp>
    </p:spTree>
    <p:extLst>
      <p:ext uri="{BB962C8B-B14F-4D97-AF65-F5344CB8AC3E}">
        <p14:creationId xmlns:p14="http://schemas.microsoft.com/office/powerpoint/2010/main" val="24881651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C356A428-6ED3-F5BC-73A5-9B7DE3DA18C3}"/>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Calibri"/>
            </a:endParaRPr>
          </a:p>
        </p:txBody>
      </p:sp>
      <p:sp>
        <p:nvSpPr>
          <p:cNvPr id="3" name="Titel 1">
            <a:extLst>
              <a:ext uri="{FF2B5EF4-FFF2-40B4-BE49-F238E27FC236}">
                <a16:creationId xmlns:a16="http://schemas.microsoft.com/office/drawing/2014/main" id="{DA2DADE4-8E60-667B-FB2F-A62088158221}"/>
              </a:ext>
            </a:extLst>
          </p:cNvPr>
          <p:cNvSpPr txBox="1">
            <a:spLocks noGrp="1"/>
          </p:cNvSpPr>
          <p:nvPr>
            <p:ph type="title"/>
          </p:nvPr>
        </p:nvSpPr>
        <p:spPr>
          <a:xfrm>
            <a:off x="638882" y="639193"/>
            <a:ext cx="3571810" cy="3573511"/>
          </a:xfrm>
        </p:spPr>
        <p:txBody>
          <a:bodyPr anchor="b"/>
          <a:lstStyle/>
          <a:p>
            <a:pPr lvl="0"/>
            <a:r>
              <a:rPr lang="pt-BR" sz="4600" dirty="0"/>
              <a:t>Complaints</a:t>
            </a:r>
            <a:endParaRPr lang="en-US" sz="4600" dirty="0"/>
          </a:p>
        </p:txBody>
      </p:sp>
      <p:sp>
        <p:nvSpPr>
          <p:cNvPr id="4" name="sketch line">
            <a:extLst>
              <a:ext uri="{FF2B5EF4-FFF2-40B4-BE49-F238E27FC236}">
                <a16:creationId xmlns:a16="http://schemas.microsoft.com/office/drawing/2014/main" id="{6923234F-FB1E-3C2B-0F8B-17099623DBEC}"/>
              </a:ext>
            </a:extLst>
          </p:cNvPr>
          <p:cNvSpPr>
            <a:spLocks noMove="1" noResize="1"/>
          </p:cNvSpPr>
          <p:nvPr/>
        </p:nvSpPr>
        <p:spPr>
          <a:xfrm>
            <a:off x="643280" y="4409264"/>
            <a:ext cx="3255099" cy="18288"/>
          </a:xfrm>
          <a:prstGeom prst="rect">
            <a:avLst/>
          </a:prstGeom>
          <a:solidFill>
            <a:srgbClr val="ED7D31"/>
          </a:solidFill>
          <a:ln w="38103" cap="rnd">
            <a:solidFill>
              <a:srgbClr val="ED7D31"/>
            </a:solidFill>
            <a:prstDash val="solid"/>
            <a:roun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6" name="Picture 5">
            <a:extLst>
              <a:ext uri="{FF2B5EF4-FFF2-40B4-BE49-F238E27FC236}">
                <a16:creationId xmlns:a16="http://schemas.microsoft.com/office/drawing/2014/main" id="{BE226876-D8DC-EE03-E255-1610589EE13F}"/>
              </a:ext>
            </a:extLst>
          </p:cNvPr>
          <p:cNvPicPr>
            <a:picLocks noChangeAspect="1"/>
          </p:cNvPicPr>
          <p:nvPr/>
        </p:nvPicPr>
        <p:blipFill>
          <a:blip r:embed="rId3"/>
          <a:stretch>
            <a:fillRect/>
          </a:stretch>
        </p:blipFill>
        <p:spPr>
          <a:xfrm>
            <a:off x="11069305" y="-9"/>
            <a:ext cx="1122691" cy="584201"/>
          </a:xfrm>
          <a:prstGeom prst="rect">
            <a:avLst/>
          </a:prstGeom>
          <a:noFill/>
          <a:ln cap="flat">
            <a:noFill/>
          </a:ln>
        </p:spPr>
      </p:pic>
      <p:pic>
        <p:nvPicPr>
          <p:cNvPr id="7" name="Picture 17" descr="Logo&#10;&#10;Description automatically generated">
            <a:extLst>
              <a:ext uri="{FF2B5EF4-FFF2-40B4-BE49-F238E27FC236}">
                <a16:creationId xmlns:a16="http://schemas.microsoft.com/office/drawing/2014/main" id="{DEA00538-C38D-48D9-39A6-E54C1311FEA4}"/>
              </a:ext>
            </a:extLst>
          </p:cNvPr>
          <p:cNvPicPr>
            <a:picLocks noChangeAspect="1"/>
          </p:cNvPicPr>
          <p:nvPr/>
        </p:nvPicPr>
        <p:blipFill>
          <a:blip r:embed="rId4"/>
          <a:stretch>
            <a:fillRect/>
          </a:stretch>
        </p:blipFill>
        <p:spPr>
          <a:xfrm>
            <a:off x="11282050" y="6465768"/>
            <a:ext cx="909946" cy="390302"/>
          </a:xfrm>
          <a:prstGeom prst="rect">
            <a:avLst/>
          </a:prstGeom>
          <a:noFill/>
          <a:ln cap="flat">
            <a:noFill/>
          </a:ln>
        </p:spPr>
      </p:pic>
      <p:sp>
        <p:nvSpPr>
          <p:cNvPr id="8" name="Titel 1">
            <a:extLst>
              <a:ext uri="{FF2B5EF4-FFF2-40B4-BE49-F238E27FC236}">
                <a16:creationId xmlns:a16="http://schemas.microsoft.com/office/drawing/2014/main" id="{26A9FAE1-0BE2-701C-944D-A7DB8C8E2672}"/>
              </a:ext>
            </a:extLst>
          </p:cNvPr>
          <p:cNvSpPr txBox="1">
            <a:spLocks/>
          </p:cNvSpPr>
          <p:nvPr/>
        </p:nvSpPr>
        <p:spPr>
          <a:xfrm>
            <a:off x="466009" y="4609060"/>
            <a:ext cx="3571810" cy="390184"/>
          </a:xfrm>
          <a:prstGeom prst="rect">
            <a:avLst/>
          </a:prstGeom>
          <a:noFill/>
          <a:ln>
            <a:noFill/>
          </a:ln>
        </p:spPr>
        <p:txBody>
          <a:bodyPr vert="horz" wrap="square" lIns="91440" tIns="45720" rIns="91440" bIns="45720" anchor="b" anchorCtr="0" compatLnSpc="1">
            <a:normAutofit fontScale="70000" lnSpcReduction="20000"/>
          </a:bodyPr>
          <a:lstStyle>
            <a:lvl1pPr marL="0" marR="0" lvl="0" indent="0" algn="l" defTabSz="914400" rtl="0" fontAlgn="auto" hangingPunct="1">
              <a:lnSpc>
                <a:spcPct val="90000"/>
              </a:lnSpc>
              <a:spcBef>
                <a:spcPts val="0"/>
              </a:spcBef>
              <a:spcAft>
                <a:spcPts val="0"/>
              </a:spcAft>
              <a:buNone/>
              <a:tabLst/>
              <a:defRPr lang="nl-NL" sz="4400" b="0" i="0" u="none" strike="noStrike" kern="1200" cap="none" spc="0" baseline="0">
                <a:solidFill>
                  <a:srgbClr val="000000"/>
                </a:solidFill>
                <a:uFillTx/>
                <a:latin typeface="Calibri Light"/>
              </a:defRPr>
            </a:lvl1pPr>
          </a:lstStyle>
          <a:p>
            <a:pPr algn="ctr"/>
            <a:r>
              <a:rPr lang="pt-BR" sz="2800" dirty="0"/>
              <a:t>Good Manufacturing Procedures</a:t>
            </a:r>
            <a:endParaRPr lang="en-US" sz="2800" dirty="0"/>
          </a:p>
        </p:txBody>
      </p:sp>
      <p:sp>
        <p:nvSpPr>
          <p:cNvPr id="9" name="Titel 1">
            <a:extLst>
              <a:ext uri="{FF2B5EF4-FFF2-40B4-BE49-F238E27FC236}">
                <a16:creationId xmlns:a16="http://schemas.microsoft.com/office/drawing/2014/main" id="{16DA3D3E-EC3F-A6F2-82D0-192DB55C0436}"/>
              </a:ext>
            </a:extLst>
          </p:cNvPr>
          <p:cNvSpPr txBox="1">
            <a:spLocks/>
          </p:cNvSpPr>
          <p:nvPr/>
        </p:nvSpPr>
        <p:spPr>
          <a:xfrm>
            <a:off x="4017687" y="584192"/>
            <a:ext cx="7862599" cy="5879646"/>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90000"/>
              </a:lnSpc>
              <a:spcBef>
                <a:spcPts val="0"/>
              </a:spcBef>
              <a:spcAft>
                <a:spcPts val="0"/>
              </a:spcAft>
              <a:buNone/>
              <a:tabLst/>
              <a:defRPr lang="nl-NL" sz="4400" b="0" i="0" u="none" strike="noStrike" kern="1200" cap="none" spc="0" baseline="0">
                <a:solidFill>
                  <a:srgbClr val="000000"/>
                </a:solidFill>
                <a:uFillTx/>
                <a:latin typeface="Calibri Light"/>
              </a:defRPr>
            </a:lvl1pPr>
          </a:lstStyle>
          <a:p>
            <a:pPr algn="l"/>
            <a:r>
              <a:rPr lang="en-US" sz="1800" b="0" i="0" dirty="0">
                <a:solidFill>
                  <a:srgbClr val="333333"/>
                </a:solidFill>
                <a:effectLst/>
                <a:latin typeface="Helvetica Neue"/>
              </a:rPr>
              <a:t>Anyone dissatisfied with our goods or services has the right to complain. Complaints might come from our consumers or from inside. Food safety complaints are documented.</a:t>
            </a:r>
            <a:br>
              <a:rPr lang="en-US" sz="1800" b="0" i="0" dirty="0">
                <a:solidFill>
                  <a:srgbClr val="333333"/>
                </a:solidFill>
                <a:effectLst/>
                <a:latin typeface="Helvetica Neue"/>
              </a:rPr>
            </a:br>
            <a:endParaRPr lang="en-US" sz="1800" b="0" i="0" dirty="0">
              <a:solidFill>
                <a:srgbClr val="333333"/>
              </a:solidFill>
              <a:effectLst/>
              <a:latin typeface="Helvetica Neue"/>
            </a:endParaRPr>
          </a:p>
          <a:p>
            <a:pPr marL="342900" indent="-342900" algn="l">
              <a:buFont typeface="Arial" panose="020B0604020202020204" pitchFamily="34" charset="0"/>
              <a:buChar char="•"/>
            </a:pPr>
            <a:r>
              <a:rPr lang="en-US" sz="1800" b="0" i="0" dirty="0">
                <a:solidFill>
                  <a:srgbClr val="333333"/>
                </a:solidFill>
                <a:effectLst/>
                <a:latin typeface="Helvetica Neue"/>
              </a:rPr>
              <a:t>We have a duty to resolve all complaints received, within reason.</a:t>
            </a:r>
          </a:p>
          <a:p>
            <a:pPr marL="342900" indent="-342900" algn="l">
              <a:buFont typeface="Arial" panose="020B0604020202020204" pitchFamily="34" charset="0"/>
              <a:buChar char="•"/>
            </a:pPr>
            <a:r>
              <a:rPr lang="en-US" sz="1800" b="0" i="0" dirty="0">
                <a:solidFill>
                  <a:srgbClr val="333333"/>
                </a:solidFill>
                <a:effectLst/>
                <a:latin typeface="Helvetica Neue"/>
              </a:rPr>
              <a:t>All complaints must be treated seriously.</a:t>
            </a:r>
          </a:p>
          <a:p>
            <a:pPr marL="342900" indent="-342900" algn="l">
              <a:buFont typeface="Arial" panose="020B0604020202020204" pitchFamily="34" charset="0"/>
              <a:buChar char="•"/>
            </a:pPr>
            <a:r>
              <a:rPr lang="en-US" sz="1800" b="0" i="0" dirty="0">
                <a:solidFill>
                  <a:srgbClr val="333333"/>
                </a:solidFill>
                <a:effectLst/>
                <a:latin typeface="Helvetica Neue"/>
              </a:rPr>
              <a:t>All complaints are recorded on the form.</a:t>
            </a:r>
          </a:p>
          <a:p>
            <a:pPr marL="342900" indent="-342900" algn="l">
              <a:buFont typeface="Arial" panose="020B0604020202020204" pitchFamily="34" charset="0"/>
              <a:buChar char="•"/>
            </a:pPr>
            <a:r>
              <a:rPr lang="en-US" sz="1800" b="0" i="0" dirty="0">
                <a:solidFill>
                  <a:srgbClr val="333333"/>
                </a:solidFill>
                <a:effectLst/>
                <a:latin typeface="Helvetica Neue"/>
              </a:rPr>
              <a:t>Complaints must, if possible, be dealt with within 5 working days.</a:t>
            </a:r>
          </a:p>
          <a:p>
            <a:pPr marL="342900" indent="-342900" algn="l">
              <a:buFont typeface="Arial" panose="020B0604020202020204" pitchFamily="34" charset="0"/>
              <a:buChar char="•"/>
            </a:pPr>
            <a:r>
              <a:rPr lang="en-US" sz="1800" b="0" i="0" dirty="0">
                <a:solidFill>
                  <a:srgbClr val="333333"/>
                </a:solidFill>
                <a:effectLst/>
                <a:latin typeface="Helvetica Neue"/>
              </a:rPr>
              <a:t>If possible, preventive and / or corrective measures should be taken to prevent recurrence.</a:t>
            </a:r>
          </a:p>
          <a:p>
            <a:pPr marL="342900" indent="-342900" algn="l">
              <a:buFont typeface="Arial" panose="020B0604020202020204" pitchFamily="34" charset="0"/>
              <a:buChar char="•"/>
            </a:pPr>
            <a:r>
              <a:rPr lang="en-US" sz="1800" b="0" i="0" dirty="0">
                <a:solidFill>
                  <a:srgbClr val="333333"/>
                </a:solidFill>
                <a:effectLst/>
                <a:latin typeface="Helvetica Neue"/>
              </a:rPr>
              <a:t>The damage suffered must be compensated as much as possible in the case of valid complaints.</a:t>
            </a:r>
          </a:p>
          <a:p>
            <a:pPr marL="342900" indent="-342900" algn="l">
              <a:buFont typeface="Arial" panose="020B0604020202020204" pitchFamily="34" charset="0"/>
              <a:buChar char="•"/>
            </a:pPr>
            <a:r>
              <a:rPr lang="en-US" sz="1800" b="0" i="0" dirty="0">
                <a:solidFill>
                  <a:srgbClr val="333333"/>
                </a:solidFill>
                <a:effectLst/>
                <a:latin typeface="Helvetica Neue"/>
              </a:rPr>
              <a:t>All complaints shall be in writing and / or handled by telephone with the complainant.</a:t>
            </a:r>
          </a:p>
          <a:p>
            <a:pPr marL="342900" indent="-342900" algn="l">
              <a:buFont typeface="Arial" panose="020B0604020202020204" pitchFamily="34" charset="0"/>
              <a:buChar char="•"/>
            </a:pPr>
            <a:r>
              <a:rPr lang="en-US" sz="1800" b="0" i="0" dirty="0">
                <a:solidFill>
                  <a:srgbClr val="333333"/>
                </a:solidFill>
                <a:effectLst/>
                <a:latin typeface="Helvetica Neue"/>
              </a:rPr>
              <a:t>All complaints will be used for trend analysis.</a:t>
            </a:r>
          </a:p>
          <a:p>
            <a:pPr marL="342900" indent="-342900" algn="l">
              <a:buFont typeface="Arial" panose="020B0604020202020204" pitchFamily="34" charset="0"/>
              <a:buChar char="•"/>
            </a:pPr>
            <a:r>
              <a:rPr lang="en-US" sz="1800" b="0" i="0" dirty="0">
                <a:solidFill>
                  <a:srgbClr val="333333"/>
                </a:solidFill>
                <a:effectLst/>
                <a:latin typeface="Helvetica Neue"/>
              </a:rPr>
              <a:t>If it appears from the trend analysis that structural problems are occurring, then measures will be taken in order to resolve these structural complaints. This may be through changes in process and / or product.</a:t>
            </a:r>
          </a:p>
          <a:p>
            <a:pPr marL="342900" indent="-342900" algn="l">
              <a:buFont typeface="Arial" panose="020B0604020202020204" pitchFamily="34" charset="0"/>
              <a:buChar char="•"/>
            </a:pPr>
            <a:r>
              <a:rPr lang="en-US" sz="1800" b="0" i="0" dirty="0">
                <a:solidFill>
                  <a:srgbClr val="333333"/>
                </a:solidFill>
                <a:effectLst/>
                <a:latin typeface="Helvetica Neue"/>
              </a:rPr>
              <a:t>A root cause analysis must only be conducted by a significant rise in the total complaints or serious complaints (food safety).</a:t>
            </a:r>
            <a:endParaRPr lang="en-US" sz="1800" dirty="0"/>
          </a:p>
        </p:txBody>
      </p:sp>
    </p:spTree>
    <p:extLst>
      <p:ext uri="{BB962C8B-B14F-4D97-AF65-F5344CB8AC3E}">
        <p14:creationId xmlns:p14="http://schemas.microsoft.com/office/powerpoint/2010/main" val="7600711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C356A428-6ED3-F5BC-73A5-9B7DE3DA18C3}"/>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Calibri"/>
            </a:endParaRPr>
          </a:p>
        </p:txBody>
      </p:sp>
      <p:sp>
        <p:nvSpPr>
          <p:cNvPr id="3" name="Titel 1">
            <a:extLst>
              <a:ext uri="{FF2B5EF4-FFF2-40B4-BE49-F238E27FC236}">
                <a16:creationId xmlns:a16="http://schemas.microsoft.com/office/drawing/2014/main" id="{DA2DADE4-8E60-667B-FB2F-A62088158221}"/>
              </a:ext>
            </a:extLst>
          </p:cNvPr>
          <p:cNvSpPr txBox="1">
            <a:spLocks noGrp="1"/>
          </p:cNvSpPr>
          <p:nvPr>
            <p:ph type="title"/>
          </p:nvPr>
        </p:nvSpPr>
        <p:spPr>
          <a:xfrm>
            <a:off x="638882" y="639193"/>
            <a:ext cx="3571810" cy="3573511"/>
          </a:xfrm>
        </p:spPr>
        <p:txBody>
          <a:bodyPr anchor="b">
            <a:normAutofit/>
          </a:bodyPr>
          <a:lstStyle/>
          <a:p>
            <a:pPr lvl="0"/>
            <a:r>
              <a:rPr lang="pt-BR" sz="4000" dirty="0"/>
              <a:t>Documentation</a:t>
            </a:r>
            <a:endParaRPr lang="en-US" sz="4000" dirty="0"/>
          </a:p>
        </p:txBody>
      </p:sp>
      <p:sp>
        <p:nvSpPr>
          <p:cNvPr id="4" name="sketch line">
            <a:extLst>
              <a:ext uri="{FF2B5EF4-FFF2-40B4-BE49-F238E27FC236}">
                <a16:creationId xmlns:a16="http://schemas.microsoft.com/office/drawing/2014/main" id="{6923234F-FB1E-3C2B-0F8B-17099623DBEC}"/>
              </a:ext>
            </a:extLst>
          </p:cNvPr>
          <p:cNvSpPr>
            <a:spLocks noMove="1" noResize="1"/>
          </p:cNvSpPr>
          <p:nvPr/>
        </p:nvSpPr>
        <p:spPr>
          <a:xfrm>
            <a:off x="643280" y="4409264"/>
            <a:ext cx="3255099" cy="18288"/>
          </a:xfrm>
          <a:prstGeom prst="rect">
            <a:avLst/>
          </a:prstGeom>
          <a:solidFill>
            <a:srgbClr val="ED7D31"/>
          </a:solidFill>
          <a:ln w="38103" cap="rnd">
            <a:solidFill>
              <a:srgbClr val="ED7D31"/>
            </a:solidFill>
            <a:prstDash val="solid"/>
            <a:roun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6" name="Picture 5">
            <a:extLst>
              <a:ext uri="{FF2B5EF4-FFF2-40B4-BE49-F238E27FC236}">
                <a16:creationId xmlns:a16="http://schemas.microsoft.com/office/drawing/2014/main" id="{BE226876-D8DC-EE03-E255-1610589EE13F}"/>
              </a:ext>
            </a:extLst>
          </p:cNvPr>
          <p:cNvPicPr>
            <a:picLocks noChangeAspect="1"/>
          </p:cNvPicPr>
          <p:nvPr/>
        </p:nvPicPr>
        <p:blipFill>
          <a:blip r:embed="rId3"/>
          <a:stretch>
            <a:fillRect/>
          </a:stretch>
        </p:blipFill>
        <p:spPr>
          <a:xfrm>
            <a:off x="11069305" y="-9"/>
            <a:ext cx="1122691" cy="584201"/>
          </a:xfrm>
          <a:prstGeom prst="rect">
            <a:avLst/>
          </a:prstGeom>
          <a:noFill/>
          <a:ln cap="flat">
            <a:noFill/>
          </a:ln>
        </p:spPr>
      </p:pic>
      <p:pic>
        <p:nvPicPr>
          <p:cNvPr id="7" name="Picture 17" descr="Logo&#10;&#10;Description automatically generated">
            <a:extLst>
              <a:ext uri="{FF2B5EF4-FFF2-40B4-BE49-F238E27FC236}">
                <a16:creationId xmlns:a16="http://schemas.microsoft.com/office/drawing/2014/main" id="{DEA00538-C38D-48D9-39A6-E54C1311FEA4}"/>
              </a:ext>
            </a:extLst>
          </p:cNvPr>
          <p:cNvPicPr>
            <a:picLocks noChangeAspect="1"/>
          </p:cNvPicPr>
          <p:nvPr/>
        </p:nvPicPr>
        <p:blipFill>
          <a:blip r:embed="rId4"/>
          <a:stretch>
            <a:fillRect/>
          </a:stretch>
        </p:blipFill>
        <p:spPr>
          <a:xfrm>
            <a:off x="11282050" y="6465768"/>
            <a:ext cx="909946" cy="390302"/>
          </a:xfrm>
          <a:prstGeom prst="rect">
            <a:avLst/>
          </a:prstGeom>
          <a:noFill/>
          <a:ln cap="flat">
            <a:noFill/>
          </a:ln>
        </p:spPr>
      </p:pic>
      <p:sp>
        <p:nvSpPr>
          <p:cNvPr id="8" name="Titel 1">
            <a:extLst>
              <a:ext uri="{FF2B5EF4-FFF2-40B4-BE49-F238E27FC236}">
                <a16:creationId xmlns:a16="http://schemas.microsoft.com/office/drawing/2014/main" id="{26A9FAE1-0BE2-701C-944D-A7DB8C8E2672}"/>
              </a:ext>
            </a:extLst>
          </p:cNvPr>
          <p:cNvSpPr txBox="1">
            <a:spLocks/>
          </p:cNvSpPr>
          <p:nvPr/>
        </p:nvSpPr>
        <p:spPr>
          <a:xfrm>
            <a:off x="466009" y="4609060"/>
            <a:ext cx="3571810" cy="390184"/>
          </a:xfrm>
          <a:prstGeom prst="rect">
            <a:avLst/>
          </a:prstGeom>
          <a:noFill/>
          <a:ln>
            <a:noFill/>
          </a:ln>
        </p:spPr>
        <p:txBody>
          <a:bodyPr vert="horz" wrap="square" lIns="91440" tIns="45720" rIns="91440" bIns="45720" anchor="b" anchorCtr="0" compatLnSpc="1">
            <a:normAutofit fontScale="92500" lnSpcReduction="20000"/>
          </a:bodyPr>
          <a:lstStyle>
            <a:lvl1pPr marL="0" marR="0" lvl="0" indent="0" algn="l" defTabSz="914400" rtl="0" fontAlgn="auto" hangingPunct="1">
              <a:lnSpc>
                <a:spcPct val="90000"/>
              </a:lnSpc>
              <a:spcBef>
                <a:spcPts val="0"/>
              </a:spcBef>
              <a:spcAft>
                <a:spcPts val="0"/>
              </a:spcAft>
              <a:buNone/>
              <a:tabLst/>
              <a:defRPr lang="nl-NL" sz="4400" b="0" i="0" u="none" strike="noStrike" kern="1200" cap="none" spc="0" baseline="0">
                <a:solidFill>
                  <a:srgbClr val="000000"/>
                </a:solidFill>
                <a:uFillTx/>
                <a:latin typeface="Calibri Light"/>
              </a:defRPr>
            </a:lvl1pPr>
          </a:lstStyle>
          <a:p>
            <a:pPr algn="ctr"/>
            <a:endParaRPr lang="en-US" sz="2800" dirty="0"/>
          </a:p>
        </p:txBody>
      </p:sp>
      <p:sp>
        <p:nvSpPr>
          <p:cNvPr id="9" name="Titel 1">
            <a:extLst>
              <a:ext uri="{FF2B5EF4-FFF2-40B4-BE49-F238E27FC236}">
                <a16:creationId xmlns:a16="http://schemas.microsoft.com/office/drawing/2014/main" id="{16DA3D3E-EC3F-A6F2-82D0-192DB55C0436}"/>
              </a:ext>
            </a:extLst>
          </p:cNvPr>
          <p:cNvSpPr txBox="1">
            <a:spLocks/>
          </p:cNvSpPr>
          <p:nvPr/>
        </p:nvSpPr>
        <p:spPr>
          <a:xfrm>
            <a:off x="4017687" y="584192"/>
            <a:ext cx="7862599" cy="5879646"/>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90000"/>
              </a:lnSpc>
              <a:spcBef>
                <a:spcPts val="0"/>
              </a:spcBef>
              <a:spcAft>
                <a:spcPts val="0"/>
              </a:spcAft>
              <a:buNone/>
              <a:tabLst/>
              <a:defRPr lang="nl-NL" sz="4400" b="0" i="0" u="none" strike="noStrike" kern="1200" cap="none" spc="0" baseline="0">
                <a:solidFill>
                  <a:srgbClr val="000000"/>
                </a:solidFill>
                <a:uFillTx/>
                <a:latin typeface="Calibri Light"/>
              </a:defRPr>
            </a:lvl1pPr>
          </a:lstStyle>
          <a:p>
            <a:pPr algn="l"/>
            <a:endParaRPr lang="en-US" sz="1800" b="0" i="0" dirty="0">
              <a:solidFill>
                <a:srgbClr val="333333"/>
              </a:solidFill>
              <a:effectLst/>
              <a:latin typeface="Helvetica Neue"/>
            </a:endParaRPr>
          </a:p>
          <a:p>
            <a:pPr algn="l"/>
            <a:endParaRPr lang="en-US" sz="1800" dirty="0">
              <a:solidFill>
                <a:srgbClr val="333333"/>
              </a:solidFill>
              <a:latin typeface="Helvetica Neue"/>
            </a:endParaRPr>
          </a:p>
          <a:p>
            <a:pPr algn="l"/>
            <a:r>
              <a:rPr lang="en-US" sz="2400" b="0" i="0" dirty="0">
                <a:solidFill>
                  <a:srgbClr val="333333"/>
                </a:solidFill>
                <a:effectLst/>
                <a:latin typeface="Helvetica Neue"/>
              </a:rPr>
              <a:t>How to record and register is outlined in this step-by- The quality manual is digitally stored in iMIS. Every change is tracked in the system, so it would be easy to compare to earlier versions.  Login codes with passwords and authorizations control who can see or edit documents. Daily electronic backups keep papers safe. The following types of documents are included in our digital handbook:</a:t>
            </a:r>
          </a:p>
          <a:p>
            <a:pPr algn="l"/>
            <a:endParaRPr lang="en-US" sz="2100" b="0" i="0" dirty="0">
              <a:solidFill>
                <a:srgbClr val="333333"/>
              </a:solidFill>
              <a:effectLst/>
              <a:latin typeface="Helvetica Neue"/>
            </a:endParaRPr>
          </a:p>
          <a:p>
            <a:pPr marL="171450" indent="-171450" algn="l">
              <a:buFont typeface="Arial" panose="020B0604020202020204" pitchFamily="34" charset="0"/>
              <a:buChar char="•"/>
            </a:pPr>
            <a:r>
              <a:rPr lang="en-US" sz="2000" b="0" i="0" dirty="0">
                <a:solidFill>
                  <a:srgbClr val="333333"/>
                </a:solidFill>
                <a:effectLst/>
                <a:latin typeface="Helvetica Neue"/>
              </a:rPr>
              <a:t>Procedure: Cross-departmental activities are recorded in a procedure. A procedure contains the steps that must be followed by different departments to achieve the desired end result.</a:t>
            </a:r>
            <a:endParaRPr lang="en-US" sz="2000" dirty="0">
              <a:solidFill>
                <a:srgbClr val="333333"/>
              </a:solidFill>
              <a:latin typeface="Helvetica Neue"/>
            </a:endParaRPr>
          </a:p>
          <a:p>
            <a:pPr marL="171450" indent="-171450" algn="l">
              <a:buFont typeface="Arial" panose="020B0604020202020204" pitchFamily="34" charset="0"/>
              <a:buChar char="•"/>
            </a:pPr>
            <a:r>
              <a:rPr lang="en-US" sz="2000" b="0" i="0" dirty="0">
                <a:solidFill>
                  <a:srgbClr val="333333"/>
                </a:solidFill>
                <a:effectLst/>
                <a:latin typeface="Helvetica Neue"/>
              </a:rPr>
              <a:t>Instructions: An instruction states how an action must be carried out within the department.</a:t>
            </a:r>
            <a:endParaRPr lang="en-US" sz="2000" dirty="0">
              <a:solidFill>
                <a:srgbClr val="333333"/>
              </a:solidFill>
              <a:latin typeface="Helvetica Neue"/>
            </a:endParaRPr>
          </a:p>
          <a:p>
            <a:pPr marL="171450" indent="-171450" algn="l">
              <a:buFont typeface="Arial" panose="020B0604020202020204" pitchFamily="34" charset="0"/>
              <a:buChar char="•"/>
            </a:pPr>
            <a:r>
              <a:rPr lang="en-US" sz="2000" b="0" i="0" dirty="0">
                <a:solidFill>
                  <a:srgbClr val="333333"/>
                </a:solidFill>
                <a:effectLst/>
                <a:latin typeface="Helvetica Neue"/>
              </a:rPr>
              <a:t>Form: A form is intended as an information carrier and serves as a means of communication between the different department.</a:t>
            </a:r>
            <a:endParaRPr lang="en-US" sz="2000" dirty="0">
              <a:solidFill>
                <a:srgbClr val="333333"/>
              </a:solidFill>
              <a:latin typeface="Helvetica Neue"/>
            </a:endParaRPr>
          </a:p>
          <a:p>
            <a:pPr marL="171450" indent="-171450" algn="l">
              <a:buFont typeface="Arial" panose="020B0604020202020204" pitchFamily="34" charset="0"/>
              <a:buChar char="•"/>
            </a:pPr>
            <a:r>
              <a:rPr lang="en-US" sz="2000" b="0" i="0" dirty="0">
                <a:solidFill>
                  <a:srgbClr val="333333"/>
                </a:solidFill>
                <a:effectLst/>
                <a:latin typeface="Helvetica Neue"/>
              </a:rPr>
              <a:t>Specifications: The determined constants are recorded here. Specifications are intended for reference.</a:t>
            </a:r>
          </a:p>
          <a:p>
            <a:pPr algn="l"/>
            <a:endParaRPr lang="en-US" sz="900" b="0" i="0" dirty="0">
              <a:solidFill>
                <a:srgbClr val="333333"/>
              </a:solidFill>
              <a:effectLst/>
              <a:latin typeface="Helvetica Neue"/>
            </a:endParaRPr>
          </a:p>
        </p:txBody>
      </p:sp>
      <p:sp>
        <p:nvSpPr>
          <p:cNvPr id="12" name="Titel 1">
            <a:extLst>
              <a:ext uri="{FF2B5EF4-FFF2-40B4-BE49-F238E27FC236}">
                <a16:creationId xmlns:a16="http://schemas.microsoft.com/office/drawing/2014/main" id="{410C1D0D-E4C2-41D8-E7F9-D7AA1073B200}"/>
              </a:ext>
            </a:extLst>
          </p:cNvPr>
          <p:cNvSpPr txBox="1">
            <a:spLocks/>
          </p:cNvSpPr>
          <p:nvPr/>
        </p:nvSpPr>
        <p:spPr>
          <a:xfrm>
            <a:off x="484924" y="4556806"/>
            <a:ext cx="3571810" cy="390184"/>
          </a:xfrm>
          <a:prstGeom prst="rect">
            <a:avLst/>
          </a:prstGeom>
          <a:noFill/>
          <a:ln>
            <a:noFill/>
          </a:ln>
        </p:spPr>
        <p:txBody>
          <a:bodyPr vert="horz" wrap="square" lIns="91440" tIns="45720" rIns="91440" bIns="45720" anchor="b" anchorCtr="0" compatLnSpc="1">
            <a:normAutofit fontScale="70000" lnSpcReduction="20000"/>
          </a:bodyPr>
          <a:lstStyle>
            <a:lvl1pPr marL="0" marR="0" lvl="0" indent="0" algn="l" defTabSz="914400" rtl="0" fontAlgn="auto" hangingPunct="1">
              <a:lnSpc>
                <a:spcPct val="90000"/>
              </a:lnSpc>
              <a:spcBef>
                <a:spcPts val="0"/>
              </a:spcBef>
              <a:spcAft>
                <a:spcPts val="0"/>
              </a:spcAft>
              <a:buNone/>
              <a:tabLst/>
              <a:defRPr lang="nl-NL" sz="4400" b="0" i="0" u="none" strike="noStrike" kern="1200" cap="none" spc="0" baseline="0">
                <a:solidFill>
                  <a:srgbClr val="000000"/>
                </a:solidFill>
                <a:uFillTx/>
                <a:latin typeface="Calibri Light"/>
              </a:defRPr>
            </a:lvl1pPr>
          </a:lstStyle>
          <a:p>
            <a:pPr algn="ctr"/>
            <a:r>
              <a:rPr lang="pt-BR" sz="2800" dirty="0"/>
              <a:t>Good Manufacturing Procedures</a:t>
            </a:r>
            <a:endParaRPr lang="en-US" sz="2800" dirty="0"/>
          </a:p>
        </p:txBody>
      </p:sp>
    </p:spTree>
    <p:extLst>
      <p:ext uri="{BB962C8B-B14F-4D97-AF65-F5344CB8AC3E}">
        <p14:creationId xmlns:p14="http://schemas.microsoft.com/office/powerpoint/2010/main" val="34478536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C356A428-6ED3-F5BC-73A5-9B7DE3DA18C3}"/>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Calibri"/>
            </a:endParaRPr>
          </a:p>
        </p:txBody>
      </p:sp>
      <p:sp>
        <p:nvSpPr>
          <p:cNvPr id="3" name="Titel 1">
            <a:extLst>
              <a:ext uri="{FF2B5EF4-FFF2-40B4-BE49-F238E27FC236}">
                <a16:creationId xmlns:a16="http://schemas.microsoft.com/office/drawing/2014/main" id="{DA2DADE4-8E60-667B-FB2F-A62088158221}"/>
              </a:ext>
            </a:extLst>
          </p:cNvPr>
          <p:cNvSpPr txBox="1">
            <a:spLocks noGrp="1"/>
          </p:cNvSpPr>
          <p:nvPr>
            <p:ph type="title"/>
          </p:nvPr>
        </p:nvSpPr>
        <p:spPr>
          <a:xfrm>
            <a:off x="638882" y="639193"/>
            <a:ext cx="3571810" cy="3573511"/>
          </a:xfrm>
        </p:spPr>
        <p:txBody>
          <a:bodyPr anchor="b">
            <a:normAutofit/>
          </a:bodyPr>
          <a:lstStyle/>
          <a:p>
            <a:pPr algn="l"/>
            <a:r>
              <a:rPr lang="nl-NL" sz="4000" b="0" i="0" dirty="0" err="1">
                <a:solidFill>
                  <a:srgbClr val="333333"/>
                </a:solidFill>
                <a:effectLst/>
                <a:latin typeface="Helvetica Neue"/>
              </a:rPr>
              <a:t>Education</a:t>
            </a:r>
            <a:r>
              <a:rPr lang="nl-NL" sz="4000" b="0" i="0" dirty="0">
                <a:solidFill>
                  <a:srgbClr val="333333"/>
                </a:solidFill>
                <a:effectLst/>
                <a:latin typeface="Helvetica Neue"/>
              </a:rPr>
              <a:t> and Training</a:t>
            </a:r>
          </a:p>
        </p:txBody>
      </p:sp>
      <p:sp>
        <p:nvSpPr>
          <p:cNvPr id="4" name="sketch line">
            <a:extLst>
              <a:ext uri="{FF2B5EF4-FFF2-40B4-BE49-F238E27FC236}">
                <a16:creationId xmlns:a16="http://schemas.microsoft.com/office/drawing/2014/main" id="{6923234F-FB1E-3C2B-0F8B-17099623DBEC}"/>
              </a:ext>
            </a:extLst>
          </p:cNvPr>
          <p:cNvSpPr>
            <a:spLocks noMove="1" noResize="1"/>
          </p:cNvSpPr>
          <p:nvPr/>
        </p:nvSpPr>
        <p:spPr>
          <a:xfrm>
            <a:off x="643280" y="4409264"/>
            <a:ext cx="3255099" cy="18288"/>
          </a:xfrm>
          <a:prstGeom prst="rect">
            <a:avLst/>
          </a:prstGeom>
          <a:solidFill>
            <a:srgbClr val="ED7D31"/>
          </a:solidFill>
          <a:ln w="38103" cap="rnd">
            <a:solidFill>
              <a:srgbClr val="ED7D31"/>
            </a:solidFill>
            <a:prstDash val="solid"/>
            <a:roun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6" name="Picture 5">
            <a:extLst>
              <a:ext uri="{FF2B5EF4-FFF2-40B4-BE49-F238E27FC236}">
                <a16:creationId xmlns:a16="http://schemas.microsoft.com/office/drawing/2014/main" id="{BE226876-D8DC-EE03-E255-1610589EE13F}"/>
              </a:ext>
            </a:extLst>
          </p:cNvPr>
          <p:cNvPicPr>
            <a:picLocks noChangeAspect="1"/>
          </p:cNvPicPr>
          <p:nvPr/>
        </p:nvPicPr>
        <p:blipFill>
          <a:blip r:embed="rId3"/>
          <a:stretch>
            <a:fillRect/>
          </a:stretch>
        </p:blipFill>
        <p:spPr>
          <a:xfrm>
            <a:off x="11069305" y="-9"/>
            <a:ext cx="1122691" cy="584201"/>
          </a:xfrm>
          <a:prstGeom prst="rect">
            <a:avLst/>
          </a:prstGeom>
          <a:noFill/>
          <a:ln cap="flat">
            <a:noFill/>
          </a:ln>
        </p:spPr>
      </p:pic>
      <p:pic>
        <p:nvPicPr>
          <p:cNvPr id="7" name="Picture 17" descr="Logo&#10;&#10;Description automatically generated">
            <a:extLst>
              <a:ext uri="{FF2B5EF4-FFF2-40B4-BE49-F238E27FC236}">
                <a16:creationId xmlns:a16="http://schemas.microsoft.com/office/drawing/2014/main" id="{DEA00538-C38D-48D9-39A6-E54C1311FEA4}"/>
              </a:ext>
            </a:extLst>
          </p:cNvPr>
          <p:cNvPicPr>
            <a:picLocks noChangeAspect="1"/>
          </p:cNvPicPr>
          <p:nvPr/>
        </p:nvPicPr>
        <p:blipFill>
          <a:blip r:embed="rId4"/>
          <a:stretch>
            <a:fillRect/>
          </a:stretch>
        </p:blipFill>
        <p:spPr>
          <a:xfrm>
            <a:off x="11282050" y="6465768"/>
            <a:ext cx="909946" cy="390302"/>
          </a:xfrm>
          <a:prstGeom prst="rect">
            <a:avLst/>
          </a:prstGeom>
          <a:noFill/>
          <a:ln cap="flat">
            <a:noFill/>
          </a:ln>
        </p:spPr>
      </p:pic>
      <p:sp>
        <p:nvSpPr>
          <p:cNvPr id="9" name="Titel 1">
            <a:extLst>
              <a:ext uri="{FF2B5EF4-FFF2-40B4-BE49-F238E27FC236}">
                <a16:creationId xmlns:a16="http://schemas.microsoft.com/office/drawing/2014/main" id="{16DA3D3E-EC3F-A6F2-82D0-192DB55C0436}"/>
              </a:ext>
            </a:extLst>
          </p:cNvPr>
          <p:cNvSpPr txBox="1">
            <a:spLocks/>
          </p:cNvSpPr>
          <p:nvPr/>
        </p:nvSpPr>
        <p:spPr>
          <a:xfrm>
            <a:off x="4037819" y="292091"/>
            <a:ext cx="7862599" cy="6073462"/>
          </a:xfrm>
          <a:prstGeom prst="rect">
            <a:avLst/>
          </a:prstGeom>
          <a:noFill/>
          <a:ln>
            <a:noFill/>
          </a:ln>
        </p:spPr>
        <p:txBody>
          <a:bodyPr vert="horz" wrap="square" lIns="91440" tIns="45720" rIns="91440" bIns="45720" anchor="b" anchorCtr="0" compatLnSpc="1">
            <a:normAutofit fontScale="25000" lnSpcReduction="20000"/>
          </a:bodyPr>
          <a:lstStyle>
            <a:lvl1pPr marL="0" marR="0" lvl="0" indent="0" algn="l" defTabSz="914400" rtl="0" fontAlgn="auto" hangingPunct="1">
              <a:lnSpc>
                <a:spcPct val="90000"/>
              </a:lnSpc>
              <a:spcBef>
                <a:spcPts val="0"/>
              </a:spcBef>
              <a:spcAft>
                <a:spcPts val="0"/>
              </a:spcAft>
              <a:buNone/>
              <a:tabLst/>
              <a:defRPr lang="nl-NL" sz="4400" b="0" i="0" u="none" strike="noStrike" kern="1200" cap="none" spc="0" baseline="0">
                <a:solidFill>
                  <a:srgbClr val="000000"/>
                </a:solidFill>
                <a:uFillTx/>
                <a:latin typeface="Calibri Light"/>
              </a:defRPr>
            </a:lvl1pPr>
          </a:lstStyle>
          <a:p>
            <a:pPr lvl="1">
              <a:lnSpc>
                <a:spcPct val="120000"/>
              </a:lnSpc>
            </a:pPr>
            <a:r>
              <a:rPr lang="en-US" sz="8400" b="1" i="0" dirty="0">
                <a:solidFill>
                  <a:srgbClr val="333333"/>
                </a:solidFill>
                <a:effectLst/>
                <a:latin typeface="Helvetica Neue"/>
              </a:rPr>
              <a:t>Training</a:t>
            </a:r>
          </a:p>
          <a:p>
            <a:pPr lvl="1">
              <a:lnSpc>
                <a:spcPct val="120000"/>
              </a:lnSpc>
            </a:pPr>
            <a:r>
              <a:rPr lang="en-US" sz="8400" i="0" dirty="0">
                <a:solidFill>
                  <a:srgbClr val="333333"/>
                </a:solidFill>
                <a:effectLst/>
                <a:latin typeface="Helvetica Neue"/>
              </a:rPr>
              <a:t>All employees in our organization must have the necessary training, education, or experience. This may be achieved by external or internal training. Management must retrain or educate employees who are not appropriately trained or educated. The training requirement is set annually.</a:t>
            </a:r>
            <a:br>
              <a:rPr lang="en-US" sz="8400" b="0" i="0" dirty="0">
                <a:solidFill>
                  <a:srgbClr val="333333"/>
                </a:solidFill>
                <a:effectLst/>
                <a:latin typeface="Helvetica Neue"/>
              </a:rPr>
            </a:br>
            <a:endParaRPr lang="en-US" sz="8400" b="1" i="0" dirty="0">
              <a:solidFill>
                <a:srgbClr val="333333"/>
              </a:solidFill>
              <a:effectLst/>
              <a:latin typeface="Helvetica Neue"/>
            </a:endParaRPr>
          </a:p>
          <a:p>
            <a:pPr lvl="1">
              <a:lnSpc>
                <a:spcPct val="120000"/>
              </a:lnSpc>
            </a:pPr>
            <a:r>
              <a:rPr lang="en-US" sz="8400" b="1" i="0" dirty="0">
                <a:solidFill>
                  <a:srgbClr val="333333"/>
                </a:solidFill>
                <a:effectLst/>
                <a:latin typeface="Helvetica Neue"/>
              </a:rPr>
              <a:t>MIS Audit Control Rounds:</a:t>
            </a:r>
          </a:p>
          <a:p>
            <a:pPr lvl="1">
              <a:lnSpc>
                <a:spcPct val="120000"/>
              </a:lnSpc>
            </a:pPr>
            <a:r>
              <a:rPr lang="en-US" sz="8400" i="0" dirty="0">
                <a:solidFill>
                  <a:srgbClr val="333333"/>
                </a:solidFill>
                <a:effectLst/>
                <a:latin typeface="Helvetica Neue"/>
              </a:rPr>
              <a:t>Once per month the personnel knowledge check is performed to check if all employees have enough knowledge of, among other things:</a:t>
            </a:r>
          </a:p>
          <a:p>
            <a:pPr lvl="1">
              <a:lnSpc>
                <a:spcPct val="120000"/>
              </a:lnSpc>
            </a:pPr>
            <a:endParaRPr lang="en-US" sz="8400" i="0" dirty="0">
              <a:solidFill>
                <a:srgbClr val="333333"/>
              </a:solidFill>
              <a:effectLst/>
              <a:latin typeface="Helvetica Neue"/>
            </a:endParaRPr>
          </a:p>
          <a:p>
            <a:pPr marL="1143000" lvl="1" indent="-685800">
              <a:lnSpc>
                <a:spcPct val="120000"/>
              </a:lnSpc>
              <a:buFont typeface="Arial" panose="020B0604020202020204" pitchFamily="34" charset="0"/>
              <a:buChar char="•"/>
            </a:pPr>
            <a:r>
              <a:rPr lang="en-US" sz="8400" i="0" dirty="0">
                <a:solidFill>
                  <a:srgbClr val="333333"/>
                </a:solidFill>
                <a:effectLst/>
                <a:latin typeface="Helvetica Neue"/>
              </a:rPr>
              <a:t>Company rules</a:t>
            </a:r>
          </a:p>
          <a:p>
            <a:pPr marL="1143000" lvl="1" indent="-685800">
              <a:lnSpc>
                <a:spcPct val="120000"/>
              </a:lnSpc>
              <a:buFont typeface="Arial" panose="020B0604020202020204" pitchFamily="34" charset="0"/>
              <a:buChar char="•"/>
            </a:pPr>
            <a:r>
              <a:rPr lang="en-US" sz="8400" i="0" dirty="0">
                <a:solidFill>
                  <a:srgbClr val="333333"/>
                </a:solidFill>
                <a:effectLst/>
                <a:latin typeface="Helvetica Neue"/>
              </a:rPr>
              <a:t>Hygiene rules</a:t>
            </a:r>
          </a:p>
          <a:p>
            <a:pPr marL="1143000" lvl="1" indent="-685800">
              <a:lnSpc>
                <a:spcPct val="120000"/>
              </a:lnSpc>
              <a:buFont typeface="Arial" panose="020B0604020202020204" pitchFamily="34" charset="0"/>
              <a:buChar char="•"/>
            </a:pPr>
            <a:r>
              <a:rPr lang="en-US" sz="8400" i="0" dirty="0">
                <a:solidFill>
                  <a:srgbClr val="333333"/>
                </a:solidFill>
                <a:effectLst/>
                <a:latin typeface="Helvetica Neue"/>
              </a:rPr>
              <a:t>HACCP</a:t>
            </a:r>
            <a:endParaRPr lang="en-US" sz="8400" dirty="0">
              <a:solidFill>
                <a:srgbClr val="333333"/>
              </a:solidFill>
              <a:latin typeface="Helvetica Neue"/>
            </a:endParaRPr>
          </a:p>
          <a:p>
            <a:pPr marL="1143000" lvl="1" indent="-685800">
              <a:lnSpc>
                <a:spcPct val="120000"/>
              </a:lnSpc>
              <a:buFont typeface="Arial" panose="020B0604020202020204" pitchFamily="34" charset="0"/>
              <a:buChar char="•"/>
            </a:pPr>
            <a:r>
              <a:rPr lang="en-US" sz="8400" i="0" dirty="0">
                <a:solidFill>
                  <a:srgbClr val="333333"/>
                </a:solidFill>
                <a:effectLst/>
                <a:latin typeface="Helvetica Neue"/>
              </a:rPr>
              <a:t>Employee health and safety</a:t>
            </a:r>
          </a:p>
        </p:txBody>
      </p:sp>
      <p:sp>
        <p:nvSpPr>
          <p:cNvPr id="11" name="Titel 1">
            <a:extLst>
              <a:ext uri="{FF2B5EF4-FFF2-40B4-BE49-F238E27FC236}">
                <a16:creationId xmlns:a16="http://schemas.microsoft.com/office/drawing/2014/main" id="{2841A6C8-CEE0-C177-C22E-617D67477D73}"/>
              </a:ext>
            </a:extLst>
          </p:cNvPr>
          <p:cNvSpPr txBox="1">
            <a:spLocks/>
          </p:cNvSpPr>
          <p:nvPr/>
        </p:nvSpPr>
        <p:spPr>
          <a:xfrm>
            <a:off x="484924" y="4559806"/>
            <a:ext cx="3571810" cy="390184"/>
          </a:xfrm>
          <a:prstGeom prst="rect">
            <a:avLst/>
          </a:prstGeom>
          <a:noFill/>
          <a:ln>
            <a:noFill/>
          </a:ln>
        </p:spPr>
        <p:txBody>
          <a:bodyPr vert="horz" wrap="square" lIns="91440" tIns="45720" rIns="91440" bIns="45720" anchor="b" anchorCtr="0" compatLnSpc="1">
            <a:normAutofit fontScale="70000" lnSpcReduction="20000"/>
          </a:bodyPr>
          <a:lstStyle>
            <a:lvl1pPr marL="0" marR="0" lvl="0" indent="0" algn="l" defTabSz="914400" rtl="0" fontAlgn="auto" hangingPunct="1">
              <a:lnSpc>
                <a:spcPct val="90000"/>
              </a:lnSpc>
              <a:spcBef>
                <a:spcPts val="0"/>
              </a:spcBef>
              <a:spcAft>
                <a:spcPts val="0"/>
              </a:spcAft>
              <a:buNone/>
              <a:tabLst/>
              <a:defRPr lang="nl-NL" sz="4400" b="0" i="0" u="none" strike="noStrike" kern="1200" cap="none" spc="0" baseline="0">
                <a:solidFill>
                  <a:srgbClr val="000000"/>
                </a:solidFill>
                <a:uFillTx/>
                <a:latin typeface="Calibri Light"/>
              </a:defRPr>
            </a:lvl1pPr>
          </a:lstStyle>
          <a:p>
            <a:pPr algn="ctr"/>
            <a:r>
              <a:rPr lang="pt-BR" sz="2800" dirty="0"/>
              <a:t>Good Manufacturing Procedures</a:t>
            </a:r>
            <a:endParaRPr lang="en-US" sz="2800" dirty="0"/>
          </a:p>
        </p:txBody>
      </p:sp>
    </p:spTree>
    <p:extLst>
      <p:ext uri="{BB962C8B-B14F-4D97-AF65-F5344CB8AC3E}">
        <p14:creationId xmlns:p14="http://schemas.microsoft.com/office/powerpoint/2010/main" val="108833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1165">
    <p:bg>
      <p:bgPr>
        <a:solidFill>
          <a:srgbClr val="FFFFFF"/>
        </a:solidFill>
        <a:effectLst/>
      </p:bgPr>
    </p:bg>
    <p:spTree>
      <p:nvGrpSpPr>
        <p:cNvPr id="1" name=""/>
        <p:cNvGrpSpPr/>
        <p:nvPr/>
      </p:nvGrpSpPr>
      <p:grpSpPr>
        <a:xfrm>
          <a:off x="0" y="0"/>
          <a:ext cx="0" cy="0"/>
          <a:chOff x="0" y="0"/>
          <a:chExt cx="0" cy="0"/>
        </a:xfrm>
      </p:grpSpPr>
      <p:sp>
        <p:nvSpPr>
          <p:cNvPr id="2" name="Rectangle 16">
            <a:extLst>
              <a:ext uri="{FF2B5EF4-FFF2-40B4-BE49-F238E27FC236}">
                <a16:creationId xmlns:a16="http://schemas.microsoft.com/office/drawing/2014/main" id="{C354C814-042C-4302-7B4B-78C701A6C3E1}"/>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Rectangle 18">
            <a:extLst>
              <a:ext uri="{FF2B5EF4-FFF2-40B4-BE49-F238E27FC236}">
                <a16:creationId xmlns:a16="http://schemas.microsoft.com/office/drawing/2014/main" id="{75187B72-EC5A-756B-F02C-0834156189F4}"/>
              </a:ext>
            </a:extLst>
          </p:cNvPr>
          <p:cNvSpPr>
            <a:spLocks noMove="1" noResize="1"/>
          </p:cNvSpPr>
          <p:nvPr/>
        </p:nvSpPr>
        <p:spPr>
          <a:xfrm>
            <a:off x="558204" y="0"/>
            <a:ext cx="11167448" cy="2018803"/>
          </a:xfrm>
          <a:prstGeom prst="rect">
            <a:avLst/>
          </a:prstGeom>
          <a:solidFill>
            <a:srgbClr val="FFFFFF"/>
          </a:solidFill>
          <a:ln w="9528" cap="flat">
            <a:solidFill>
              <a:srgbClr val="E1E1E1"/>
            </a:solidFill>
            <a:prstDash val="solid"/>
            <a:miter/>
          </a:ln>
          <a:effectLst>
            <a:outerShdw dist="38096" dir="2700000" algn="tl">
              <a:srgbClr val="D9D9D9">
                <a:alpha val="50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Rectangle 20">
            <a:extLst>
              <a:ext uri="{FF2B5EF4-FFF2-40B4-BE49-F238E27FC236}">
                <a16:creationId xmlns:a16="http://schemas.microsoft.com/office/drawing/2014/main" id="{39561CF8-FA6D-B05F-909B-960E50310A80}"/>
              </a:ext>
            </a:extLst>
          </p:cNvPr>
          <p:cNvSpPr>
            <a:spLocks noMove="1" noResize="1"/>
          </p:cNvSpPr>
          <p:nvPr/>
        </p:nvSpPr>
        <p:spPr>
          <a:xfrm>
            <a:off x="566928" y="0"/>
            <a:ext cx="11155680" cy="201168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Rectangle 2">
            <a:extLst>
              <a:ext uri="{FF2B5EF4-FFF2-40B4-BE49-F238E27FC236}">
                <a16:creationId xmlns:a16="http://schemas.microsoft.com/office/drawing/2014/main" id="{841541B4-4D36-6238-27AA-A2B848AB0526}"/>
              </a:ext>
            </a:extLst>
          </p:cNvPr>
          <p:cNvSpPr txBox="1">
            <a:spLocks noGrp="1"/>
          </p:cNvSpPr>
          <p:nvPr>
            <p:ph type="title"/>
          </p:nvPr>
        </p:nvSpPr>
        <p:spPr>
          <a:xfrm>
            <a:off x="1115568" y="548640"/>
            <a:ext cx="10168128" cy="1179576"/>
          </a:xfrm>
        </p:spPr>
        <p:txBody>
          <a:bodyPr/>
          <a:lstStyle/>
          <a:p>
            <a:pPr lvl="0"/>
            <a:r>
              <a:rPr lang="en-US" sz="4000"/>
              <a:t>Introduction</a:t>
            </a:r>
          </a:p>
        </p:txBody>
      </p:sp>
      <p:sp>
        <p:nvSpPr>
          <p:cNvPr id="6" name="Rectangle 22">
            <a:extLst>
              <a:ext uri="{FF2B5EF4-FFF2-40B4-BE49-F238E27FC236}">
                <a16:creationId xmlns:a16="http://schemas.microsoft.com/office/drawing/2014/main" id="{B7DB0391-93C6-6FF9-4A29-EFC9AD4FB151}"/>
              </a:ext>
            </a:extLst>
          </p:cNvPr>
          <p:cNvSpPr>
            <a:spLocks noMove="1" noResize="1"/>
          </p:cNvSpPr>
          <p:nvPr/>
        </p:nvSpPr>
        <p:spPr>
          <a:xfrm>
            <a:off x="498832" y="758952"/>
            <a:ext cx="128016" cy="704088"/>
          </a:xfrm>
          <a:prstGeom prst="rect">
            <a:avLst/>
          </a:prstGeom>
          <a:solidFill>
            <a:srgbClr val="ED7D3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 name="Rectangle 3">
            <a:extLst>
              <a:ext uri="{FF2B5EF4-FFF2-40B4-BE49-F238E27FC236}">
                <a16:creationId xmlns:a16="http://schemas.microsoft.com/office/drawing/2014/main" id="{7D8DA38F-0C50-7A36-1212-64E8A38C89D1}"/>
              </a:ext>
            </a:extLst>
          </p:cNvPr>
          <p:cNvSpPr txBox="1">
            <a:spLocks noGrp="1"/>
          </p:cNvSpPr>
          <p:nvPr>
            <p:ph type="body" idx="4294967295"/>
          </p:nvPr>
        </p:nvSpPr>
        <p:spPr>
          <a:xfrm>
            <a:off x="1115568" y="2481946"/>
            <a:ext cx="10168128" cy="3695017"/>
          </a:xfrm>
        </p:spPr>
        <p:txBody>
          <a:bodyPr>
            <a:normAutofit fontScale="92500" lnSpcReduction="10000"/>
          </a:bodyPr>
          <a:lstStyle/>
          <a:p>
            <a:pPr marL="342900" lvl="0"/>
            <a:r>
              <a:rPr lang="en-US" sz="1700" b="1" dirty="0"/>
              <a:t>Food Safety Compliance</a:t>
            </a:r>
          </a:p>
          <a:p>
            <a:pPr marL="342900" lvl="0"/>
            <a:r>
              <a:rPr lang="en-US" sz="1700" dirty="0"/>
              <a:t>HACCP introduction</a:t>
            </a:r>
          </a:p>
          <a:p>
            <a:pPr marL="342900" lvl="0"/>
            <a:r>
              <a:rPr lang="en-US" sz="1700" dirty="0"/>
              <a:t>Methodology</a:t>
            </a:r>
          </a:p>
          <a:p>
            <a:pPr lvl="2"/>
            <a:r>
              <a:rPr lang="en-US" sz="1700" dirty="0"/>
              <a:t>Prerequisite program</a:t>
            </a:r>
          </a:p>
          <a:p>
            <a:pPr lvl="2"/>
            <a:r>
              <a:rPr lang="en-US" sz="1700" dirty="0"/>
              <a:t>Control measures</a:t>
            </a:r>
          </a:p>
          <a:p>
            <a:pPr marL="342900" lvl="0"/>
            <a:r>
              <a:rPr lang="en-US" sz="1700" dirty="0"/>
              <a:t>Good Manufacturing Procedures</a:t>
            </a:r>
          </a:p>
          <a:p>
            <a:pPr marL="342900" lvl="0"/>
            <a:r>
              <a:rPr lang="en-US" sz="1700" dirty="0"/>
              <a:t>HACCP study: specific hazards</a:t>
            </a:r>
          </a:p>
          <a:p>
            <a:pPr marL="342900" lvl="0"/>
            <a:r>
              <a:rPr lang="en-US" sz="1700" dirty="0"/>
              <a:t>HACCP study: decision tree, raw materials and processes</a:t>
            </a:r>
          </a:p>
          <a:p>
            <a:pPr marL="342900" lvl="0"/>
            <a:r>
              <a:rPr lang="en-US" sz="1700" dirty="0"/>
              <a:t>Our company: HACCP</a:t>
            </a:r>
          </a:p>
          <a:p>
            <a:pPr marL="342900" lvl="0"/>
            <a:r>
              <a:rPr lang="en-US" sz="1700" dirty="0"/>
              <a:t>Legislation</a:t>
            </a:r>
          </a:p>
          <a:p>
            <a:pPr lvl="2"/>
            <a:r>
              <a:rPr lang="en-US" sz="1700" dirty="0"/>
              <a:t>EU regulations &amp; Information sheets &amp; Recall</a:t>
            </a:r>
          </a:p>
          <a:p>
            <a:pPr lvl="2"/>
            <a:r>
              <a:rPr lang="en-US" sz="1700" dirty="0"/>
              <a:t>Food Safety Authority</a:t>
            </a:r>
          </a:p>
        </p:txBody>
      </p:sp>
      <p:pic>
        <p:nvPicPr>
          <p:cNvPr id="8" name="Picture 12">
            <a:extLst>
              <a:ext uri="{FF2B5EF4-FFF2-40B4-BE49-F238E27FC236}">
                <a16:creationId xmlns:a16="http://schemas.microsoft.com/office/drawing/2014/main" id="{ABB06D48-45FE-621E-C0C1-476F532C3BE5}"/>
              </a:ext>
            </a:extLst>
          </p:cNvPr>
          <p:cNvPicPr>
            <a:picLocks noChangeAspect="1"/>
          </p:cNvPicPr>
          <p:nvPr/>
        </p:nvPicPr>
        <p:blipFill>
          <a:blip r:embed="rId3"/>
          <a:stretch>
            <a:fillRect/>
          </a:stretch>
        </p:blipFill>
        <p:spPr>
          <a:xfrm>
            <a:off x="11069305" y="-9"/>
            <a:ext cx="1122691" cy="584201"/>
          </a:xfrm>
          <a:prstGeom prst="rect">
            <a:avLst/>
          </a:prstGeom>
          <a:noFill/>
          <a:ln cap="flat">
            <a:noFill/>
          </a:ln>
        </p:spPr>
      </p:pic>
      <p:pic>
        <p:nvPicPr>
          <p:cNvPr id="9" name="Picture 17" descr="Logo&#10;&#10;Description automatically generated">
            <a:extLst>
              <a:ext uri="{FF2B5EF4-FFF2-40B4-BE49-F238E27FC236}">
                <a16:creationId xmlns:a16="http://schemas.microsoft.com/office/drawing/2014/main" id="{48CE25B4-20B7-7538-E2DE-7A54B9134945}"/>
              </a:ext>
            </a:extLst>
          </p:cNvPr>
          <p:cNvPicPr>
            <a:picLocks noChangeAspect="1"/>
          </p:cNvPicPr>
          <p:nvPr/>
        </p:nvPicPr>
        <p:blipFill>
          <a:blip r:embed="rId4"/>
          <a:stretch>
            <a:fillRect/>
          </a:stretch>
        </p:blipFill>
        <p:spPr>
          <a:xfrm>
            <a:off x="11282050" y="6465768"/>
            <a:ext cx="909946" cy="390302"/>
          </a:xfrm>
          <a:prstGeom prst="rect">
            <a:avLst/>
          </a:prstGeom>
          <a:noFill/>
          <a:ln cap="flat">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C356A428-6ED3-F5BC-73A5-9B7DE3DA18C3}"/>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Calibri"/>
            </a:endParaRPr>
          </a:p>
        </p:txBody>
      </p:sp>
      <p:sp>
        <p:nvSpPr>
          <p:cNvPr id="3" name="Titel 1">
            <a:extLst>
              <a:ext uri="{FF2B5EF4-FFF2-40B4-BE49-F238E27FC236}">
                <a16:creationId xmlns:a16="http://schemas.microsoft.com/office/drawing/2014/main" id="{DA2DADE4-8E60-667B-FB2F-A62088158221}"/>
              </a:ext>
            </a:extLst>
          </p:cNvPr>
          <p:cNvSpPr txBox="1">
            <a:spLocks noGrp="1"/>
          </p:cNvSpPr>
          <p:nvPr>
            <p:ph type="title"/>
          </p:nvPr>
        </p:nvSpPr>
        <p:spPr>
          <a:xfrm>
            <a:off x="638882" y="639193"/>
            <a:ext cx="3571810" cy="3573511"/>
          </a:xfrm>
        </p:spPr>
        <p:txBody>
          <a:bodyPr anchor="b">
            <a:normAutofit/>
          </a:bodyPr>
          <a:lstStyle/>
          <a:p>
            <a:pPr algn="l"/>
            <a:r>
              <a:rPr lang="nl-NL" sz="4000" b="0" i="0" dirty="0">
                <a:solidFill>
                  <a:srgbClr val="333333"/>
                </a:solidFill>
                <a:effectLst/>
                <a:latin typeface="Helvetica Neue"/>
              </a:rPr>
              <a:t>Entry Check</a:t>
            </a:r>
          </a:p>
        </p:txBody>
      </p:sp>
      <p:sp>
        <p:nvSpPr>
          <p:cNvPr id="4" name="sketch line">
            <a:extLst>
              <a:ext uri="{FF2B5EF4-FFF2-40B4-BE49-F238E27FC236}">
                <a16:creationId xmlns:a16="http://schemas.microsoft.com/office/drawing/2014/main" id="{6923234F-FB1E-3C2B-0F8B-17099623DBEC}"/>
              </a:ext>
            </a:extLst>
          </p:cNvPr>
          <p:cNvSpPr>
            <a:spLocks noMove="1" noResize="1"/>
          </p:cNvSpPr>
          <p:nvPr/>
        </p:nvSpPr>
        <p:spPr>
          <a:xfrm>
            <a:off x="643280" y="4409264"/>
            <a:ext cx="3255099" cy="18288"/>
          </a:xfrm>
          <a:prstGeom prst="rect">
            <a:avLst/>
          </a:prstGeom>
          <a:solidFill>
            <a:srgbClr val="ED7D31"/>
          </a:solidFill>
          <a:ln w="38103" cap="rnd">
            <a:solidFill>
              <a:srgbClr val="ED7D31"/>
            </a:solidFill>
            <a:prstDash val="solid"/>
            <a:roun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6" name="Picture 5">
            <a:extLst>
              <a:ext uri="{FF2B5EF4-FFF2-40B4-BE49-F238E27FC236}">
                <a16:creationId xmlns:a16="http://schemas.microsoft.com/office/drawing/2014/main" id="{BE226876-D8DC-EE03-E255-1610589EE13F}"/>
              </a:ext>
            </a:extLst>
          </p:cNvPr>
          <p:cNvPicPr>
            <a:picLocks noChangeAspect="1"/>
          </p:cNvPicPr>
          <p:nvPr/>
        </p:nvPicPr>
        <p:blipFill>
          <a:blip r:embed="rId3"/>
          <a:stretch>
            <a:fillRect/>
          </a:stretch>
        </p:blipFill>
        <p:spPr>
          <a:xfrm>
            <a:off x="11069305" y="-9"/>
            <a:ext cx="1122691" cy="584201"/>
          </a:xfrm>
          <a:prstGeom prst="rect">
            <a:avLst/>
          </a:prstGeom>
          <a:noFill/>
          <a:ln cap="flat">
            <a:noFill/>
          </a:ln>
        </p:spPr>
      </p:pic>
      <p:pic>
        <p:nvPicPr>
          <p:cNvPr id="7" name="Picture 17" descr="Logo&#10;&#10;Description automatically generated">
            <a:extLst>
              <a:ext uri="{FF2B5EF4-FFF2-40B4-BE49-F238E27FC236}">
                <a16:creationId xmlns:a16="http://schemas.microsoft.com/office/drawing/2014/main" id="{DEA00538-C38D-48D9-39A6-E54C1311FEA4}"/>
              </a:ext>
            </a:extLst>
          </p:cNvPr>
          <p:cNvPicPr>
            <a:picLocks noChangeAspect="1"/>
          </p:cNvPicPr>
          <p:nvPr/>
        </p:nvPicPr>
        <p:blipFill>
          <a:blip r:embed="rId4"/>
          <a:stretch>
            <a:fillRect/>
          </a:stretch>
        </p:blipFill>
        <p:spPr>
          <a:xfrm>
            <a:off x="11282050" y="6465768"/>
            <a:ext cx="909946" cy="390302"/>
          </a:xfrm>
          <a:prstGeom prst="rect">
            <a:avLst/>
          </a:prstGeom>
          <a:noFill/>
          <a:ln cap="flat">
            <a:noFill/>
          </a:ln>
        </p:spPr>
      </p:pic>
      <p:sp>
        <p:nvSpPr>
          <p:cNvPr id="9" name="Titel 1">
            <a:extLst>
              <a:ext uri="{FF2B5EF4-FFF2-40B4-BE49-F238E27FC236}">
                <a16:creationId xmlns:a16="http://schemas.microsoft.com/office/drawing/2014/main" id="{16DA3D3E-EC3F-A6F2-82D0-192DB55C0436}"/>
              </a:ext>
            </a:extLst>
          </p:cNvPr>
          <p:cNvSpPr txBox="1">
            <a:spLocks/>
          </p:cNvSpPr>
          <p:nvPr/>
        </p:nvSpPr>
        <p:spPr>
          <a:xfrm>
            <a:off x="3981450" y="209310"/>
            <a:ext cx="6842643" cy="6451609"/>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90000"/>
              </a:lnSpc>
              <a:spcBef>
                <a:spcPts val="0"/>
              </a:spcBef>
              <a:spcAft>
                <a:spcPts val="0"/>
              </a:spcAft>
              <a:buNone/>
              <a:tabLst/>
              <a:defRPr lang="nl-NL" sz="4400" b="0" i="0" u="none" strike="noStrike" kern="1200" cap="none" spc="0" baseline="0">
                <a:solidFill>
                  <a:srgbClr val="000000"/>
                </a:solidFill>
                <a:uFillTx/>
                <a:latin typeface="Calibri Light"/>
              </a:defRPr>
            </a:lvl1pPr>
          </a:lstStyle>
          <a:p>
            <a:pPr lvl="1">
              <a:lnSpc>
                <a:spcPct val="120000"/>
              </a:lnSpc>
            </a:pPr>
            <a:r>
              <a:rPr lang="en-US" sz="1200" i="0" dirty="0">
                <a:solidFill>
                  <a:srgbClr val="333333"/>
                </a:solidFill>
                <a:effectLst/>
                <a:latin typeface="Helvetica Neue"/>
              </a:rPr>
              <a:t>1. Only receive deliveries from approved suppliers.</a:t>
            </a:r>
          </a:p>
          <a:p>
            <a:pPr lvl="1">
              <a:lnSpc>
                <a:spcPct val="120000"/>
              </a:lnSpc>
            </a:pPr>
            <a:r>
              <a:rPr lang="en-US" sz="1200" i="0" dirty="0">
                <a:solidFill>
                  <a:srgbClr val="333333"/>
                </a:solidFill>
                <a:effectLst/>
                <a:latin typeface="Helvetica Neue"/>
              </a:rPr>
              <a:t>2. Only receive products for which approved product specifications are present.</a:t>
            </a:r>
          </a:p>
          <a:p>
            <a:pPr lvl="1">
              <a:lnSpc>
                <a:spcPct val="120000"/>
              </a:lnSpc>
            </a:pPr>
            <a:r>
              <a:rPr lang="en-US" sz="1200" i="0" dirty="0">
                <a:solidFill>
                  <a:srgbClr val="333333"/>
                </a:solidFill>
                <a:effectLst/>
                <a:latin typeface="Helvetica Neue"/>
              </a:rPr>
              <a:t>3. Only receive products signed terms of delivery.</a:t>
            </a:r>
          </a:p>
          <a:p>
            <a:pPr lvl="1">
              <a:lnSpc>
                <a:spcPct val="120000"/>
              </a:lnSpc>
            </a:pPr>
            <a:r>
              <a:rPr lang="en-US" sz="1200" i="0" dirty="0">
                <a:solidFill>
                  <a:srgbClr val="333333"/>
                </a:solidFill>
                <a:effectLst/>
                <a:latin typeface="Helvetica Neue"/>
              </a:rPr>
              <a:t>4. The driver may only load / unload after the means of transport has been registered.</a:t>
            </a:r>
          </a:p>
          <a:p>
            <a:pPr lvl="1">
              <a:lnSpc>
                <a:spcPct val="120000"/>
              </a:lnSpc>
            </a:pPr>
            <a:r>
              <a:rPr lang="en-US" sz="1200" i="0" dirty="0">
                <a:solidFill>
                  <a:srgbClr val="333333"/>
                </a:solidFill>
                <a:effectLst/>
                <a:latin typeface="Helvetica Neue"/>
              </a:rPr>
              <a:t>5. The driver must have clean hands and wear clean clothes.</a:t>
            </a:r>
          </a:p>
          <a:p>
            <a:pPr lvl="1">
              <a:lnSpc>
                <a:spcPct val="120000"/>
              </a:lnSpc>
            </a:pPr>
            <a:r>
              <a:rPr lang="en-US" sz="1200" i="0" dirty="0">
                <a:solidFill>
                  <a:srgbClr val="333333"/>
                </a:solidFill>
                <a:effectLst/>
                <a:latin typeface="Helvetica Neue"/>
              </a:rPr>
              <a:t>6. The driver must comply with the iMIS external rules.</a:t>
            </a:r>
          </a:p>
          <a:p>
            <a:pPr lvl="1">
              <a:lnSpc>
                <a:spcPct val="120000"/>
              </a:lnSpc>
            </a:pPr>
            <a:r>
              <a:rPr lang="en-US" sz="1200" i="0" dirty="0">
                <a:solidFill>
                  <a:srgbClr val="333333"/>
                </a:solidFill>
                <a:effectLst/>
                <a:latin typeface="Helvetica Neue"/>
              </a:rPr>
              <a:t>7. The recipient checks the delivery for:</a:t>
            </a:r>
          </a:p>
          <a:p>
            <a:pPr lvl="1">
              <a:lnSpc>
                <a:spcPct val="120000"/>
              </a:lnSpc>
            </a:pPr>
            <a:r>
              <a:rPr lang="en-US" sz="1200" i="0" dirty="0">
                <a:solidFill>
                  <a:srgbClr val="333333"/>
                </a:solidFill>
                <a:effectLst/>
                <a:latin typeface="Helvetica Neue"/>
              </a:rPr>
              <a:t>a. Order quantity</a:t>
            </a:r>
          </a:p>
          <a:p>
            <a:pPr lvl="1">
              <a:lnSpc>
                <a:spcPct val="120000"/>
              </a:lnSpc>
            </a:pPr>
            <a:r>
              <a:rPr lang="en-US" sz="1200" i="0" dirty="0">
                <a:solidFill>
                  <a:srgbClr val="333333"/>
                </a:solidFill>
                <a:effectLst/>
                <a:latin typeface="Helvetica Neue"/>
              </a:rPr>
              <a:t>b. Temperature (where needed)</a:t>
            </a:r>
          </a:p>
          <a:p>
            <a:pPr lvl="1">
              <a:lnSpc>
                <a:spcPct val="120000"/>
              </a:lnSpc>
            </a:pPr>
            <a:r>
              <a:rPr lang="en-US" sz="1200" i="0" dirty="0">
                <a:solidFill>
                  <a:srgbClr val="333333"/>
                </a:solidFill>
                <a:effectLst/>
                <a:latin typeface="Helvetica Neue"/>
              </a:rPr>
              <a:t>c. Transport conditions</a:t>
            </a:r>
          </a:p>
          <a:p>
            <a:pPr lvl="1">
              <a:lnSpc>
                <a:spcPct val="120000"/>
              </a:lnSpc>
            </a:pPr>
            <a:r>
              <a:rPr lang="en-US" sz="1200" i="0" dirty="0">
                <a:solidFill>
                  <a:srgbClr val="333333"/>
                </a:solidFill>
                <a:effectLst/>
                <a:latin typeface="Helvetica Neue"/>
              </a:rPr>
              <a:t>d. Driver care</a:t>
            </a:r>
          </a:p>
          <a:p>
            <a:pPr lvl="1">
              <a:lnSpc>
                <a:spcPct val="120000"/>
              </a:lnSpc>
            </a:pPr>
            <a:r>
              <a:rPr lang="en-US" sz="1200" i="0" dirty="0">
                <a:solidFill>
                  <a:srgbClr val="333333"/>
                </a:solidFill>
                <a:effectLst/>
                <a:latin typeface="Helvetica Neue"/>
              </a:rPr>
              <a:t>e. Packaging</a:t>
            </a:r>
          </a:p>
          <a:p>
            <a:pPr lvl="1">
              <a:lnSpc>
                <a:spcPct val="120000"/>
              </a:lnSpc>
            </a:pPr>
            <a:r>
              <a:rPr lang="en-US" sz="1200" i="0" dirty="0">
                <a:solidFill>
                  <a:srgbClr val="333333"/>
                </a:solidFill>
                <a:effectLst/>
                <a:latin typeface="Helvetica Neue"/>
              </a:rPr>
              <a:t>f. Labeling</a:t>
            </a:r>
          </a:p>
          <a:p>
            <a:pPr lvl="1">
              <a:lnSpc>
                <a:spcPct val="120000"/>
              </a:lnSpc>
            </a:pPr>
            <a:r>
              <a:rPr lang="en-US" sz="1200" i="0" dirty="0">
                <a:solidFill>
                  <a:srgbClr val="333333"/>
                </a:solidFill>
                <a:effectLst/>
                <a:latin typeface="Helvetica Neue"/>
              </a:rPr>
              <a:t>g. Pests</a:t>
            </a:r>
          </a:p>
          <a:p>
            <a:pPr lvl="1">
              <a:lnSpc>
                <a:spcPct val="120000"/>
              </a:lnSpc>
            </a:pPr>
            <a:r>
              <a:rPr lang="en-US" sz="1200" i="0" dirty="0">
                <a:solidFill>
                  <a:srgbClr val="333333"/>
                </a:solidFill>
                <a:effectLst/>
                <a:latin typeface="Helvetica Neue"/>
              </a:rPr>
              <a:t>8. This is done in accordance with the entry check form.</a:t>
            </a:r>
          </a:p>
          <a:p>
            <a:pPr lvl="1">
              <a:lnSpc>
                <a:spcPct val="120000"/>
              </a:lnSpc>
            </a:pPr>
            <a:r>
              <a:rPr lang="en-US" sz="1200" i="0" dirty="0">
                <a:solidFill>
                  <a:srgbClr val="333333"/>
                </a:solidFill>
                <a:effectLst/>
                <a:latin typeface="Helvetica Neue"/>
              </a:rPr>
              <a:t>9. The temperature is measured with a calibrated thermometer. This thermometer is disinfected before and after use.</a:t>
            </a:r>
          </a:p>
          <a:p>
            <a:pPr lvl="1">
              <a:lnSpc>
                <a:spcPct val="120000"/>
              </a:lnSpc>
            </a:pPr>
            <a:r>
              <a:rPr lang="en-US" sz="1200" i="0" dirty="0">
                <a:solidFill>
                  <a:srgbClr val="333333"/>
                </a:solidFill>
                <a:effectLst/>
                <a:latin typeface="Helvetica Neue"/>
              </a:rPr>
              <a:t>10. All audit findings, corrective actions, and comments must be noted on the entry check form.</a:t>
            </a:r>
          </a:p>
          <a:p>
            <a:pPr lvl="1">
              <a:lnSpc>
                <a:spcPct val="120000"/>
              </a:lnSpc>
            </a:pPr>
            <a:r>
              <a:rPr lang="en-US" sz="1200" i="0" dirty="0">
                <a:solidFill>
                  <a:srgbClr val="333333"/>
                </a:solidFill>
                <a:effectLst/>
                <a:latin typeface="Helvetica Neue"/>
              </a:rPr>
              <a:t>11. The delivery is also assigned a tracking number.</a:t>
            </a:r>
          </a:p>
          <a:p>
            <a:pPr lvl="1">
              <a:lnSpc>
                <a:spcPct val="120000"/>
              </a:lnSpc>
            </a:pPr>
            <a:r>
              <a:rPr lang="en-US" sz="1200" i="0" dirty="0">
                <a:solidFill>
                  <a:srgbClr val="333333"/>
                </a:solidFill>
                <a:effectLst/>
                <a:latin typeface="Helvetica Neue"/>
              </a:rPr>
              <a:t>12. If necessary, a process sample is taken from the delivery and a process sample number is assigned to it.</a:t>
            </a:r>
          </a:p>
          <a:p>
            <a:pPr lvl="1">
              <a:lnSpc>
                <a:spcPct val="120000"/>
              </a:lnSpc>
            </a:pPr>
            <a:r>
              <a:rPr lang="en-US" sz="1200" i="0" dirty="0">
                <a:solidFill>
                  <a:srgbClr val="333333"/>
                </a:solidFill>
                <a:effectLst/>
                <a:latin typeface="Helvetica Neue"/>
              </a:rPr>
              <a:t>13. This procedure also applied to returns (products received by the customer). Only returns from EC approved companies may be received.</a:t>
            </a:r>
          </a:p>
          <a:p>
            <a:pPr lvl="1">
              <a:lnSpc>
                <a:spcPct val="120000"/>
              </a:lnSpc>
            </a:pPr>
            <a:r>
              <a:rPr lang="en-US" sz="1200" i="0" dirty="0">
                <a:solidFill>
                  <a:srgbClr val="333333"/>
                </a:solidFill>
                <a:effectLst/>
                <a:latin typeface="Helvetica Neue"/>
              </a:rPr>
              <a:t>14. This procedure also applies to pre-printed labels. These must be checked against the product specification with each delivery.</a:t>
            </a:r>
          </a:p>
          <a:p>
            <a:pPr lvl="1">
              <a:lnSpc>
                <a:spcPct val="120000"/>
              </a:lnSpc>
            </a:pPr>
            <a:r>
              <a:rPr lang="en-US" sz="1200" i="0" dirty="0">
                <a:solidFill>
                  <a:srgbClr val="333333"/>
                </a:solidFill>
                <a:effectLst/>
                <a:latin typeface="Helvetica Neue"/>
              </a:rPr>
              <a:t>15. This procedure also applies to outsourced production and packaging activities.</a:t>
            </a:r>
          </a:p>
          <a:p>
            <a:pPr lvl="1">
              <a:lnSpc>
                <a:spcPct val="120000"/>
              </a:lnSpc>
            </a:pPr>
            <a:r>
              <a:rPr lang="en-US" sz="1200" i="0" dirty="0">
                <a:solidFill>
                  <a:srgbClr val="333333"/>
                </a:solidFill>
                <a:effectLst/>
                <a:latin typeface="Helvetica Neue"/>
              </a:rPr>
              <a:t>16. This procedure also applies to products stored outside; the must not be affected.</a:t>
            </a:r>
          </a:p>
        </p:txBody>
      </p:sp>
      <p:sp>
        <p:nvSpPr>
          <p:cNvPr id="11" name="Titel 1">
            <a:extLst>
              <a:ext uri="{FF2B5EF4-FFF2-40B4-BE49-F238E27FC236}">
                <a16:creationId xmlns:a16="http://schemas.microsoft.com/office/drawing/2014/main" id="{2841A6C8-CEE0-C177-C22E-617D67477D73}"/>
              </a:ext>
            </a:extLst>
          </p:cNvPr>
          <p:cNvSpPr txBox="1">
            <a:spLocks/>
          </p:cNvSpPr>
          <p:nvPr/>
        </p:nvSpPr>
        <p:spPr>
          <a:xfrm>
            <a:off x="484924" y="4559806"/>
            <a:ext cx="3571810" cy="390184"/>
          </a:xfrm>
          <a:prstGeom prst="rect">
            <a:avLst/>
          </a:prstGeom>
          <a:noFill/>
          <a:ln>
            <a:noFill/>
          </a:ln>
        </p:spPr>
        <p:txBody>
          <a:bodyPr vert="horz" wrap="square" lIns="91440" tIns="45720" rIns="91440" bIns="45720" anchor="b" anchorCtr="0" compatLnSpc="1">
            <a:normAutofit fontScale="70000" lnSpcReduction="20000"/>
          </a:bodyPr>
          <a:lstStyle>
            <a:lvl1pPr marL="0" marR="0" lvl="0" indent="0" algn="l" defTabSz="914400" rtl="0" fontAlgn="auto" hangingPunct="1">
              <a:lnSpc>
                <a:spcPct val="90000"/>
              </a:lnSpc>
              <a:spcBef>
                <a:spcPts val="0"/>
              </a:spcBef>
              <a:spcAft>
                <a:spcPts val="0"/>
              </a:spcAft>
              <a:buNone/>
              <a:tabLst/>
              <a:defRPr lang="nl-NL" sz="4400" b="0" i="0" u="none" strike="noStrike" kern="1200" cap="none" spc="0" baseline="0">
                <a:solidFill>
                  <a:srgbClr val="000000"/>
                </a:solidFill>
                <a:uFillTx/>
                <a:latin typeface="Calibri Light"/>
              </a:defRPr>
            </a:lvl1pPr>
          </a:lstStyle>
          <a:p>
            <a:pPr algn="ctr"/>
            <a:r>
              <a:rPr lang="pt-BR" sz="2800" dirty="0"/>
              <a:t>Good Manufacturing Procedures</a:t>
            </a:r>
            <a:endParaRPr lang="en-US" sz="2800" dirty="0"/>
          </a:p>
        </p:txBody>
      </p:sp>
    </p:spTree>
    <p:extLst>
      <p:ext uri="{BB962C8B-B14F-4D97-AF65-F5344CB8AC3E}">
        <p14:creationId xmlns:p14="http://schemas.microsoft.com/office/powerpoint/2010/main" val="36139659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C356A428-6ED3-F5BC-73A5-9B7DE3DA18C3}"/>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lvl="1">
              <a:lnSpc>
                <a:spcPct val="120000"/>
              </a:lnSpc>
            </a:pPr>
            <a:r>
              <a:rPr lang="en-US" sz="1800" i="0" dirty="0">
                <a:solidFill>
                  <a:schemeClr val="bg1"/>
                </a:solidFill>
                <a:effectLst/>
                <a:latin typeface="Helvetica Neue"/>
              </a:rPr>
              <a:t>Glass, hair, grime, peeling paint, injection needles (meat), insects, and other physical contaminants may contaminate food products. Physical contaminants come from building materials, employees, and badly maintained buildings and equipment. Foreign bodies are all materials that do not naturally belong in food.  These foreign bodies in food may not only irritate or repel customers but can also injure humans and pose a health risk.</a:t>
            </a:r>
          </a:p>
        </p:txBody>
      </p:sp>
      <p:sp>
        <p:nvSpPr>
          <p:cNvPr id="3" name="Titel 1">
            <a:extLst>
              <a:ext uri="{FF2B5EF4-FFF2-40B4-BE49-F238E27FC236}">
                <a16:creationId xmlns:a16="http://schemas.microsoft.com/office/drawing/2014/main" id="{DA2DADE4-8E60-667B-FB2F-A62088158221}"/>
              </a:ext>
            </a:extLst>
          </p:cNvPr>
          <p:cNvSpPr txBox="1">
            <a:spLocks noGrp="1"/>
          </p:cNvSpPr>
          <p:nvPr>
            <p:ph type="title"/>
          </p:nvPr>
        </p:nvSpPr>
        <p:spPr>
          <a:xfrm>
            <a:off x="638882" y="639193"/>
            <a:ext cx="3571810" cy="3573511"/>
          </a:xfrm>
        </p:spPr>
        <p:txBody>
          <a:bodyPr anchor="b">
            <a:normAutofit/>
          </a:bodyPr>
          <a:lstStyle/>
          <a:p>
            <a:pPr algn="l"/>
            <a:r>
              <a:rPr lang="nl-NL" sz="4000" dirty="0" err="1">
                <a:solidFill>
                  <a:srgbClr val="333333"/>
                </a:solidFill>
                <a:latin typeface="Helvetica Neue"/>
              </a:rPr>
              <a:t>Foreign</a:t>
            </a:r>
            <a:r>
              <a:rPr lang="nl-NL" sz="4000" dirty="0">
                <a:solidFill>
                  <a:srgbClr val="333333"/>
                </a:solidFill>
                <a:latin typeface="Helvetica Neue"/>
              </a:rPr>
              <a:t> </a:t>
            </a:r>
            <a:r>
              <a:rPr lang="nl-NL" sz="4000" dirty="0" err="1">
                <a:solidFill>
                  <a:srgbClr val="333333"/>
                </a:solidFill>
                <a:latin typeface="Helvetica Neue"/>
              </a:rPr>
              <a:t>material</a:t>
            </a:r>
            <a:endParaRPr lang="nl-NL" sz="4000" b="0" i="0" dirty="0">
              <a:solidFill>
                <a:srgbClr val="333333"/>
              </a:solidFill>
              <a:effectLst/>
              <a:latin typeface="Helvetica Neue"/>
            </a:endParaRPr>
          </a:p>
        </p:txBody>
      </p:sp>
      <p:sp>
        <p:nvSpPr>
          <p:cNvPr id="4" name="sketch line">
            <a:extLst>
              <a:ext uri="{FF2B5EF4-FFF2-40B4-BE49-F238E27FC236}">
                <a16:creationId xmlns:a16="http://schemas.microsoft.com/office/drawing/2014/main" id="{6923234F-FB1E-3C2B-0F8B-17099623DBEC}"/>
              </a:ext>
            </a:extLst>
          </p:cNvPr>
          <p:cNvSpPr>
            <a:spLocks noMove="1" noResize="1"/>
          </p:cNvSpPr>
          <p:nvPr/>
        </p:nvSpPr>
        <p:spPr>
          <a:xfrm>
            <a:off x="643280" y="4409264"/>
            <a:ext cx="3255099" cy="18288"/>
          </a:xfrm>
          <a:prstGeom prst="rect">
            <a:avLst/>
          </a:prstGeom>
          <a:solidFill>
            <a:srgbClr val="ED7D31"/>
          </a:solidFill>
          <a:ln w="38103" cap="rnd">
            <a:solidFill>
              <a:srgbClr val="ED7D31"/>
            </a:solidFill>
            <a:prstDash val="solid"/>
            <a:roun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6" name="Picture 5">
            <a:extLst>
              <a:ext uri="{FF2B5EF4-FFF2-40B4-BE49-F238E27FC236}">
                <a16:creationId xmlns:a16="http://schemas.microsoft.com/office/drawing/2014/main" id="{BE226876-D8DC-EE03-E255-1610589EE13F}"/>
              </a:ext>
            </a:extLst>
          </p:cNvPr>
          <p:cNvPicPr>
            <a:picLocks noChangeAspect="1"/>
          </p:cNvPicPr>
          <p:nvPr/>
        </p:nvPicPr>
        <p:blipFill>
          <a:blip r:embed="rId3"/>
          <a:stretch>
            <a:fillRect/>
          </a:stretch>
        </p:blipFill>
        <p:spPr>
          <a:xfrm>
            <a:off x="11069305" y="-9"/>
            <a:ext cx="1122691" cy="584201"/>
          </a:xfrm>
          <a:prstGeom prst="rect">
            <a:avLst/>
          </a:prstGeom>
          <a:noFill/>
          <a:ln cap="flat">
            <a:noFill/>
          </a:ln>
        </p:spPr>
      </p:pic>
      <p:pic>
        <p:nvPicPr>
          <p:cNvPr id="7" name="Picture 17" descr="Logo&#10;&#10;Description automatically generated">
            <a:extLst>
              <a:ext uri="{FF2B5EF4-FFF2-40B4-BE49-F238E27FC236}">
                <a16:creationId xmlns:a16="http://schemas.microsoft.com/office/drawing/2014/main" id="{DEA00538-C38D-48D9-39A6-E54C1311FEA4}"/>
              </a:ext>
            </a:extLst>
          </p:cNvPr>
          <p:cNvPicPr>
            <a:picLocks noChangeAspect="1"/>
          </p:cNvPicPr>
          <p:nvPr/>
        </p:nvPicPr>
        <p:blipFill>
          <a:blip r:embed="rId4"/>
          <a:stretch>
            <a:fillRect/>
          </a:stretch>
        </p:blipFill>
        <p:spPr>
          <a:xfrm>
            <a:off x="11282050" y="6465768"/>
            <a:ext cx="909946" cy="390302"/>
          </a:xfrm>
          <a:prstGeom prst="rect">
            <a:avLst/>
          </a:prstGeom>
          <a:noFill/>
          <a:ln cap="flat">
            <a:noFill/>
          </a:ln>
        </p:spPr>
      </p:pic>
      <p:sp>
        <p:nvSpPr>
          <p:cNvPr id="11" name="Titel 1">
            <a:extLst>
              <a:ext uri="{FF2B5EF4-FFF2-40B4-BE49-F238E27FC236}">
                <a16:creationId xmlns:a16="http://schemas.microsoft.com/office/drawing/2014/main" id="{2841A6C8-CEE0-C177-C22E-617D67477D73}"/>
              </a:ext>
            </a:extLst>
          </p:cNvPr>
          <p:cNvSpPr txBox="1">
            <a:spLocks/>
          </p:cNvSpPr>
          <p:nvPr/>
        </p:nvSpPr>
        <p:spPr>
          <a:xfrm>
            <a:off x="484924" y="4559806"/>
            <a:ext cx="3571810" cy="390184"/>
          </a:xfrm>
          <a:prstGeom prst="rect">
            <a:avLst/>
          </a:prstGeom>
          <a:noFill/>
          <a:ln>
            <a:noFill/>
          </a:ln>
        </p:spPr>
        <p:txBody>
          <a:bodyPr vert="horz" wrap="square" lIns="91440" tIns="45720" rIns="91440" bIns="45720" anchor="b" anchorCtr="0" compatLnSpc="1">
            <a:normAutofit fontScale="70000" lnSpcReduction="20000"/>
          </a:bodyPr>
          <a:lstStyle>
            <a:lvl1pPr marL="0" marR="0" lvl="0" indent="0" algn="l" defTabSz="914400" rtl="0" fontAlgn="auto" hangingPunct="1">
              <a:lnSpc>
                <a:spcPct val="90000"/>
              </a:lnSpc>
              <a:spcBef>
                <a:spcPts val="0"/>
              </a:spcBef>
              <a:spcAft>
                <a:spcPts val="0"/>
              </a:spcAft>
              <a:buNone/>
              <a:tabLst/>
              <a:defRPr lang="nl-NL" sz="4400" b="0" i="0" u="none" strike="noStrike" kern="1200" cap="none" spc="0" baseline="0">
                <a:solidFill>
                  <a:srgbClr val="000000"/>
                </a:solidFill>
                <a:uFillTx/>
                <a:latin typeface="Calibri Light"/>
              </a:defRPr>
            </a:lvl1pPr>
          </a:lstStyle>
          <a:p>
            <a:pPr algn="ctr"/>
            <a:r>
              <a:rPr lang="pt-BR" sz="2800" dirty="0"/>
              <a:t>Good Manufacturing Procedures</a:t>
            </a:r>
            <a:endParaRPr lang="en-US" sz="2800" dirty="0"/>
          </a:p>
        </p:txBody>
      </p:sp>
      <p:sp>
        <p:nvSpPr>
          <p:cNvPr id="10" name="Tekstvak 9">
            <a:extLst>
              <a:ext uri="{FF2B5EF4-FFF2-40B4-BE49-F238E27FC236}">
                <a16:creationId xmlns:a16="http://schemas.microsoft.com/office/drawing/2014/main" id="{7BD73C38-2CB6-61A9-ACF8-5D7170205109}"/>
              </a:ext>
            </a:extLst>
          </p:cNvPr>
          <p:cNvSpPr txBox="1"/>
          <p:nvPr/>
        </p:nvSpPr>
        <p:spPr>
          <a:xfrm>
            <a:off x="4324350" y="1044221"/>
            <a:ext cx="6553299" cy="6766661"/>
          </a:xfrm>
          <a:prstGeom prst="rect">
            <a:avLst/>
          </a:prstGeom>
          <a:noFill/>
        </p:spPr>
        <p:txBody>
          <a:bodyPr wrap="square">
            <a:spAutoFit/>
          </a:bodyPr>
          <a:lstStyle/>
          <a:p>
            <a:pPr lvl="1">
              <a:lnSpc>
                <a:spcPct val="120000"/>
              </a:lnSpc>
            </a:pPr>
            <a:r>
              <a:rPr lang="en-US" sz="2800" i="0" dirty="0">
                <a:effectLst/>
                <a:latin typeface="Helvetica Neue"/>
              </a:rPr>
              <a:t>Glass, hair, grime, peeling paint, injection needles (meat), insects, and other physical contaminants may contaminate food products. Physical contaminants come from building materials, employees, and badly maintained buildings and equipment. Foreign bodies are all materials that do not naturally belong in food.  These </a:t>
            </a:r>
            <a:r>
              <a:rPr lang="en-US" sz="2800" i="0" dirty="0">
                <a:solidFill>
                  <a:schemeClr val="bg1"/>
                </a:solidFill>
                <a:effectLst/>
                <a:latin typeface="Helvetica Neue"/>
              </a:rPr>
              <a:t>foreign bodies in food may not only irritate or repel customers but can also injure humans and pose a health risk.</a:t>
            </a:r>
          </a:p>
        </p:txBody>
      </p:sp>
    </p:spTree>
    <p:extLst>
      <p:ext uri="{BB962C8B-B14F-4D97-AF65-F5344CB8AC3E}">
        <p14:creationId xmlns:p14="http://schemas.microsoft.com/office/powerpoint/2010/main" val="28423231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C356A428-6ED3-F5BC-73A5-9B7DE3DA18C3}"/>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Calibri"/>
            </a:endParaRPr>
          </a:p>
        </p:txBody>
      </p:sp>
      <p:sp>
        <p:nvSpPr>
          <p:cNvPr id="3" name="Titel 1">
            <a:extLst>
              <a:ext uri="{FF2B5EF4-FFF2-40B4-BE49-F238E27FC236}">
                <a16:creationId xmlns:a16="http://schemas.microsoft.com/office/drawing/2014/main" id="{DA2DADE4-8E60-667B-FB2F-A62088158221}"/>
              </a:ext>
            </a:extLst>
          </p:cNvPr>
          <p:cNvSpPr txBox="1">
            <a:spLocks noGrp="1"/>
          </p:cNvSpPr>
          <p:nvPr>
            <p:ph type="title"/>
          </p:nvPr>
        </p:nvSpPr>
        <p:spPr>
          <a:xfrm>
            <a:off x="638882" y="639193"/>
            <a:ext cx="3571810" cy="3573511"/>
          </a:xfrm>
        </p:spPr>
        <p:txBody>
          <a:bodyPr anchor="b">
            <a:normAutofit/>
          </a:bodyPr>
          <a:lstStyle/>
          <a:p>
            <a:pPr algn="l"/>
            <a:r>
              <a:rPr lang="nl-NL" sz="4000" b="0" i="0" dirty="0">
                <a:solidFill>
                  <a:srgbClr val="333333"/>
                </a:solidFill>
                <a:effectLst/>
                <a:latin typeface="Helvetica Neue"/>
              </a:rPr>
              <a:t>Cleaning</a:t>
            </a:r>
          </a:p>
        </p:txBody>
      </p:sp>
      <p:sp>
        <p:nvSpPr>
          <p:cNvPr id="4" name="sketch line">
            <a:extLst>
              <a:ext uri="{FF2B5EF4-FFF2-40B4-BE49-F238E27FC236}">
                <a16:creationId xmlns:a16="http://schemas.microsoft.com/office/drawing/2014/main" id="{6923234F-FB1E-3C2B-0F8B-17099623DBEC}"/>
              </a:ext>
            </a:extLst>
          </p:cNvPr>
          <p:cNvSpPr>
            <a:spLocks noMove="1" noResize="1"/>
          </p:cNvSpPr>
          <p:nvPr/>
        </p:nvSpPr>
        <p:spPr>
          <a:xfrm>
            <a:off x="643280" y="4409264"/>
            <a:ext cx="3255099" cy="18288"/>
          </a:xfrm>
          <a:prstGeom prst="rect">
            <a:avLst/>
          </a:prstGeom>
          <a:solidFill>
            <a:srgbClr val="ED7D31"/>
          </a:solidFill>
          <a:ln w="38103" cap="rnd">
            <a:solidFill>
              <a:srgbClr val="ED7D31"/>
            </a:solidFill>
            <a:prstDash val="solid"/>
            <a:roun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6" name="Picture 5">
            <a:extLst>
              <a:ext uri="{FF2B5EF4-FFF2-40B4-BE49-F238E27FC236}">
                <a16:creationId xmlns:a16="http://schemas.microsoft.com/office/drawing/2014/main" id="{BE226876-D8DC-EE03-E255-1610589EE13F}"/>
              </a:ext>
            </a:extLst>
          </p:cNvPr>
          <p:cNvPicPr>
            <a:picLocks noChangeAspect="1"/>
          </p:cNvPicPr>
          <p:nvPr/>
        </p:nvPicPr>
        <p:blipFill>
          <a:blip r:embed="rId3"/>
          <a:stretch>
            <a:fillRect/>
          </a:stretch>
        </p:blipFill>
        <p:spPr>
          <a:xfrm>
            <a:off x="11069305" y="-9"/>
            <a:ext cx="1122691" cy="584201"/>
          </a:xfrm>
          <a:prstGeom prst="rect">
            <a:avLst/>
          </a:prstGeom>
          <a:noFill/>
          <a:ln cap="flat">
            <a:noFill/>
          </a:ln>
        </p:spPr>
      </p:pic>
      <p:pic>
        <p:nvPicPr>
          <p:cNvPr id="7" name="Picture 17" descr="Logo&#10;&#10;Description automatically generated">
            <a:extLst>
              <a:ext uri="{FF2B5EF4-FFF2-40B4-BE49-F238E27FC236}">
                <a16:creationId xmlns:a16="http://schemas.microsoft.com/office/drawing/2014/main" id="{DEA00538-C38D-48D9-39A6-E54C1311FEA4}"/>
              </a:ext>
            </a:extLst>
          </p:cNvPr>
          <p:cNvPicPr>
            <a:picLocks noChangeAspect="1"/>
          </p:cNvPicPr>
          <p:nvPr/>
        </p:nvPicPr>
        <p:blipFill>
          <a:blip r:embed="rId4"/>
          <a:stretch>
            <a:fillRect/>
          </a:stretch>
        </p:blipFill>
        <p:spPr>
          <a:xfrm>
            <a:off x="11282050" y="6465768"/>
            <a:ext cx="909946" cy="390302"/>
          </a:xfrm>
          <a:prstGeom prst="rect">
            <a:avLst/>
          </a:prstGeom>
          <a:noFill/>
          <a:ln cap="flat">
            <a:noFill/>
          </a:ln>
        </p:spPr>
      </p:pic>
      <p:sp>
        <p:nvSpPr>
          <p:cNvPr id="9" name="Titel 1">
            <a:extLst>
              <a:ext uri="{FF2B5EF4-FFF2-40B4-BE49-F238E27FC236}">
                <a16:creationId xmlns:a16="http://schemas.microsoft.com/office/drawing/2014/main" id="{16DA3D3E-EC3F-A6F2-82D0-192DB55C0436}"/>
              </a:ext>
            </a:extLst>
          </p:cNvPr>
          <p:cNvSpPr txBox="1">
            <a:spLocks/>
          </p:cNvSpPr>
          <p:nvPr/>
        </p:nvSpPr>
        <p:spPr>
          <a:xfrm>
            <a:off x="3898379" y="584192"/>
            <a:ext cx="6896881" cy="6073462"/>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90000"/>
              </a:lnSpc>
              <a:spcBef>
                <a:spcPts val="0"/>
              </a:spcBef>
              <a:spcAft>
                <a:spcPts val="0"/>
              </a:spcAft>
              <a:buNone/>
              <a:tabLst/>
              <a:defRPr lang="nl-NL" sz="4400" b="0" i="0" u="none" strike="noStrike" kern="1200" cap="none" spc="0" baseline="0">
                <a:solidFill>
                  <a:srgbClr val="000000"/>
                </a:solidFill>
                <a:uFillTx/>
                <a:latin typeface="Calibri Light"/>
              </a:defRPr>
            </a:lvl1pPr>
          </a:lstStyle>
          <a:p>
            <a:pPr lvl="1">
              <a:lnSpc>
                <a:spcPct val="120000"/>
              </a:lnSpc>
            </a:pPr>
            <a:r>
              <a:rPr lang="en-US" sz="1200" i="0" dirty="0">
                <a:solidFill>
                  <a:srgbClr val="333333"/>
                </a:solidFill>
                <a:effectLst/>
                <a:latin typeface="Helvetica Neue"/>
              </a:rPr>
              <a:t>To prevent the accumulation of, and cross infection with, filth and micro-organisms, good cleaning and disinfection is of great importance. Most cleaning operations are outsourced to a specialized company to ensure the proper cleaning and disinfection. Small daily cleaning operations are conducted by our own staff. There is an agreement made with the cleaning company, where our requirements are recorded. The employees of the cleaning company must hold to our hygiene rules. All employees of the outside company have:</a:t>
            </a:r>
          </a:p>
          <a:p>
            <a:pPr lvl="1">
              <a:lnSpc>
                <a:spcPct val="120000"/>
              </a:lnSpc>
            </a:pPr>
            <a:endParaRPr lang="en-US" sz="1200" i="0" dirty="0">
              <a:solidFill>
                <a:srgbClr val="333333"/>
              </a:solidFill>
              <a:effectLst/>
              <a:latin typeface="Helvetica Neue"/>
            </a:endParaRPr>
          </a:p>
          <a:p>
            <a:pPr marL="628650" lvl="1" indent="-171450">
              <a:lnSpc>
                <a:spcPct val="120000"/>
              </a:lnSpc>
              <a:buFont typeface="Arial" panose="020B0604020202020204" pitchFamily="34" charset="0"/>
              <a:buChar char="•"/>
            </a:pPr>
            <a:r>
              <a:rPr lang="en-US" sz="1200" i="0" dirty="0">
                <a:solidFill>
                  <a:srgbClr val="333333"/>
                </a:solidFill>
                <a:effectLst/>
                <a:latin typeface="Helvetica Neue"/>
              </a:rPr>
              <a:t>Health declaration;</a:t>
            </a:r>
          </a:p>
          <a:p>
            <a:pPr marL="628650" lvl="1" indent="-171450">
              <a:lnSpc>
                <a:spcPct val="120000"/>
              </a:lnSpc>
              <a:buFont typeface="Arial" panose="020B0604020202020204" pitchFamily="34" charset="0"/>
              <a:buChar char="•"/>
            </a:pPr>
            <a:r>
              <a:rPr lang="en-US" sz="1200" i="0" dirty="0">
                <a:solidFill>
                  <a:srgbClr val="333333"/>
                </a:solidFill>
                <a:effectLst/>
                <a:latin typeface="Helvetica Neue"/>
              </a:rPr>
              <a:t>Signed hygiene requirements;</a:t>
            </a:r>
          </a:p>
          <a:p>
            <a:pPr marL="628650" lvl="1" indent="-171450">
              <a:lnSpc>
                <a:spcPct val="120000"/>
              </a:lnSpc>
              <a:buFont typeface="Arial" panose="020B0604020202020204" pitchFamily="34" charset="0"/>
              <a:buChar char="•"/>
            </a:pPr>
            <a:r>
              <a:rPr lang="en-US" sz="1200" i="0" dirty="0">
                <a:solidFill>
                  <a:srgbClr val="333333"/>
                </a:solidFill>
                <a:effectLst/>
                <a:latin typeface="Helvetica Neue"/>
              </a:rPr>
              <a:t>Proof of qualification;</a:t>
            </a:r>
          </a:p>
          <a:p>
            <a:pPr marL="628650" lvl="1" indent="-171450">
              <a:lnSpc>
                <a:spcPct val="120000"/>
              </a:lnSpc>
              <a:buFont typeface="Arial" panose="020B0604020202020204" pitchFamily="34" charset="0"/>
              <a:buChar char="•"/>
            </a:pPr>
            <a:r>
              <a:rPr lang="en-US" sz="1200" i="0" dirty="0">
                <a:solidFill>
                  <a:srgbClr val="333333"/>
                </a:solidFill>
                <a:effectLst/>
                <a:latin typeface="Helvetica Neue"/>
              </a:rPr>
              <a:t>Responsibilities.</a:t>
            </a:r>
          </a:p>
          <a:p>
            <a:pPr lvl="1">
              <a:lnSpc>
                <a:spcPct val="120000"/>
              </a:lnSpc>
            </a:pPr>
            <a:endParaRPr lang="en-US" sz="1200" i="0" dirty="0">
              <a:solidFill>
                <a:srgbClr val="333333"/>
              </a:solidFill>
              <a:effectLst/>
              <a:latin typeface="Helvetica Neue"/>
            </a:endParaRPr>
          </a:p>
          <a:p>
            <a:pPr lvl="1">
              <a:lnSpc>
                <a:spcPct val="120000"/>
              </a:lnSpc>
            </a:pPr>
            <a:r>
              <a:rPr lang="en-US" sz="1200" i="0" dirty="0">
                <a:solidFill>
                  <a:srgbClr val="333333"/>
                </a:solidFill>
                <a:effectLst/>
                <a:latin typeface="Helvetica Neue"/>
              </a:rPr>
              <a:t>Of the used cleaning products and disinfectants, the necessary specifications are available (MSDS and product information pages with intended use, recommended dosage, pH, and etc.)For cleaning, the departments must be broom clean and the machines dismantled. All production areas are cleaned and disinfected according to fixed schedules. These schedules are recorded in the specifications. The cleaning rules for processing equipment, food contact surfaces, and room cleaning inside high care / risk areas must contain minimal:</a:t>
            </a:r>
          </a:p>
          <a:p>
            <a:pPr lvl="1">
              <a:lnSpc>
                <a:spcPct val="120000"/>
              </a:lnSpc>
            </a:pPr>
            <a:endParaRPr lang="en-US" sz="1200" b="1" i="0" dirty="0">
              <a:solidFill>
                <a:srgbClr val="333333"/>
              </a:solidFill>
              <a:effectLst/>
              <a:latin typeface="Helvetica Neue"/>
            </a:endParaRPr>
          </a:p>
          <a:p>
            <a:pPr marL="628650" lvl="1" indent="-171450">
              <a:lnSpc>
                <a:spcPct val="120000"/>
              </a:lnSpc>
              <a:buFont typeface="Arial" panose="020B0604020202020204" pitchFamily="34" charset="0"/>
              <a:buChar char="•"/>
            </a:pPr>
            <a:r>
              <a:rPr lang="en-US" sz="1200" i="0" dirty="0">
                <a:solidFill>
                  <a:srgbClr val="333333"/>
                </a:solidFill>
                <a:effectLst/>
                <a:latin typeface="Helvetica Neue"/>
              </a:rPr>
              <a:t>Responsible;</a:t>
            </a:r>
          </a:p>
          <a:p>
            <a:pPr marL="628650" lvl="1" indent="-171450">
              <a:lnSpc>
                <a:spcPct val="120000"/>
              </a:lnSpc>
              <a:buFont typeface="Arial" panose="020B0604020202020204" pitchFamily="34" charset="0"/>
              <a:buChar char="•"/>
            </a:pPr>
            <a:r>
              <a:rPr lang="en-US" sz="1200" i="0" dirty="0">
                <a:solidFill>
                  <a:srgbClr val="333333"/>
                </a:solidFill>
                <a:effectLst/>
                <a:latin typeface="Helvetica Neue"/>
              </a:rPr>
              <a:t>Item / area that must be cleaned;</a:t>
            </a:r>
          </a:p>
          <a:p>
            <a:pPr marL="628650" lvl="1" indent="-171450">
              <a:lnSpc>
                <a:spcPct val="120000"/>
              </a:lnSpc>
              <a:buFont typeface="Arial" panose="020B0604020202020204" pitchFamily="34" charset="0"/>
              <a:buChar char="•"/>
            </a:pPr>
            <a:r>
              <a:rPr lang="en-US" sz="1200" i="0" dirty="0">
                <a:solidFill>
                  <a:srgbClr val="333333"/>
                </a:solidFill>
                <a:effectLst/>
                <a:latin typeface="Helvetica Neue"/>
              </a:rPr>
              <a:t>Cleaning frequency;</a:t>
            </a:r>
          </a:p>
          <a:p>
            <a:pPr marL="628650" lvl="1" indent="-171450">
              <a:lnSpc>
                <a:spcPct val="120000"/>
              </a:lnSpc>
              <a:buFont typeface="Arial" panose="020B0604020202020204" pitchFamily="34" charset="0"/>
              <a:buChar char="•"/>
            </a:pPr>
            <a:r>
              <a:rPr lang="en-US" sz="1200" i="0" dirty="0">
                <a:solidFill>
                  <a:srgbClr val="333333"/>
                </a:solidFill>
                <a:effectLst/>
                <a:latin typeface="Helvetica Neue"/>
              </a:rPr>
              <a:t>Method of cleaning, including dismantling equipment on which cleaning activities must be performed.</a:t>
            </a:r>
          </a:p>
          <a:p>
            <a:pPr marL="628650" lvl="1" indent="-171450">
              <a:lnSpc>
                <a:spcPct val="120000"/>
              </a:lnSpc>
              <a:buFont typeface="Arial" panose="020B0604020202020204" pitchFamily="34" charset="0"/>
              <a:buChar char="•"/>
            </a:pPr>
            <a:r>
              <a:rPr lang="en-US" sz="1200" i="0" dirty="0">
                <a:solidFill>
                  <a:srgbClr val="333333"/>
                </a:solidFill>
                <a:effectLst/>
                <a:latin typeface="Helvetica Neue"/>
              </a:rPr>
              <a:t>Cleaning solutions and concentrations;</a:t>
            </a:r>
          </a:p>
          <a:p>
            <a:pPr marL="628650" lvl="1" indent="-171450">
              <a:lnSpc>
                <a:spcPct val="120000"/>
              </a:lnSpc>
              <a:buFont typeface="Arial" panose="020B0604020202020204" pitchFamily="34" charset="0"/>
              <a:buChar char="•"/>
            </a:pPr>
            <a:r>
              <a:rPr lang="en-US" sz="1200" i="0" dirty="0">
                <a:solidFill>
                  <a:srgbClr val="333333"/>
                </a:solidFill>
                <a:effectLst/>
                <a:latin typeface="Helvetica Neue"/>
              </a:rPr>
              <a:t>Cleaning materials;</a:t>
            </a:r>
          </a:p>
          <a:p>
            <a:pPr marL="628650" lvl="1" indent="-171450">
              <a:lnSpc>
                <a:spcPct val="120000"/>
              </a:lnSpc>
              <a:buFont typeface="Arial" panose="020B0604020202020204" pitchFamily="34" charset="0"/>
              <a:buChar char="•"/>
            </a:pPr>
            <a:r>
              <a:rPr lang="en-US" sz="1200" i="0" dirty="0">
                <a:solidFill>
                  <a:srgbClr val="333333"/>
                </a:solidFill>
                <a:effectLst/>
                <a:latin typeface="Helvetica Neue"/>
              </a:rPr>
              <a:t>Cleaning record and cleaning verification.</a:t>
            </a:r>
          </a:p>
        </p:txBody>
      </p:sp>
      <p:sp>
        <p:nvSpPr>
          <p:cNvPr id="11" name="Titel 1">
            <a:extLst>
              <a:ext uri="{FF2B5EF4-FFF2-40B4-BE49-F238E27FC236}">
                <a16:creationId xmlns:a16="http://schemas.microsoft.com/office/drawing/2014/main" id="{2841A6C8-CEE0-C177-C22E-617D67477D73}"/>
              </a:ext>
            </a:extLst>
          </p:cNvPr>
          <p:cNvSpPr txBox="1">
            <a:spLocks/>
          </p:cNvSpPr>
          <p:nvPr/>
        </p:nvSpPr>
        <p:spPr>
          <a:xfrm>
            <a:off x="484924" y="4559806"/>
            <a:ext cx="3571810" cy="390184"/>
          </a:xfrm>
          <a:prstGeom prst="rect">
            <a:avLst/>
          </a:prstGeom>
          <a:noFill/>
          <a:ln>
            <a:noFill/>
          </a:ln>
        </p:spPr>
        <p:txBody>
          <a:bodyPr vert="horz" wrap="square" lIns="91440" tIns="45720" rIns="91440" bIns="45720" anchor="b" anchorCtr="0" compatLnSpc="1">
            <a:normAutofit fontScale="70000" lnSpcReduction="20000"/>
          </a:bodyPr>
          <a:lstStyle>
            <a:lvl1pPr marL="0" marR="0" lvl="0" indent="0" algn="l" defTabSz="914400" rtl="0" fontAlgn="auto" hangingPunct="1">
              <a:lnSpc>
                <a:spcPct val="90000"/>
              </a:lnSpc>
              <a:spcBef>
                <a:spcPts val="0"/>
              </a:spcBef>
              <a:spcAft>
                <a:spcPts val="0"/>
              </a:spcAft>
              <a:buNone/>
              <a:tabLst/>
              <a:defRPr lang="nl-NL" sz="4400" b="0" i="0" u="none" strike="noStrike" kern="1200" cap="none" spc="0" baseline="0">
                <a:solidFill>
                  <a:srgbClr val="000000"/>
                </a:solidFill>
                <a:uFillTx/>
                <a:latin typeface="Calibri Light"/>
              </a:defRPr>
            </a:lvl1pPr>
          </a:lstStyle>
          <a:p>
            <a:pPr algn="ctr"/>
            <a:r>
              <a:rPr lang="pt-BR" sz="2800" dirty="0"/>
              <a:t>Good Manufacturing Procedures</a:t>
            </a:r>
            <a:endParaRPr lang="en-US" sz="2800" dirty="0"/>
          </a:p>
        </p:txBody>
      </p:sp>
    </p:spTree>
    <p:extLst>
      <p:ext uri="{BB962C8B-B14F-4D97-AF65-F5344CB8AC3E}">
        <p14:creationId xmlns:p14="http://schemas.microsoft.com/office/powerpoint/2010/main" val="24504513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C356A428-6ED3-F5BC-73A5-9B7DE3DA18C3}"/>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Calibri"/>
            </a:endParaRPr>
          </a:p>
        </p:txBody>
      </p:sp>
      <p:sp>
        <p:nvSpPr>
          <p:cNvPr id="3" name="Titel 1">
            <a:extLst>
              <a:ext uri="{FF2B5EF4-FFF2-40B4-BE49-F238E27FC236}">
                <a16:creationId xmlns:a16="http://schemas.microsoft.com/office/drawing/2014/main" id="{DA2DADE4-8E60-667B-FB2F-A62088158221}"/>
              </a:ext>
            </a:extLst>
          </p:cNvPr>
          <p:cNvSpPr txBox="1">
            <a:spLocks noGrp="1"/>
          </p:cNvSpPr>
          <p:nvPr>
            <p:ph type="title"/>
          </p:nvPr>
        </p:nvSpPr>
        <p:spPr>
          <a:xfrm>
            <a:off x="638882" y="639193"/>
            <a:ext cx="3571810" cy="3573511"/>
          </a:xfrm>
        </p:spPr>
        <p:txBody>
          <a:bodyPr anchor="b">
            <a:normAutofit/>
          </a:bodyPr>
          <a:lstStyle/>
          <a:p>
            <a:pPr algn="l"/>
            <a:r>
              <a:rPr lang="nl-NL" sz="4000" b="0" i="0" dirty="0" err="1">
                <a:solidFill>
                  <a:srgbClr val="333333"/>
                </a:solidFill>
                <a:effectLst/>
                <a:latin typeface="Helvetica Neue"/>
              </a:rPr>
              <a:t>Allergen</a:t>
            </a:r>
            <a:r>
              <a:rPr lang="nl-NL" sz="4000" b="0" i="0" dirty="0">
                <a:solidFill>
                  <a:srgbClr val="333333"/>
                </a:solidFill>
                <a:effectLst/>
                <a:latin typeface="Helvetica Neue"/>
              </a:rPr>
              <a:t> Management</a:t>
            </a:r>
          </a:p>
        </p:txBody>
      </p:sp>
      <p:sp>
        <p:nvSpPr>
          <p:cNvPr id="4" name="sketch line">
            <a:extLst>
              <a:ext uri="{FF2B5EF4-FFF2-40B4-BE49-F238E27FC236}">
                <a16:creationId xmlns:a16="http://schemas.microsoft.com/office/drawing/2014/main" id="{6923234F-FB1E-3C2B-0F8B-17099623DBEC}"/>
              </a:ext>
            </a:extLst>
          </p:cNvPr>
          <p:cNvSpPr>
            <a:spLocks noMove="1" noResize="1"/>
          </p:cNvSpPr>
          <p:nvPr/>
        </p:nvSpPr>
        <p:spPr>
          <a:xfrm>
            <a:off x="643280" y="4409264"/>
            <a:ext cx="3255099" cy="18288"/>
          </a:xfrm>
          <a:prstGeom prst="rect">
            <a:avLst/>
          </a:prstGeom>
          <a:solidFill>
            <a:srgbClr val="ED7D31"/>
          </a:solidFill>
          <a:ln w="38103" cap="rnd">
            <a:solidFill>
              <a:srgbClr val="ED7D31"/>
            </a:solidFill>
            <a:prstDash val="solid"/>
            <a:roun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6" name="Picture 5">
            <a:extLst>
              <a:ext uri="{FF2B5EF4-FFF2-40B4-BE49-F238E27FC236}">
                <a16:creationId xmlns:a16="http://schemas.microsoft.com/office/drawing/2014/main" id="{BE226876-D8DC-EE03-E255-1610589EE13F}"/>
              </a:ext>
            </a:extLst>
          </p:cNvPr>
          <p:cNvPicPr>
            <a:picLocks noChangeAspect="1"/>
          </p:cNvPicPr>
          <p:nvPr/>
        </p:nvPicPr>
        <p:blipFill>
          <a:blip r:embed="rId3"/>
          <a:stretch>
            <a:fillRect/>
          </a:stretch>
        </p:blipFill>
        <p:spPr>
          <a:xfrm>
            <a:off x="11069305" y="-9"/>
            <a:ext cx="1122691" cy="584201"/>
          </a:xfrm>
          <a:prstGeom prst="rect">
            <a:avLst/>
          </a:prstGeom>
          <a:noFill/>
          <a:ln cap="flat">
            <a:noFill/>
          </a:ln>
        </p:spPr>
      </p:pic>
      <p:pic>
        <p:nvPicPr>
          <p:cNvPr id="7" name="Picture 17" descr="Logo&#10;&#10;Description automatically generated">
            <a:extLst>
              <a:ext uri="{FF2B5EF4-FFF2-40B4-BE49-F238E27FC236}">
                <a16:creationId xmlns:a16="http://schemas.microsoft.com/office/drawing/2014/main" id="{DEA00538-C38D-48D9-39A6-E54C1311FEA4}"/>
              </a:ext>
            </a:extLst>
          </p:cNvPr>
          <p:cNvPicPr>
            <a:picLocks noChangeAspect="1"/>
          </p:cNvPicPr>
          <p:nvPr/>
        </p:nvPicPr>
        <p:blipFill>
          <a:blip r:embed="rId4"/>
          <a:stretch>
            <a:fillRect/>
          </a:stretch>
        </p:blipFill>
        <p:spPr>
          <a:xfrm>
            <a:off x="11282050" y="6465768"/>
            <a:ext cx="909946" cy="390302"/>
          </a:xfrm>
          <a:prstGeom prst="rect">
            <a:avLst/>
          </a:prstGeom>
          <a:noFill/>
          <a:ln cap="flat">
            <a:noFill/>
          </a:ln>
        </p:spPr>
      </p:pic>
      <p:sp>
        <p:nvSpPr>
          <p:cNvPr id="9" name="Titel 1">
            <a:extLst>
              <a:ext uri="{FF2B5EF4-FFF2-40B4-BE49-F238E27FC236}">
                <a16:creationId xmlns:a16="http://schemas.microsoft.com/office/drawing/2014/main" id="{16DA3D3E-EC3F-A6F2-82D0-192DB55C0436}"/>
              </a:ext>
            </a:extLst>
          </p:cNvPr>
          <p:cNvSpPr txBox="1">
            <a:spLocks/>
          </p:cNvSpPr>
          <p:nvPr/>
        </p:nvSpPr>
        <p:spPr>
          <a:xfrm>
            <a:off x="3798819" y="148872"/>
            <a:ext cx="7654681" cy="6560255"/>
          </a:xfrm>
          <a:prstGeom prst="rect">
            <a:avLst/>
          </a:prstGeom>
          <a:noFill/>
          <a:ln>
            <a:noFill/>
          </a:ln>
        </p:spPr>
        <p:txBody>
          <a:bodyPr vert="horz" wrap="square" lIns="91440" tIns="45720" rIns="91440" bIns="45720" anchor="b" anchorCtr="0" compatLnSpc="1">
            <a:normAutofit fontScale="25000" lnSpcReduction="20000"/>
          </a:bodyPr>
          <a:lstStyle>
            <a:lvl1pPr marL="0" marR="0" lvl="0" indent="0" algn="l" defTabSz="914400" rtl="0" fontAlgn="auto" hangingPunct="1">
              <a:lnSpc>
                <a:spcPct val="90000"/>
              </a:lnSpc>
              <a:spcBef>
                <a:spcPts val="0"/>
              </a:spcBef>
              <a:spcAft>
                <a:spcPts val="0"/>
              </a:spcAft>
              <a:buNone/>
              <a:tabLst/>
              <a:defRPr lang="nl-NL" sz="4400" b="0" i="0" u="none" strike="noStrike" kern="1200" cap="none" spc="0" baseline="0">
                <a:solidFill>
                  <a:srgbClr val="000000"/>
                </a:solidFill>
                <a:uFillTx/>
                <a:latin typeface="Calibri Light"/>
              </a:defRPr>
            </a:lvl1pPr>
          </a:lstStyle>
          <a:p>
            <a:pPr lvl="1">
              <a:lnSpc>
                <a:spcPct val="120000"/>
              </a:lnSpc>
            </a:pPr>
            <a:r>
              <a:rPr lang="en-US" sz="6400" b="0" i="0" dirty="0">
                <a:solidFill>
                  <a:srgbClr val="333333"/>
                </a:solidFill>
                <a:effectLst/>
                <a:latin typeface="Helvetica Neue"/>
              </a:rPr>
              <a:t>Cross-contamination of allergens or unintended presence of allergens (not declared on the label) can be caused by, for example:</a:t>
            </a:r>
          </a:p>
          <a:p>
            <a:pPr lvl="1">
              <a:lnSpc>
                <a:spcPct val="120000"/>
              </a:lnSpc>
            </a:pPr>
            <a:endParaRPr lang="en-US" sz="6400" b="0" i="0" dirty="0">
              <a:solidFill>
                <a:srgbClr val="333333"/>
              </a:solidFill>
              <a:effectLst/>
              <a:latin typeface="Helvetica Neue"/>
            </a:endParaRPr>
          </a:p>
          <a:p>
            <a:pPr marL="1143000" lvl="1" indent="-685800">
              <a:lnSpc>
                <a:spcPct val="120000"/>
              </a:lnSpc>
              <a:buFont typeface="Arial" panose="020B0604020202020204" pitchFamily="34" charset="0"/>
              <a:buChar char="•"/>
            </a:pPr>
            <a:r>
              <a:rPr lang="en-US" sz="6400" b="0" i="0" dirty="0">
                <a:solidFill>
                  <a:srgbClr val="333333"/>
                </a:solidFill>
                <a:effectLst/>
                <a:latin typeface="Helvetica Neue"/>
              </a:rPr>
              <a:t>Presence in raw material, while this is not mentioned in the raw material specification.</a:t>
            </a:r>
          </a:p>
          <a:p>
            <a:pPr marL="1143000" lvl="1" indent="-685800">
              <a:lnSpc>
                <a:spcPct val="120000"/>
              </a:lnSpc>
              <a:buFont typeface="Arial" panose="020B0604020202020204" pitchFamily="34" charset="0"/>
              <a:buChar char="•"/>
            </a:pPr>
            <a:r>
              <a:rPr lang="en-US" sz="6400" b="0" i="0" dirty="0">
                <a:solidFill>
                  <a:srgbClr val="333333"/>
                </a:solidFill>
                <a:effectLst/>
                <a:latin typeface="Helvetica Neue"/>
              </a:rPr>
              <a:t>Use of the wrong recipe or incorrect execution of the recipe.</a:t>
            </a:r>
          </a:p>
          <a:p>
            <a:pPr marL="1143000" lvl="1" indent="-685800">
              <a:lnSpc>
                <a:spcPct val="120000"/>
              </a:lnSpc>
              <a:buFont typeface="Arial" panose="020B0604020202020204" pitchFamily="34" charset="0"/>
              <a:buChar char="•"/>
            </a:pPr>
            <a:r>
              <a:rPr lang="en-US" sz="6400" b="0" i="0" dirty="0">
                <a:solidFill>
                  <a:srgbClr val="333333"/>
                </a:solidFill>
                <a:effectLst/>
                <a:latin typeface="Helvetica Neue"/>
              </a:rPr>
              <a:t>Incorrect labelling or use of the wrong label or packaging.</a:t>
            </a:r>
          </a:p>
          <a:p>
            <a:pPr marL="1143000" lvl="1" indent="-685800">
              <a:lnSpc>
                <a:spcPct val="120000"/>
              </a:lnSpc>
              <a:buFont typeface="Arial" panose="020B0604020202020204" pitchFamily="34" charset="0"/>
              <a:buChar char="•"/>
            </a:pPr>
            <a:r>
              <a:rPr lang="en-US" sz="6400" b="0" i="0" dirty="0">
                <a:solidFill>
                  <a:srgbClr val="333333"/>
                </a:solidFill>
                <a:effectLst/>
                <a:latin typeface="Helvetica Neue"/>
              </a:rPr>
              <a:t>Inadequate cleaning.</a:t>
            </a:r>
          </a:p>
          <a:p>
            <a:pPr marL="1143000" lvl="1" indent="-685800">
              <a:lnSpc>
                <a:spcPct val="120000"/>
              </a:lnSpc>
              <a:buFont typeface="Arial" panose="020B0604020202020204" pitchFamily="34" charset="0"/>
              <a:buChar char="•"/>
            </a:pPr>
            <a:r>
              <a:rPr lang="en-US" sz="6400" b="0" i="0" dirty="0">
                <a:solidFill>
                  <a:srgbClr val="333333"/>
                </a:solidFill>
                <a:effectLst/>
                <a:latin typeface="Helvetica Neue"/>
              </a:rPr>
              <a:t>Wrong planning sequence.</a:t>
            </a:r>
          </a:p>
          <a:p>
            <a:pPr marL="1143000" lvl="1" indent="-685800">
              <a:lnSpc>
                <a:spcPct val="120000"/>
              </a:lnSpc>
              <a:buFont typeface="Arial" panose="020B0604020202020204" pitchFamily="34" charset="0"/>
              <a:buChar char="•"/>
            </a:pPr>
            <a:r>
              <a:rPr lang="en-US" sz="6400" b="0" i="0" dirty="0">
                <a:solidFill>
                  <a:srgbClr val="333333"/>
                </a:solidFill>
                <a:effectLst/>
                <a:latin typeface="Helvetica Neue"/>
              </a:rPr>
              <a:t>Cross-contamination by employees (hands, clothing, footwear).</a:t>
            </a:r>
          </a:p>
          <a:p>
            <a:pPr marL="1143000" lvl="1" indent="-685800">
              <a:lnSpc>
                <a:spcPct val="120000"/>
              </a:lnSpc>
              <a:buFont typeface="Arial" panose="020B0604020202020204" pitchFamily="34" charset="0"/>
              <a:buChar char="•"/>
            </a:pPr>
            <a:r>
              <a:rPr lang="en-US" sz="6400" b="0" i="0" dirty="0">
                <a:solidFill>
                  <a:srgbClr val="333333"/>
                </a:solidFill>
                <a:effectLst/>
                <a:latin typeface="Helvetica Neue"/>
              </a:rPr>
              <a:t>Broken or open the packaging.</a:t>
            </a:r>
          </a:p>
          <a:p>
            <a:pPr marL="1143000" lvl="1" indent="-685800">
              <a:lnSpc>
                <a:spcPct val="120000"/>
              </a:lnSpc>
              <a:buFont typeface="Arial" panose="020B0604020202020204" pitchFamily="34" charset="0"/>
              <a:buChar char="•"/>
            </a:pPr>
            <a:r>
              <a:rPr lang="en-US" sz="6400" b="0" i="0" dirty="0">
                <a:solidFill>
                  <a:srgbClr val="333333"/>
                </a:solidFill>
                <a:effectLst/>
                <a:latin typeface="Helvetica Neue"/>
              </a:rPr>
              <a:t>Accumulation via aids, equipment, machines, internal means of transport, crates, buckets, shovels, measuring instruments, etc.</a:t>
            </a:r>
          </a:p>
          <a:p>
            <a:pPr lvl="1">
              <a:lnSpc>
                <a:spcPct val="120000"/>
              </a:lnSpc>
            </a:pPr>
            <a:endParaRPr lang="en-US" sz="6400" b="0" i="0" dirty="0">
              <a:solidFill>
                <a:srgbClr val="333333"/>
              </a:solidFill>
              <a:effectLst/>
              <a:latin typeface="Helvetica Neue"/>
            </a:endParaRPr>
          </a:p>
          <a:p>
            <a:pPr lvl="1">
              <a:lnSpc>
                <a:spcPct val="120000"/>
              </a:lnSpc>
            </a:pPr>
            <a:r>
              <a:rPr lang="en-US" sz="6400" b="0" i="0" dirty="0">
                <a:solidFill>
                  <a:srgbClr val="333333"/>
                </a:solidFill>
                <a:effectLst/>
                <a:latin typeface="Helvetica Neue"/>
              </a:rPr>
              <a:t>Accumulation through the air (including ventilation system) or water.</a:t>
            </a:r>
          </a:p>
          <a:p>
            <a:pPr lvl="1">
              <a:lnSpc>
                <a:spcPct val="120000"/>
              </a:lnSpc>
            </a:pPr>
            <a:r>
              <a:rPr lang="en-US" sz="6400" b="0" i="0" dirty="0">
                <a:solidFill>
                  <a:srgbClr val="333333"/>
                </a:solidFill>
                <a:effectLst/>
                <a:latin typeface="Helvetica Neue"/>
              </a:rPr>
              <a:t>Accumulation via tools of maintenance technician.</a:t>
            </a:r>
          </a:p>
          <a:p>
            <a:pPr lvl="1">
              <a:lnSpc>
                <a:spcPct val="120000"/>
              </a:lnSpc>
            </a:pPr>
            <a:r>
              <a:rPr lang="en-US" sz="6400" b="0" i="0" dirty="0">
                <a:solidFill>
                  <a:srgbClr val="333333"/>
                </a:solidFill>
                <a:effectLst/>
                <a:latin typeface="Helvetica Neue"/>
              </a:rPr>
              <a:t>With the risk analysis about cross-contamination or carry-over of allergens, the account is taken of:</a:t>
            </a:r>
          </a:p>
          <a:p>
            <a:pPr lvl="1">
              <a:lnSpc>
                <a:spcPct val="120000"/>
              </a:lnSpc>
            </a:pPr>
            <a:r>
              <a:rPr lang="en-US" sz="6400" b="0" i="0" dirty="0">
                <a:solidFill>
                  <a:srgbClr val="333333"/>
                </a:solidFill>
                <a:effectLst/>
                <a:latin typeface="Helvetica Neue"/>
              </a:rPr>
              <a:t>the physical state of the allergens (for example, in powder form, sticky substance, or particle size).</a:t>
            </a:r>
          </a:p>
          <a:p>
            <a:pPr lvl="1">
              <a:lnSpc>
                <a:spcPct val="120000"/>
              </a:lnSpc>
            </a:pPr>
            <a:r>
              <a:rPr lang="en-US" sz="6400" b="0" i="0" dirty="0">
                <a:solidFill>
                  <a:srgbClr val="333333"/>
                </a:solidFill>
                <a:effectLst/>
                <a:latin typeface="Helvetica Neue"/>
              </a:rPr>
              <a:t>potential places in the process where cross-contamination can occur.</a:t>
            </a:r>
          </a:p>
          <a:p>
            <a:pPr lvl="1">
              <a:lnSpc>
                <a:spcPct val="120000"/>
              </a:lnSpc>
            </a:pPr>
            <a:br>
              <a:rPr lang="en-US" sz="8400" b="0" i="0" dirty="0">
                <a:solidFill>
                  <a:srgbClr val="333333"/>
                </a:solidFill>
                <a:effectLst/>
                <a:latin typeface="Helvetica Neue"/>
              </a:rPr>
            </a:br>
            <a:endParaRPr lang="en-US" sz="8400" b="1" i="0" dirty="0">
              <a:solidFill>
                <a:srgbClr val="333333"/>
              </a:solidFill>
              <a:effectLst/>
              <a:latin typeface="Helvetica Neue"/>
            </a:endParaRPr>
          </a:p>
        </p:txBody>
      </p:sp>
      <p:sp>
        <p:nvSpPr>
          <p:cNvPr id="10" name="Titel 1">
            <a:extLst>
              <a:ext uri="{FF2B5EF4-FFF2-40B4-BE49-F238E27FC236}">
                <a16:creationId xmlns:a16="http://schemas.microsoft.com/office/drawing/2014/main" id="{77303E08-83E7-DC45-331C-51A78EB057AB}"/>
              </a:ext>
            </a:extLst>
          </p:cNvPr>
          <p:cNvSpPr txBox="1">
            <a:spLocks/>
          </p:cNvSpPr>
          <p:nvPr/>
        </p:nvSpPr>
        <p:spPr>
          <a:xfrm>
            <a:off x="484924" y="4570080"/>
            <a:ext cx="3571810" cy="390184"/>
          </a:xfrm>
          <a:prstGeom prst="rect">
            <a:avLst/>
          </a:prstGeom>
          <a:noFill/>
          <a:ln>
            <a:noFill/>
          </a:ln>
        </p:spPr>
        <p:txBody>
          <a:bodyPr vert="horz" wrap="square" lIns="91440" tIns="45720" rIns="91440" bIns="45720" anchor="b" anchorCtr="0" compatLnSpc="1">
            <a:normAutofit fontScale="70000" lnSpcReduction="20000"/>
          </a:bodyPr>
          <a:lstStyle>
            <a:lvl1pPr marL="0" marR="0" lvl="0" indent="0" algn="l" defTabSz="914400" rtl="0" fontAlgn="auto" hangingPunct="1">
              <a:lnSpc>
                <a:spcPct val="90000"/>
              </a:lnSpc>
              <a:spcBef>
                <a:spcPts val="0"/>
              </a:spcBef>
              <a:spcAft>
                <a:spcPts val="0"/>
              </a:spcAft>
              <a:buNone/>
              <a:tabLst/>
              <a:defRPr lang="nl-NL" sz="4400" b="0" i="0" u="none" strike="noStrike" kern="1200" cap="none" spc="0" baseline="0">
                <a:solidFill>
                  <a:srgbClr val="000000"/>
                </a:solidFill>
                <a:uFillTx/>
                <a:latin typeface="Calibri Light"/>
              </a:defRPr>
            </a:lvl1pPr>
          </a:lstStyle>
          <a:p>
            <a:pPr algn="ctr"/>
            <a:r>
              <a:rPr lang="pt-BR" sz="2800" dirty="0"/>
              <a:t>Good Manufacturing Procedures</a:t>
            </a:r>
            <a:endParaRPr lang="en-US" sz="2800" dirty="0"/>
          </a:p>
        </p:txBody>
      </p:sp>
    </p:spTree>
    <p:extLst>
      <p:ext uri="{BB962C8B-B14F-4D97-AF65-F5344CB8AC3E}">
        <p14:creationId xmlns:p14="http://schemas.microsoft.com/office/powerpoint/2010/main" val="6915136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C356A428-6ED3-F5BC-73A5-9B7DE3DA18C3}"/>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Calibri"/>
            </a:endParaRPr>
          </a:p>
        </p:txBody>
      </p:sp>
      <p:sp>
        <p:nvSpPr>
          <p:cNvPr id="3" name="Titel 1">
            <a:extLst>
              <a:ext uri="{FF2B5EF4-FFF2-40B4-BE49-F238E27FC236}">
                <a16:creationId xmlns:a16="http://schemas.microsoft.com/office/drawing/2014/main" id="{DA2DADE4-8E60-667B-FB2F-A62088158221}"/>
              </a:ext>
            </a:extLst>
          </p:cNvPr>
          <p:cNvSpPr txBox="1">
            <a:spLocks noGrp="1"/>
          </p:cNvSpPr>
          <p:nvPr>
            <p:ph type="title"/>
          </p:nvPr>
        </p:nvSpPr>
        <p:spPr>
          <a:xfrm>
            <a:off x="638882" y="639193"/>
            <a:ext cx="3571810" cy="3573511"/>
          </a:xfrm>
        </p:spPr>
        <p:txBody>
          <a:bodyPr anchor="b">
            <a:normAutofit/>
          </a:bodyPr>
          <a:lstStyle/>
          <a:p>
            <a:pPr algn="l"/>
            <a:r>
              <a:rPr lang="nl-NL" sz="4000" b="0" i="0" dirty="0" err="1">
                <a:solidFill>
                  <a:srgbClr val="333333"/>
                </a:solidFill>
                <a:effectLst/>
                <a:latin typeface="Helvetica Neue"/>
              </a:rPr>
              <a:t>Glass</a:t>
            </a:r>
            <a:r>
              <a:rPr lang="nl-NL" sz="4000" b="0" i="0" dirty="0">
                <a:solidFill>
                  <a:srgbClr val="333333"/>
                </a:solidFill>
                <a:effectLst/>
                <a:latin typeface="Helvetica Neue"/>
              </a:rPr>
              <a:t> and hard plastic</a:t>
            </a:r>
          </a:p>
        </p:txBody>
      </p:sp>
      <p:sp>
        <p:nvSpPr>
          <p:cNvPr id="4" name="sketch line">
            <a:extLst>
              <a:ext uri="{FF2B5EF4-FFF2-40B4-BE49-F238E27FC236}">
                <a16:creationId xmlns:a16="http://schemas.microsoft.com/office/drawing/2014/main" id="{6923234F-FB1E-3C2B-0F8B-17099623DBEC}"/>
              </a:ext>
            </a:extLst>
          </p:cNvPr>
          <p:cNvSpPr>
            <a:spLocks noMove="1" noResize="1"/>
          </p:cNvSpPr>
          <p:nvPr/>
        </p:nvSpPr>
        <p:spPr>
          <a:xfrm>
            <a:off x="643280" y="4409264"/>
            <a:ext cx="3255099" cy="18288"/>
          </a:xfrm>
          <a:prstGeom prst="rect">
            <a:avLst/>
          </a:prstGeom>
          <a:solidFill>
            <a:srgbClr val="ED7D31"/>
          </a:solidFill>
          <a:ln w="38103" cap="rnd">
            <a:solidFill>
              <a:srgbClr val="ED7D31"/>
            </a:solidFill>
            <a:prstDash val="solid"/>
            <a:roun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6" name="Picture 5">
            <a:extLst>
              <a:ext uri="{FF2B5EF4-FFF2-40B4-BE49-F238E27FC236}">
                <a16:creationId xmlns:a16="http://schemas.microsoft.com/office/drawing/2014/main" id="{BE226876-D8DC-EE03-E255-1610589EE13F}"/>
              </a:ext>
            </a:extLst>
          </p:cNvPr>
          <p:cNvPicPr>
            <a:picLocks noChangeAspect="1"/>
          </p:cNvPicPr>
          <p:nvPr/>
        </p:nvPicPr>
        <p:blipFill>
          <a:blip r:embed="rId3"/>
          <a:stretch>
            <a:fillRect/>
          </a:stretch>
        </p:blipFill>
        <p:spPr>
          <a:xfrm>
            <a:off x="11069305" y="-9"/>
            <a:ext cx="1122691" cy="584201"/>
          </a:xfrm>
          <a:prstGeom prst="rect">
            <a:avLst/>
          </a:prstGeom>
          <a:noFill/>
          <a:ln cap="flat">
            <a:noFill/>
          </a:ln>
        </p:spPr>
      </p:pic>
      <p:pic>
        <p:nvPicPr>
          <p:cNvPr id="7" name="Picture 17" descr="Logo&#10;&#10;Description automatically generated">
            <a:extLst>
              <a:ext uri="{FF2B5EF4-FFF2-40B4-BE49-F238E27FC236}">
                <a16:creationId xmlns:a16="http://schemas.microsoft.com/office/drawing/2014/main" id="{DEA00538-C38D-48D9-39A6-E54C1311FEA4}"/>
              </a:ext>
            </a:extLst>
          </p:cNvPr>
          <p:cNvPicPr>
            <a:picLocks noChangeAspect="1"/>
          </p:cNvPicPr>
          <p:nvPr/>
        </p:nvPicPr>
        <p:blipFill>
          <a:blip r:embed="rId4"/>
          <a:stretch>
            <a:fillRect/>
          </a:stretch>
        </p:blipFill>
        <p:spPr>
          <a:xfrm>
            <a:off x="11282050" y="6465768"/>
            <a:ext cx="909946" cy="390302"/>
          </a:xfrm>
          <a:prstGeom prst="rect">
            <a:avLst/>
          </a:prstGeom>
          <a:noFill/>
          <a:ln cap="flat">
            <a:noFill/>
          </a:ln>
        </p:spPr>
      </p:pic>
      <p:sp>
        <p:nvSpPr>
          <p:cNvPr id="9" name="Titel 1">
            <a:extLst>
              <a:ext uri="{FF2B5EF4-FFF2-40B4-BE49-F238E27FC236}">
                <a16:creationId xmlns:a16="http://schemas.microsoft.com/office/drawing/2014/main" id="{16DA3D3E-EC3F-A6F2-82D0-192DB55C0436}"/>
              </a:ext>
            </a:extLst>
          </p:cNvPr>
          <p:cNvSpPr txBox="1">
            <a:spLocks/>
          </p:cNvSpPr>
          <p:nvPr/>
        </p:nvSpPr>
        <p:spPr>
          <a:xfrm>
            <a:off x="4037819" y="742758"/>
            <a:ext cx="7862599" cy="6073462"/>
          </a:xfrm>
          <a:prstGeom prst="rect">
            <a:avLst/>
          </a:prstGeom>
          <a:noFill/>
          <a:ln>
            <a:noFill/>
          </a:ln>
        </p:spPr>
        <p:txBody>
          <a:bodyPr vert="horz" wrap="square" lIns="91440" tIns="45720" rIns="91440" bIns="45720" anchor="b" anchorCtr="0" compatLnSpc="1">
            <a:normAutofit fontScale="32500" lnSpcReduction="20000"/>
          </a:bodyPr>
          <a:lstStyle>
            <a:lvl1pPr marL="0" marR="0" lvl="0" indent="0" algn="l" defTabSz="914400" rtl="0" fontAlgn="auto" hangingPunct="1">
              <a:lnSpc>
                <a:spcPct val="90000"/>
              </a:lnSpc>
              <a:spcBef>
                <a:spcPts val="0"/>
              </a:spcBef>
              <a:spcAft>
                <a:spcPts val="0"/>
              </a:spcAft>
              <a:buNone/>
              <a:tabLst/>
              <a:defRPr lang="nl-NL" sz="4400" b="0" i="0" u="none" strike="noStrike" kern="1200" cap="none" spc="0" baseline="0">
                <a:solidFill>
                  <a:srgbClr val="000000"/>
                </a:solidFill>
                <a:uFillTx/>
                <a:latin typeface="Calibri Light"/>
              </a:defRPr>
            </a:lvl1pPr>
          </a:lstStyle>
          <a:p>
            <a:pPr algn="l">
              <a:lnSpc>
                <a:spcPct val="120000"/>
              </a:lnSpc>
            </a:pPr>
            <a:r>
              <a:rPr lang="en-US" sz="8000" i="0" dirty="0">
                <a:solidFill>
                  <a:srgbClr val="333333"/>
                </a:solidFill>
                <a:effectLst/>
                <a:latin typeface="Helvetica Neue"/>
              </a:rPr>
              <a:t>Consumption of products containing glass shards or hard plastic might result in injury. Our organization identifies this physical danger from other physical hazards by using the glass method and the iMIS Audit. The product may include numerous types of glass..</a:t>
            </a:r>
            <a:br>
              <a:rPr lang="en-US" sz="8000" b="0" i="0" dirty="0">
                <a:solidFill>
                  <a:srgbClr val="333333"/>
                </a:solidFill>
                <a:effectLst/>
                <a:latin typeface="Helvetica Neue"/>
              </a:rPr>
            </a:br>
            <a:endParaRPr lang="en-US" sz="8000" b="0" i="0" dirty="0">
              <a:solidFill>
                <a:srgbClr val="333333"/>
              </a:solidFill>
              <a:effectLst/>
              <a:latin typeface="Helvetica Neue"/>
            </a:endParaRPr>
          </a:p>
          <a:p>
            <a:pPr algn="l">
              <a:lnSpc>
                <a:spcPct val="120000"/>
              </a:lnSpc>
            </a:pPr>
            <a:r>
              <a:rPr lang="en-US" sz="8000" b="0" i="0" dirty="0">
                <a:solidFill>
                  <a:srgbClr val="333333"/>
                </a:solidFill>
                <a:effectLst/>
                <a:latin typeface="Helvetica Neue"/>
              </a:rPr>
              <a:t>The measures taken to prevent glass breakage are:</a:t>
            </a:r>
          </a:p>
          <a:p>
            <a:pPr marL="1143000" indent="-1143000" algn="l">
              <a:lnSpc>
                <a:spcPct val="120000"/>
              </a:lnSpc>
              <a:buFont typeface="Arial" panose="020B0604020202020204" pitchFamily="34" charset="0"/>
              <a:buChar char="•"/>
            </a:pPr>
            <a:r>
              <a:rPr lang="en-US" sz="8000" b="0" i="0" dirty="0">
                <a:solidFill>
                  <a:srgbClr val="333333"/>
                </a:solidFill>
                <a:effectLst/>
                <a:latin typeface="Helvetica Neue"/>
              </a:rPr>
              <a:t>Covering the fluorescent lights;</a:t>
            </a:r>
          </a:p>
          <a:p>
            <a:pPr marL="1143000" indent="-1143000" algn="l">
              <a:lnSpc>
                <a:spcPct val="120000"/>
              </a:lnSpc>
              <a:buFont typeface="Arial" panose="020B0604020202020204" pitchFamily="34" charset="0"/>
              <a:buChar char="•"/>
            </a:pPr>
            <a:r>
              <a:rPr lang="en-US" sz="8000" b="0" i="0" dirty="0">
                <a:solidFill>
                  <a:srgbClr val="333333"/>
                </a:solidFill>
                <a:effectLst/>
                <a:latin typeface="Helvetica Neue"/>
              </a:rPr>
              <a:t>Covering the windows with foil;</a:t>
            </a:r>
          </a:p>
          <a:p>
            <a:pPr marL="1143000" indent="-1143000" algn="l">
              <a:lnSpc>
                <a:spcPct val="120000"/>
              </a:lnSpc>
              <a:buFont typeface="Arial" panose="020B0604020202020204" pitchFamily="34" charset="0"/>
              <a:buChar char="•"/>
            </a:pPr>
            <a:r>
              <a:rPr lang="en-US" sz="8000" b="0" i="0" dirty="0">
                <a:solidFill>
                  <a:srgbClr val="333333"/>
                </a:solidFill>
                <a:effectLst/>
                <a:latin typeface="Helvetica Neue"/>
              </a:rPr>
              <a:t>Keep as much glass and hard plastic out of the production areas as possible;</a:t>
            </a:r>
          </a:p>
          <a:p>
            <a:pPr marL="1143000" indent="-1143000" algn="l">
              <a:lnSpc>
                <a:spcPct val="120000"/>
              </a:lnSpc>
              <a:buFont typeface="Arial" panose="020B0604020202020204" pitchFamily="34" charset="0"/>
              <a:buChar char="•"/>
            </a:pPr>
            <a:r>
              <a:rPr lang="en-US" sz="8000" b="0" i="0" dirty="0">
                <a:solidFill>
                  <a:srgbClr val="333333"/>
                </a:solidFill>
                <a:effectLst/>
                <a:latin typeface="Helvetica Neue"/>
              </a:rPr>
              <a:t>Checks via iMIS Audit patrol.</a:t>
            </a:r>
          </a:p>
          <a:p>
            <a:br>
              <a:rPr lang="en-US" sz="8800" dirty="0"/>
            </a:br>
            <a:endParaRPr lang="en-US" sz="8400" b="1" i="0" dirty="0">
              <a:solidFill>
                <a:srgbClr val="333333"/>
              </a:solidFill>
              <a:effectLst/>
              <a:latin typeface="Helvetica Neue"/>
            </a:endParaRPr>
          </a:p>
        </p:txBody>
      </p:sp>
      <p:sp>
        <p:nvSpPr>
          <p:cNvPr id="10" name="Titel 1">
            <a:extLst>
              <a:ext uri="{FF2B5EF4-FFF2-40B4-BE49-F238E27FC236}">
                <a16:creationId xmlns:a16="http://schemas.microsoft.com/office/drawing/2014/main" id="{12337789-1C19-BAB1-34D5-3EE7F29DDEA8}"/>
              </a:ext>
            </a:extLst>
          </p:cNvPr>
          <p:cNvSpPr txBox="1">
            <a:spLocks/>
          </p:cNvSpPr>
          <p:nvPr/>
        </p:nvSpPr>
        <p:spPr>
          <a:xfrm>
            <a:off x="484924" y="4531117"/>
            <a:ext cx="3571810" cy="390184"/>
          </a:xfrm>
          <a:prstGeom prst="rect">
            <a:avLst/>
          </a:prstGeom>
          <a:noFill/>
          <a:ln>
            <a:noFill/>
          </a:ln>
        </p:spPr>
        <p:txBody>
          <a:bodyPr vert="horz" wrap="square" lIns="91440" tIns="45720" rIns="91440" bIns="45720" anchor="b" anchorCtr="0" compatLnSpc="1">
            <a:normAutofit fontScale="70000" lnSpcReduction="20000"/>
          </a:bodyPr>
          <a:lstStyle>
            <a:lvl1pPr marL="0" marR="0" lvl="0" indent="0" algn="l" defTabSz="914400" rtl="0" fontAlgn="auto" hangingPunct="1">
              <a:lnSpc>
                <a:spcPct val="90000"/>
              </a:lnSpc>
              <a:spcBef>
                <a:spcPts val="0"/>
              </a:spcBef>
              <a:spcAft>
                <a:spcPts val="0"/>
              </a:spcAft>
              <a:buNone/>
              <a:tabLst/>
              <a:defRPr lang="nl-NL" sz="4400" b="0" i="0" u="none" strike="noStrike" kern="1200" cap="none" spc="0" baseline="0">
                <a:solidFill>
                  <a:srgbClr val="000000"/>
                </a:solidFill>
                <a:uFillTx/>
                <a:latin typeface="Calibri Light"/>
              </a:defRPr>
            </a:lvl1pPr>
          </a:lstStyle>
          <a:p>
            <a:pPr algn="ctr"/>
            <a:r>
              <a:rPr lang="pt-BR" sz="2800" dirty="0"/>
              <a:t>Good Manufacturing Procedures</a:t>
            </a:r>
            <a:endParaRPr lang="en-US" sz="2800" dirty="0"/>
          </a:p>
        </p:txBody>
      </p:sp>
    </p:spTree>
    <p:extLst>
      <p:ext uri="{BB962C8B-B14F-4D97-AF65-F5344CB8AC3E}">
        <p14:creationId xmlns:p14="http://schemas.microsoft.com/office/powerpoint/2010/main" val="39487459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C356A428-6ED3-F5BC-73A5-9B7DE3DA18C3}"/>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Calibri"/>
            </a:endParaRPr>
          </a:p>
        </p:txBody>
      </p:sp>
      <p:sp>
        <p:nvSpPr>
          <p:cNvPr id="3" name="Titel 1">
            <a:extLst>
              <a:ext uri="{FF2B5EF4-FFF2-40B4-BE49-F238E27FC236}">
                <a16:creationId xmlns:a16="http://schemas.microsoft.com/office/drawing/2014/main" id="{DA2DADE4-8E60-667B-FB2F-A62088158221}"/>
              </a:ext>
            </a:extLst>
          </p:cNvPr>
          <p:cNvSpPr txBox="1">
            <a:spLocks noGrp="1"/>
          </p:cNvSpPr>
          <p:nvPr>
            <p:ph type="title"/>
          </p:nvPr>
        </p:nvSpPr>
        <p:spPr>
          <a:xfrm>
            <a:off x="638882" y="639193"/>
            <a:ext cx="3571810" cy="3573511"/>
          </a:xfrm>
        </p:spPr>
        <p:txBody>
          <a:bodyPr anchor="b">
            <a:normAutofit/>
          </a:bodyPr>
          <a:lstStyle/>
          <a:p>
            <a:pPr algn="l"/>
            <a:r>
              <a:rPr lang="nl-NL" sz="4000" b="0" i="0" dirty="0" err="1">
                <a:solidFill>
                  <a:srgbClr val="333333"/>
                </a:solidFill>
                <a:effectLst/>
                <a:latin typeface="Helvetica Neue"/>
              </a:rPr>
              <a:t>Labeling</a:t>
            </a:r>
            <a:r>
              <a:rPr lang="nl-NL" sz="4000" b="0" i="0" dirty="0">
                <a:solidFill>
                  <a:srgbClr val="333333"/>
                </a:solidFill>
                <a:effectLst/>
                <a:latin typeface="Helvetica Neue"/>
              </a:rPr>
              <a:t> and </a:t>
            </a:r>
            <a:r>
              <a:rPr lang="nl-NL" sz="4000" b="0" i="0" dirty="0" err="1">
                <a:solidFill>
                  <a:srgbClr val="333333"/>
                </a:solidFill>
                <a:effectLst/>
                <a:latin typeface="Helvetica Neue"/>
              </a:rPr>
              <a:t>packaging</a:t>
            </a:r>
            <a:r>
              <a:rPr lang="nl-NL" sz="4000" b="0" i="0" dirty="0">
                <a:solidFill>
                  <a:srgbClr val="333333"/>
                </a:solidFill>
                <a:effectLst/>
                <a:latin typeface="Helvetica Neue"/>
              </a:rPr>
              <a:t> check</a:t>
            </a:r>
          </a:p>
        </p:txBody>
      </p:sp>
      <p:sp>
        <p:nvSpPr>
          <p:cNvPr id="4" name="sketch line">
            <a:extLst>
              <a:ext uri="{FF2B5EF4-FFF2-40B4-BE49-F238E27FC236}">
                <a16:creationId xmlns:a16="http://schemas.microsoft.com/office/drawing/2014/main" id="{6923234F-FB1E-3C2B-0F8B-17099623DBEC}"/>
              </a:ext>
            </a:extLst>
          </p:cNvPr>
          <p:cNvSpPr>
            <a:spLocks noMove="1" noResize="1"/>
          </p:cNvSpPr>
          <p:nvPr/>
        </p:nvSpPr>
        <p:spPr>
          <a:xfrm>
            <a:off x="643280" y="4409264"/>
            <a:ext cx="3255099" cy="18288"/>
          </a:xfrm>
          <a:prstGeom prst="rect">
            <a:avLst/>
          </a:prstGeom>
          <a:solidFill>
            <a:srgbClr val="ED7D31"/>
          </a:solidFill>
          <a:ln w="38103" cap="rnd">
            <a:solidFill>
              <a:srgbClr val="ED7D31"/>
            </a:solidFill>
            <a:prstDash val="solid"/>
            <a:roun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6" name="Picture 5">
            <a:extLst>
              <a:ext uri="{FF2B5EF4-FFF2-40B4-BE49-F238E27FC236}">
                <a16:creationId xmlns:a16="http://schemas.microsoft.com/office/drawing/2014/main" id="{BE226876-D8DC-EE03-E255-1610589EE13F}"/>
              </a:ext>
            </a:extLst>
          </p:cNvPr>
          <p:cNvPicPr>
            <a:picLocks noChangeAspect="1"/>
          </p:cNvPicPr>
          <p:nvPr/>
        </p:nvPicPr>
        <p:blipFill>
          <a:blip r:embed="rId3"/>
          <a:stretch>
            <a:fillRect/>
          </a:stretch>
        </p:blipFill>
        <p:spPr>
          <a:xfrm>
            <a:off x="11069305" y="-9"/>
            <a:ext cx="1122691" cy="584201"/>
          </a:xfrm>
          <a:prstGeom prst="rect">
            <a:avLst/>
          </a:prstGeom>
          <a:noFill/>
          <a:ln cap="flat">
            <a:noFill/>
          </a:ln>
        </p:spPr>
      </p:pic>
      <p:pic>
        <p:nvPicPr>
          <p:cNvPr id="7" name="Picture 17" descr="Logo&#10;&#10;Description automatically generated">
            <a:extLst>
              <a:ext uri="{FF2B5EF4-FFF2-40B4-BE49-F238E27FC236}">
                <a16:creationId xmlns:a16="http://schemas.microsoft.com/office/drawing/2014/main" id="{DEA00538-C38D-48D9-39A6-E54C1311FEA4}"/>
              </a:ext>
            </a:extLst>
          </p:cNvPr>
          <p:cNvPicPr>
            <a:picLocks noChangeAspect="1"/>
          </p:cNvPicPr>
          <p:nvPr/>
        </p:nvPicPr>
        <p:blipFill>
          <a:blip r:embed="rId4"/>
          <a:stretch>
            <a:fillRect/>
          </a:stretch>
        </p:blipFill>
        <p:spPr>
          <a:xfrm>
            <a:off x="11282050" y="6465768"/>
            <a:ext cx="909946" cy="390302"/>
          </a:xfrm>
          <a:prstGeom prst="rect">
            <a:avLst/>
          </a:prstGeom>
          <a:noFill/>
          <a:ln cap="flat">
            <a:noFill/>
          </a:ln>
        </p:spPr>
      </p:pic>
      <p:sp>
        <p:nvSpPr>
          <p:cNvPr id="9" name="Titel 1">
            <a:extLst>
              <a:ext uri="{FF2B5EF4-FFF2-40B4-BE49-F238E27FC236}">
                <a16:creationId xmlns:a16="http://schemas.microsoft.com/office/drawing/2014/main" id="{16DA3D3E-EC3F-A6F2-82D0-192DB55C0436}"/>
              </a:ext>
            </a:extLst>
          </p:cNvPr>
          <p:cNvSpPr txBox="1">
            <a:spLocks/>
          </p:cNvSpPr>
          <p:nvPr/>
        </p:nvSpPr>
        <p:spPr>
          <a:xfrm>
            <a:off x="4037819" y="292091"/>
            <a:ext cx="7862599" cy="6073462"/>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90000"/>
              </a:lnSpc>
              <a:spcBef>
                <a:spcPts val="0"/>
              </a:spcBef>
              <a:spcAft>
                <a:spcPts val="0"/>
              </a:spcAft>
              <a:buNone/>
              <a:tabLst/>
              <a:defRPr lang="nl-NL" sz="4400" b="0" i="0" u="none" strike="noStrike" kern="1200" cap="none" spc="0" baseline="0">
                <a:solidFill>
                  <a:srgbClr val="000000"/>
                </a:solidFill>
                <a:uFillTx/>
                <a:latin typeface="Calibri Light"/>
              </a:defRPr>
            </a:lvl1pPr>
          </a:lstStyle>
          <a:p>
            <a:pPr lvl="1">
              <a:lnSpc>
                <a:spcPct val="120000"/>
              </a:lnSpc>
            </a:pPr>
            <a:r>
              <a:rPr lang="en-US" sz="1400" b="1" i="0" dirty="0">
                <a:solidFill>
                  <a:srgbClr val="333333"/>
                </a:solidFill>
                <a:effectLst/>
                <a:latin typeface="Helvetica Neue"/>
              </a:rPr>
              <a:t>The check includes checking:</a:t>
            </a:r>
          </a:p>
          <a:p>
            <a:pPr lvl="1">
              <a:lnSpc>
                <a:spcPct val="120000"/>
              </a:lnSpc>
            </a:pPr>
            <a:r>
              <a:rPr lang="en-US" sz="1400" dirty="0">
                <a:solidFill>
                  <a:srgbClr val="333333"/>
                </a:solidFill>
                <a:latin typeface="Helvetica Neue"/>
              </a:rPr>
              <a:t>T</a:t>
            </a:r>
            <a:r>
              <a:rPr lang="en-US" sz="1400" i="0" dirty="0">
                <a:solidFill>
                  <a:srgbClr val="333333"/>
                </a:solidFill>
                <a:effectLst/>
                <a:latin typeface="Helvetica Neue"/>
              </a:rPr>
              <a:t>he assigning of the correct packaging material, that the correct packing material is at the packing machine for immediate use and check, with preprinted packaging material, that only the properly printed packaging materials are present at the correct packaging machine. that when a product is changed, the packaging material is also removed from the line, so that only the packaging material that is used is present at the line. These checks are registered.</a:t>
            </a:r>
          </a:p>
          <a:p>
            <a:pPr lvl="1">
              <a:lnSpc>
                <a:spcPct val="120000"/>
              </a:lnSpc>
            </a:pPr>
            <a:endParaRPr lang="en-US" sz="1400" b="1" i="0" dirty="0">
              <a:solidFill>
                <a:srgbClr val="333333"/>
              </a:solidFill>
              <a:effectLst/>
              <a:latin typeface="Helvetica Neue"/>
            </a:endParaRPr>
          </a:p>
          <a:p>
            <a:pPr lvl="1">
              <a:lnSpc>
                <a:spcPct val="120000"/>
              </a:lnSpc>
            </a:pPr>
            <a:r>
              <a:rPr lang="en-US" sz="1400" b="1" i="0" dirty="0">
                <a:solidFill>
                  <a:srgbClr val="333333"/>
                </a:solidFill>
                <a:effectLst/>
                <a:latin typeface="Helvetica Neue"/>
              </a:rPr>
              <a:t>The check is carried out:</a:t>
            </a:r>
            <a:endParaRPr lang="en-US" sz="1400" i="0" dirty="0">
              <a:solidFill>
                <a:srgbClr val="333333"/>
              </a:solidFill>
              <a:effectLst/>
              <a:latin typeface="Helvetica Neue"/>
            </a:endParaRPr>
          </a:p>
          <a:p>
            <a:pPr marL="628650" lvl="1" indent="-171450">
              <a:lnSpc>
                <a:spcPct val="120000"/>
              </a:lnSpc>
              <a:buFont typeface="Arial" panose="020B0604020202020204" pitchFamily="34" charset="0"/>
              <a:buChar char="•"/>
            </a:pPr>
            <a:r>
              <a:rPr lang="en-US" sz="1400" i="0" dirty="0">
                <a:solidFill>
                  <a:srgbClr val="333333"/>
                </a:solidFill>
                <a:effectLst/>
                <a:latin typeface="Helvetica Neue"/>
              </a:rPr>
              <a:t>At the start of the packaging;</a:t>
            </a:r>
          </a:p>
          <a:p>
            <a:pPr marL="628650" lvl="1" indent="-171450">
              <a:lnSpc>
                <a:spcPct val="120000"/>
              </a:lnSpc>
              <a:buFont typeface="Arial" panose="020B0604020202020204" pitchFamily="34" charset="0"/>
              <a:buChar char="•"/>
            </a:pPr>
            <a:r>
              <a:rPr lang="en-US" sz="1400" i="0" dirty="0">
                <a:solidFill>
                  <a:srgbClr val="333333"/>
                </a:solidFill>
                <a:effectLst/>
                <a:latin typeface="Helvetica Neue"/>
              </a:rPr>
              <a:t>During packing;</a:t>
            </a:r>
          </a:p>
          <a:p>
            <a:pPr marL="628650" lvl="1" indent="-171450">
              <a:lnSpc>
                <a:spcPct val="120000"/>
              </a:lnSpc>
              <a:buFont typeface="Arial" panose="020B0604020202020204" pitchFamily="34" charset="0"/>
              <a:buChar char="•"/>
            </a:pPr>
            <a:r>
              <a:rPr lang="en-US" sz="1400" i="0" dirty="0">
                <a:solidFill>
                  <a:srgbClr val="333333"/>
                </a:solidFill>
                <a:effectLst/>
                <a:latin typeface="Helvetica Neue"/>
              </a:rPr>
              <a:t>When changing batches of packaging materials;</a:t>
            </a:r>
          </a:p>
          <a:p>
            <a:pPr marL="628650" lvl="1" indent="-171450">
              <a:lnSpc>
                <a:spcPct val="120000"/>
              </a:lnSpc>
              <a:buFont typeface="Arial" panose="020B0604020202020204" pitchFamily="34" charset="0"/>
              <a:buChar char="•"/>
            </a:pPr>
            <a:r>
              <a:rPr lang="en-US" sz="1400" i="0" dirty="0">
                <a:solidFill>
                  <a:srgbClr val="333333"/>
                </a:solidFill>
                <a:effectLst/>
                <a:latin typeface="Helvetica Neue"/>
              </a:rPr>
              <a:t>At the end of every production.</a:t>
            </a:r>
          </a:p>
          <a:p>
            <a:pPr lvl="1">
              <a:lnSpc>
                <a:spcPct val="120000"/>
              </a:lnSpc>
            </a:pPr>
            <a:endParaRPr lang="en-US" sz="1400" b="1" i="0" dirty="0">
              <a:solidFill>
                <a:srgbClr val="333333"/>
              </a:solidFill>
              <a:effectLst/>
              <a:latin typeface="Helvetica Neue"/>
            </a:endParaRPr>
          </a:p>
          <a:p>
            <a:pPr lvl="1">
              <a:lnSpc>
                <a:spcPct val="120000"/>
              </a:lnSpc>
            </a:pPr>
            <a:r>
              <a:rPr lang="en-US" sz="1400" b="1" i="0" dirty="0">
                <a:solidFill>
                  <a:srgbClr val="333333"/>
                </a:solidFill>
                <a:effectLst/>
                <a:latin typeface="Helvetica Neue"/>
              </a:rPr>
              <a:t>The check also includes a verification of whether any printing that takes place during the packaging process is correct. Possible prints are:</a:t>
            </a:r>
          </a:p>
          <a:p>
            <a:pPr marL="628650" lvl="1" indent="-171450">
              <a:lnSpc>
                <a:spcPct val="120000"/>
              </a:lnSpc>
              <a:buFont typeface="Arial" panose="020B0604020202020204" pitchFamily="34" charset="0"/>
              <a:buChar char="•"/>
            </a:pPr>
            <a:r>
              <a:rPr lang="en-US" sz="1400" i="0" dirty="0">
                <a:solidFill>
                  <a:srgbClr val="333333"/>
                </a:solidFill>
                <a:effectLst/>
                <a:latin typeface="Helvetica Neue"/>
              </a:rPr>
              <a:t>Date coding</a:t>
            </a:r>
          </a:p>
          <a:p>
            <a:pPr marL="628650" lvl="1" indent="-171450">
              <a:lnSpc>
                <a:spcPct val="120000"/>
              </a:lnSpc>
              <a:buFont typeface="Arial" panose="020B0604020202020204" pitchFamily="34" charset="0"/>
              <a:buChar char="•"/>
            </a:pPr>
            <a:r>
              <a:rPr lang="en-US" sz="1400" i="0" dirty="0">
                <a:solidFill>
                  <a:srgbClr val="333333"/>
                </a:solidFill>
                <a:effectLst/>
                <a:latin typeface="Helvetica Neue"/>
              </a:rPr>
              <a:t>Batch coding</a:t>
            </a:r>
          </a:p>
          <a:p>
            <a:pPr marL="628650" lvl="1" indent="-171450">
              <a:lnSpc>
                <a:spcPct val="120000"/>
              </a:lnSpc>
              <a:buFont typeface="Arial" panose="020B0604020202020204" pitchFamily="34" charset="0"/>
              <a:buChar char="•"/>
            </a:pPr>
            <a:r>
              <a:rPr lang="en-US" sz="1400" i="0" dirty="0">
                <a:solidFill>
                  <a:srgbClr val="333333"/>
                </a:solidFill>
                <a:effectLst/>
                <a:latin typeface="Helvetica Neue"/>
              </a:rPr>
              <a:t>Quantity indication</a:t>
            </a:r>
          </a:p>
          <a:p>
            <a:pPr marL="628650" lvl="1" indent="-171450">
              <a:lnSpc>
                <a:spcPct val="120000"/>
              </a:lnSpc>
              <a:buFont typeface="Arial" panose="020B0604020202020204" pitchFamily="34" charset="0"/>
              <a:buChar char="•"/>
            </a:pPr>
            <a:r>
              <a:rPr lang="en-US" sz="1400" i="0" dirty="0">
                <a:solidFill>
                  <a:srgbClr val="333333"/>
                </a:solidFill>
                <a:effectLst/>
                <a:latin typeface="Helvetica Neue"/>
              </a:rPr>
              <a:t>Pricing information</a:t>
            </a:r>
          </a:p>
          <a:p>
            <a:pPr marL="628650" lvl="1" indent="-171450">
              <a:lnSpc>
                <a:spcPct val="120000"/>
              </a:lnSpc>
              <a:buFont typeface="Arial" panose="020B0604020202020204" pitchFamily="34" charset="0"/>
              <a:buChar char="•"/>
            </a:pPr>
            <a:r>
              <a:rPr lang="en-US" sz="1400" i="0" dirty="0">
                <a:solidFill>
                  <a:srgbClr val="333333"/>
                </a:solidFill>
                <a:effectLst/>
                <a:latin typeface="Helvetica Neue"/>
              </a:rPr>
              <a:t>Bar code</a:t>
            </a:r>
          </a:p>
          <a:p>
            <a:pPr marL="628650" lvl="1" indent="-171450">
              <a:lnSpc>
                <a:spcPct val="120000"/>
              </a:lnSpc>
              <a:buFont typeface="Arial" panose="020B0604020202020204" pitchFamily="34" charset="0"/>
              <a:buChar char="•"/>
            </a:pPr>
            <a:r>
              <a:rPr lang="en-US" sz="1400" i="0" dirty="0">
                <a:solidFill>
                  <a:srgbClr val="333333"/>
                </a:solidFill>
                <a:effectLst/>
                <a:latin typeface="Helvetica Neue"/>
              </a:rPr>
              <a:t>Country of origin</a:t>
            </a:r>
          </a:p>
          <a:p>
            <a:pPr marL="628650" lvl="1" indent="-171450">
              <a:lnSpc>
                <a:spcPct val="120000"/>
              </a:lnSpc>
              <a:buFont typeface="Arial" panose="020B0604020202020204" pitchFamily="34" charset="0"/>
              <a:buChar char="•"/>
            </a:pPr>
            <a:r>
              <a:rPr lang="en-US" sz="1400" i="0" dirty="0">
                <a:solidFill>
                  <a:srgbClr val="333333"/>
                </a:solidFill>
                <a:effectLst/>
                <a:latin typeface="Helvetica Neue"/>
              </a:rPr>
              <a:t>Allergens</a:t>
            </a:r>
          </a:p>
        </p:txBody>
      </p:sp>
      <p:sp>
        <p:nvSpPr>
          <p:cNvPr id="10" name="Titel 1">
            <a:extLst>
              <a:ext uri="{FF2B5EF4-FFF2-40B4-BE49-F238E27FC236}">
                <a16:creationId xmlns:a16="http://schemas.microsoft.com/office/drawing/2014/main" id="{796F0FBE-1500-2369-7D9E-6BB7B613D82C}"/>
              </a:ext>
            </a:extLst>
          </p:cNvPr>
          <p:cNvSpPr txBox="1">
            <a:spLocks/>
          </p:cNvSpPr>
          <p:nvPr/>
        </p:nvSpPr>
        <p:spPr>
          <a:xfrm>
            <a:off x="466009" y="4609060"/>
            <a:ext cx="3571810" cy="390184"/>
          </a:xfrm>
          <a:prstGeom prst="rect">
            <a:avLst/>
          </a:prstGeom>
          <a:noFill/>
          <a:ln>
            <a:noFill/>
          </a:ln>
        </p:spPr>
        <p:txBody>
          <a:bodyPr vert="horz" wrap="square" lIns="91440" tIns="45720" rIns="91440" bIns="45720" anchor="b" anchorCtr="0" compatLnSpc="1">
            <a:normAutofit fontScale="70000" lnSpcReduction="20000"/>
          </a:bodyPr>
          <a:lstStyle>
            <a:lvl1pPr marL="0" marR="0" lvl="0" indent="0" algn="l" defTabSz="914400" rtl="0" fontAlgn="auto" hangingPunct="1">
              <a:lnSpc>
                <a:spcPct val="90000"/>
              </a:lnSpc>
              <a:spcBef>
                <a:spcPts val="0"/>
              </a:spcBef>
              <a:spcAft>
                <a:spcPts val="0"/>
              </a:spcAft>
              <a:buNone/>
              <a:tabLst/>
              <a:defRPr lang="nl-NL" sz="4400" b="0" i="0" u="none" strike="noStrike" kern="1200" cap="none" spc="0" baseline="0">
                <a:solidFill>
                  <a:srgbClr val="000000"/>
                </a:solidFill>
                <a:uFillTx/>
                <a:latin typeface="Calibri Light"/>
              </a:defRPr>
            </a:lvl1pPr>
          </a:lstStyle>
          <a:p>
            <a:pPr algn="ctr"/>
            <a:r>
              <a:rPr lang="pt-BR" sz="2800" dirty="0"/>
              <a:t>Good Manufacturing Procedures</a:t>
            </a:r>
            <a:endParaRPr lang="en-US" sz="2800" dirty="0"/>
          </a:p>
        </p:txBody>
      </p:sp>
    </p:spTree>
    <p:extLst>
      <p:ext uri="{BB962C8B-B14F-4D97-AF65-F5344CB8AC3E}">
        <p14:creationId xmlns:p14="http://schemas.microsoft.com/office/powerpoint/2010/main" val="40574173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C356A428-6ED3-F5BC-73A5-9B7DE3DA18C3}"/>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Calibri"/>
            </a:endParaRPr>
          </a:p>
        </p:txBody>
      </p:sp>
      <p:sp>
        <p:nvSpPr>
          <p:cNvPr id="3" name="Titel 1">
            <a:extLst>
              <a:ext uri="{FF2B5EF4-FFF2-40B4-BE49-F238E27FC236}">
                <a16:creationId xmlns:a16="http://schemas.microsoft.com/office/drawing/2014/main" id="{DA2DADE4-8E60-667B-FB2F-A62088158221}"/>
              </a:ext>
            </a:extLst>
          </p:cNvPr>
          <p:cNvSpPr txBox="1">
            <a:spLocks noGrp="1"/>
          </p:cNvSpPr>
          <p:nvPr>
            <p:ph type="title"/>
          </p:nvPr>
        </p:nvSpPr>
        <p:spPr>
          <a:xfrm>
            <a:off x="638882" y="639193"/>
            <a:ext cx="3571810" cy="3573511"/>
          </a:xfrm>
        </p:spPr>
        <p:txBody>
          <a:bodyPr anchor="b">
            <a:normAutofit/>
          </a:bodyPr>
          <a:lstStyle/>
          <a:p>
            <a:pPr algn="l"/>
            <a:r>
              <a:rPr lang="nl-NL" sz="4000" b="0" i="0" dirty="0">
                <a:solidFill>
                  <a:srgbClr val="333333"/>
                </a:solidFill>
                <a:effectLst/>
                <a:latin typeface="Helvetica Neue"/>
              </a:rPr>
              <a:t>Maintenance</a:t>
            </a:r>
          </a:p>
        </p:txBody>
      </p:sp>
      <p:sp>
        <p:nvSpPr>
          <p:cNvPr id="4" name="sketch line">
            <a:extLst>
              <a:ext uri="{FF2B5EF4-FFF2-40B4-BE49-F238E27FC236}">
                <a16:creationId xmlns:a16="http://schemas.microsoft.com/office/drawing/2014/main" id="{6923234F-FB1E-3C2B-0F8B-17099623DBEC}"/>
              </a:ext>
            </a:extLst>
          </p:cNvPr>
          <p:cNvSpPr>
            <a:spLocks noMove="1" noResize="1"/>
          </p:cNvSpPr>
          <p:nvPr/>
        </p:nvSpPr>
        <p:spPr>
          <a:xfrm>
            <a:off x="643280" y="4409264"/>
            <a:ext cx="3255099" cy="18288"/>
          </a:xfrm>
          <a:prstGeom prst="rect">
            <a:avLst/>
          </a:prstGeom>
          <a:solidFill>
            <a:srgbClr val="ED7D31"/>
          </a:solidFill>
          <a:ln w="38103" cap="rnd">
            <a:solidFill>
              <a:srgbClr val="ED7D31"/>
            </a:solidFill>
            <a:prstDash val="solid"/>
            <a:roun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6" name="Picture 5">
            <a:extLst>
              <a:ext uri="{FF2B5EF4-FFF2-40B4-BE49-F238E27FC236}">
                <a16:creationId xmlns:a16="http://schemas.microsoft.com/office/drawing/2014/main" id="{BE226876-D8DC-EE03-E255-1610589EE13F}"/>
              </a:ext>
            </a:extLst>
          </p:cNvPr>
          <p:cNvPicPr>
            <a:picLocks noChangeAspect="1"/>
          </p:cNvPicPr>
          <p:nvPr/>
        </p:nvPicPr>
        <p:blipFill>
          <a:blip r:embed="rId3"/>
          <a:stretch>
            <a:fillRect/>
          </a:stretch>
        </p:blipFill>
        <p:spPr>
          <a:xfrm>
            <a:off x="11069305" y="-9"/>
            <a:ext cx="1122691" cy="584201"/>
          </a:xfrm>
          <a:prstGeom prst="rect">
            <a:avLst/>
          </a:prstGeom>
          <a:noFill/>
          <a:ln cap="flat">
            <a:noFill/>
          </a:ln>
        </p:spPr>
      </p:pic>
      <p:pic>
        <p:nvPicPr>
          <p:cNvPr id="7" name="Picture 17" descr="Logo&#10;&#10;Description automatically generated">
            <a:extLst>
              <a:ext uri="{FF2B5EF4-FFF2-40B4-BE49-F238E27FC236}">
                <a16:creationId xmlns:a16="http://schemas.microsoft.com/office/drawing/2014/main" id="{DEA00538-C38D-48D9-39A6-E54C1311FEA4}"/>
              </a:ext>
            </a:extLst>
          </p:cNvPr>
          <p:cNvPicPr>
            <a:picLocks noChangeAspect="1"/>
          </p:cNvPicPr>
          <p:nvPr/>
        </p:nvPicPr>
        <p:blipFill>
          <a:blip r:embed="rId4"/>
          <a:stretch>
            <a:fillRect/>
          </a:stretch>
        </p:blipFill>
        <p:spPr>
          <a:xfrm>
            <a:off x="11282050" y="6465768"/>
            <a:ext cx="909946" cy="390302"/>
          </a:xfrm>
          <a:prstGeom prst="rect">
            <a:avLst/>
          </a:prstGeom>
          <a:noFill/>
          <a:ln cap="flat">
            <a:noFill/>
          </a:ln>
        </p:spPr>
      </p:pic>
      <p:sp>
        <p:nvSpPr>
          <p:cNvPr id="9" name="Titel 1">
            <a:extLst>
              <a:ext uri="{FF2B5EF4-FFF2-40B4-BE49-F238E27FC236}">
                <a16:creationId xmlns:a16="http://schemas.microsoft.com/office/drawing/2014/main" id="{16DA3D3E-EC3F-A6F2-82D0-192DB55C0436}"/>
              </a:ext>
            </a:extLst>
          </p:cNvPr>
          <p:cNvSpPr txBox="1">
            <a:spLocks/>
          </p:cNvSpPr>
          <p:nvPr/>
        </p:nvSpPr>
        <p:spPr>
          <a:xfrm>
            <a:off x="4037819" y="292091"/>
            <a:ext cx="7862599" cy="6073462"/>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90000"/>
              </a:lnSpc>
              <a:spcBef>
                <a:spcPts val="0"/>
              </a:spcBef>
              <a:spcAft>
                <a:spcPts val="0"/>
              </a:spcAft>
              <a:buNone/>
              <a:tabLst/>
              <a:defRPr lang="nl-NL" sz="4400" b="0" i="0" u="none" strike="noStrike" kern="1200" cap="none" spc="0" baseline="0">
                <a:solidFill>
                  <a:srgbClr val="000000"/>
                </a:solidFill>
                <a:uFillTx/>
                <a:latin typeface="Calibri Light"/>
              </a:defRPr>
            </a:lvl1pPr>
          </a:lstStyle>
          <a:p>
            <a:pPr algn="l"/>
            <a:r>
              <a:rPr lang="en-US" sz="2000" b="0" i="0" dirty="0">
                <a:solidFill>
                  <a:srgbClr val="333333"/>
                </a:solidFill>
                <a:effectLst/>
                <a:latin typeface="Helvetica Neue"/>
              </a:rPr>
              <a:t>For all the processes to proceed properly, maintenance is essential.</a:t>
            </a:r>
          </a:p>
          <a:p>
            <a:pPr algn="l"/>
            <a:r>
              <a:rPr lang="en-US" sz="2000" b="0" i="0" dirty="0">
                <a:solidFill>
                  <a:srgbClr val="333333"/>
                </a:solidFill>
                <a:effectLst/>
                <a:latin typeface="Helvetica Neue"/>
              </a:rPr>
              <a:t>Maintenance is in the form of both preventative maintenance and </a:t>
            </a:r>
            <a:r>
              <a:rPr lang="en-US" sz="2000" b="0" i="0" dirty="0" err="1">
                <a:solidFill>
                  <a:srgbClr val="333333"/>
                </a:solidFill>
                <a:effectLst/>
                <a:latin typeface="Helvetica Neue"/>
              </a:rPr>
              <a:t>adhoc</a:t>
            </a:r>
            <a:r>
              <a:rPr lang="en-US" sz="2000" b="0" i="0" dirty="0">
                <a:solidFill>
                  <a:srgbClr val="333333"/>
                </a:solidFill>
                <a:effectLst/>
                <a:latin typeface="Helvetica Neue"/>
              </a:rPr>
              <a:t> maintenance:</a:t>
            </a:r>
          </a:p>
          <a:p>
            <a:pPr algn="l"/>
            <a:endParaRPr lang="en-US" sz="2000" b="0" i="0" dirty="0">
              <a:solidFill>
                <a:srgbClr val="333333"/>
              </a:solidFill>
              <a:effectLst/>
              <a:latin typeface="Helvetica Neue"/>
            </a:endParaRPr>
          </a:p>
          <a:p>
            <a:pPr marL="285750" indent="-285750" algn="l">
              <a:buFont typeface="Arial" panose="020B0604020202020204" pitchFamily="34" charset="0"/>
              <a:buChar char="•"/>
            </a:pPr>
            <a:r>
              <a:rPr lang="en-US" sz="2000" b="0" i="0" dirty="0">
                <a:solidFill>
                  <a:srgbClr val="333333"/>
                </a:solidFill>
                <a:effectLst/>
                <a:latin typeface="Helvetica Neue"/>
              </a:rPr>
              <a:t>Preventive maintenance: lubricate bearings, small turn machines.</a:t>
            </a:r>
            <a:endParaRPr lang="en-US" sz="2000" dirty="0">
              <a:solidFill>
                <a:srgbClr val="333333"/>
              </a:solidFill>
              <a:latin typeface="Helvetica Neue"/>
            </a:endParaRPr>
          </a:p>
          <a:p>
            <a:pPr marL="285750" indent="-285750" algn="l">
              <a:buFont typeface="Arial" panose="020B0604020202020204" pitchFamily="34" charset="0"/>
              <a:buChar char="•"/>
            </a:pPr>
            <a:r>
              <a:rPr lang="en-US" sz="2000" b="0" i="0" dirty="0" err="1">
                <a:solidFill>
                  <a:srgbClr val="333333"/>
                </a:solidFill>
                <a:effectLst/>
                <a:latin typeface="Helvetica Neue"/>
              </a:rPr>
              <a:t>Adhoc</a:t>
            </a:r>
            <a:r>
              <a:rPr lang="en-US" sz="2000" b="0" i="0" dirty="0">
                <a:solidFill>
                  <a:srgbClr val="333333"/>
                </a:solidFill>
                <a:effectLst/>
                <a:latin typeface="Helvetica Neue"/>
              </a:rPr>
              <a:t> maintenance: immediately necessary repairs</a:t>
            </a:r>
            <a:br>
              <a:rPr lang="en-US" sz="2000" b="0" i="0" dirty="0">
                <a:solidFill>
                  <a:srgbClr val="333333"/>
                </a:solidFill>
                <a:effectLst/>
                <a:latin typeface="Helvetica Neue"/>
              </a:rPr>
            </a:br>
            <a:endParaRPr lang="en-US" sz="2000" b="0" i="0" dirty="0">
              <a:solidFill>
                <a:srgbClr val="333333"/>
              </a:solidFill>
              <a:effectLst/>
              <a:latin typeface="Helvetica Neue"/>
            </a:endParaRPr>
          </a:p>
          <a:p>
            <a:pPr algn="l"/>
            <a:r>
              <a:rPr lang="en-US" sz="2000" b="0" i="0" dirty="0">
                <a:solidFill>
                  <a:srgbClr val="333333"/>
                </a:solidFill>
                <a:effectLst/>
                <a:latin typeface="Helvetica Neue"/>
              </a:rPr>
              <a:t>Preventative maintenance is recorded in a schedule. Maintenance through external parties is laid down in the contracts. Maintenance on new machines is predetermined by the validation. In all cases it applies that maintenance takes place outside production hours as much as possible. When maintenance must be performed during production, possible product cross contamination must be considered. All maintenance performed is recorded, at minimum:</a:t>
            </a:r>
            <a:br>
              <a:rPr lang="en-US" sz="2000" b="0" i="0" dirty="0">
                <a:solidFill>
                  <a:srgbClr val="333333"/>
                </a:solidFill>
                <a:effectLst/>
                <a:latin typeface="Helvetica Neue"/>
              </a:rPr>
            </a:br>
            <a:endParaRPr lang="en-US" sz="2000" b="0" i="0" dirty="0">
              <a:solidFill>
                <a:srgbClr val="333333"/>
              </a:solidFill>
              <a:effectLst/>
              <a:latin typeface="Helvetica Neue"/>
            </a:endParaRPr>
          </a:p>
          <a:p>
            <a:pPr marL="285750" indent="-285750" algn="l">
              <a:buFont typeface="Arial" panose="020B0604020202020204" pitchFamily="34" charset="0"/>
              <a:buChar char="•"/>
            </a:pPr>
            <a:r>
              <a:rPr lang="en-US" sz="2000" b="0" i="0" dirty="0">
                <a:solidFill>
                  <a:srgbClr val="333333"/>
                </a:solidFill>
                <a:effectLst/>
                <a:latin typeface="Helvetica Neue"/>
              </a:rPr>
              <a:t>Committed maintenance;</a:t>
            </a:r>
            <a:endParaRPr lang="en-US" sz="2000" dirty="0">
              <a:solidFill>
                <a:srgbClr val="333333"/>
              </a:solidFill>
              <a:latin typeface="Helvetica Neue"/>
            </a:endParaRPr>
          </a:p>
          <a:p>
            <a:pPr marL="285750" indent="-285750" algn="l">
              <a:buFont typeface="Arial" panose="020B0604020202020204" pitchFamily="34" charset="0"/>
              <a:buChar char="•"/>
            </a:pPr>
            <a:r>
              <a:rPr lang="en-US" sz="2000" b="0" i="0" dirty="0">
                <a:solidFill>
                  <a:srgbClr val="333333"/>
                </a:solidFill>
                <a:effectLst/>
                <a:latin typeface="Helvetica Neue"/>
              </a:rPr>
              <a:t>Reason for maintenance;</a:t>
            </a:r>
            <a:endParaRPr lang="en-US" sz="2000" dirty="0">
              <a:solidFill>
                <a:srgbClr val="333333"/>
              </a:solidFill>
              <a:latin typeface="Helvetica Neue"/>
            </a:endParaRPr>
          </a:p>
          <a:p>
            <a:pPr marL="285750" indent="-285750" algn="l">
              <a:buFont typeface="Arial" panose="020B0604020202020204" pitchFamily="34" charset="0"/>
              <a:buChar char="•"/>
            </a:pPr>
            <a:r>
              <a:rPr lang="en-US" sz="2000" b="0" i="0" dirty="0">
                <a:solidFill>
                  <a:srgbClr val="333333"/>
                </a:solidFill>
                <a:effectLst/>
                <a:latin typeface="Helvetica Neue"/>
              </a:rPr>
              <a:t>Reason for failure;</a:t>
            </a:r>
            <a:endParaRPr lang="en-US" sz="2000" dirty="0">
              <a:solidFill>
                <a:srgbClr val="333333"/>
              </a:solidFill>
              <a:latin typeface="Helvetica Neue"/>
            </a:endParaRPr>
          </a:p>
          <a:p>
            <a:pPr marL="285750" indent="-285750" algn="l">
              <a:buFont typeface="Arial" panose="020B0604020202020204" pitchFamily="34" charset="0"/>
              <a:buChar char="•"/>
            </a:pPr>
            <a:r>
              <a:rPr lang="en-US" sz="2000" b="0" i="0" dirty="0">
                <a:solidFill>
                  <a:srgbClr val="333333"/>
                </a:solidFill>
                <a:effectLst/>
                <a:latin typeface="Helvetica Neue"/>
              </a:rPr>
              <a:t>Taken measures;</a:t>
            </a:r>
            <a:endParaRPr lang="en-US" sz="2000" dirty="0">
              <a:solidFill>
                <a:srgbClr val="333333"/>
              </a:solidFill>
              <a:latin typeface="Helvetica Neue"/>
            </a:endParaRPr>
          </a:p>
          <a:p>
            <a:pPr marL="285750" indent="-285750" algn="l">
              <a:buFont typeface="Arial" panose="020B0604020202020204" pitchFamily="34" charset="0"/>
              <a:buChar char="•"/>
            </a:pPr>
            <a:r>
              <a:rPr lang="en-US" sz="2000" b="0" i="0" dirty="0">
                <a:solidFill>
                  <a:srgbClr val="333333"/>
                </a:solidFill>
                <a:effectLst/>
                <a:latin typeface="Helvetica Neue"/>
              </a:rPr>
              <a:t>Any emergencies during maintenance.</a:t>
            </a:r>
          </a:p>
        </p:txBody>
      </p:sp>
      <p:sp>
        <p:nvSpPr>
          <p:cNvPr id="10" name="Titel 1">
            <a:extLst>
              <a:ext uri="{FF2B5EF4-FFF2-40B4-BE49-F238E27FC236}">
                <a16:creationId xmlns:a16="http://schemas.microsoft.com/office/drawing/2014/main" id="{CBD85D98-9F4F-32DE-661D-B6366A78FE2C}"/>
              </a:ext>
            </a:extLst>
          </p:cNvPr>
          <p:cNvSpPr txBox="1">
            <a:spLocks/>
          </p:cNvSpPr>
          <p:nvPr/>
        </p:nvSpPr>
        <p:spPr>
          <a:xfrm>
            <a:off x="466009" y="4609060"/>
            <a:ext cx="3571810" cy="390184"/>
          </a:xfrm>
          <a:prstGeom prst="rect">
            <a:avLst/>
          </a:prstGeom>
          <a:noFill/>
          <a:ln>
            <a:noFill/>
          </a:ln>
        </p:spPr>
        <p:txBody>
          <a:bodyPr vert="horz" wrap="square" lIns="91440" tIns="45720" rIns="91440" bIns="45720" anchor="b" anchorCtr="0" compatLnSpc="1">
            <a:normAutofit fontScale="70000" lnSpcReduction="20000"/>
          </a:bodyPr>
          <a:lstStyle>
            <a:lvl1pPr marL="0" marR="0" lvl="0" indent="0" algn="l" defTabSz="914400" rtl="0" fontAlgn="auto" hangingPunct="1">
              <a:lnSpc>
                <a:spcPct val="90000"/>
              </a:lnSpc>
              <a:spcBef>
                <a:spcPts val="0"/>
              </a:spcBef>
              <a:spcAft>
                <a:spcPts val="0"/>
              </a:spcAft>
              <a:buNone/>
              <a:tabLst/>
              <a:defRPr lang="nl-NL" sz="4400" b="0" i="0" u="none" strike="noStrike" kern="1200" cap="none" spc="0" baseline="0">
                <a:solidFill>
                  <a:srgbClr val="000000"/>
                </a:solidFill>
                <a:uFillTx/>
                <a:latin typeface="Calibri Light"/>
              </a:defRPr>
            </a:lvl1pPr>
          </a:lstStyle>
          <a:p>
            <a:pPr algn="ctr"/>
            <a:r>
              <a:rPr lang="pt-BR" sz="2800" dirty="0"/>
              <a:t>Good Manufacturing Procedures</a:t>
            </a:r>
            <a:endParaRPr lang="en-US" sz="2800" dirty="0"/>
          </a:p>
        </p:txBody>
      </p:sp>
    </p:spTree>
    <p:extLst>
      <p:ext uri="{BB962C8B-B14F-4D97-AF65-F5344CB8AC3E}">
        <p14:creationId xmlns:p14="http://schemas.microsoft.com/office/powerpoint/2010/main" val="2098545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C356A428-6ED3-F5BC-73A5-9B7DE3DA18C3}"/>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Calibri"/>
            </a:endParaRPr>
          </a:p>
        </p:txBody>
      </p:sp>
      <p:sp>
        <p:nvSpPr>
          <p:cNvPr id="3" name="Titel 1">
            <a:extLst>
              <a:ext uri="{FF2B5EF4-FFF2-40B4-BE49-F238E27FC236}">
                <a16:creationId xmlns:a16="http://schemas.microsoft.com/office/drawing/2014/main" id="{DA2DADE4-8E60-667B-FB2F-A62088158221}"/>
              </a:ext>
            </a:extLst>
          </p:cNvPr>
          <p:cNvSpPr txBox="1">
            <a:spLocks noGrp="1"/>
          </p:cNvSpPr>
          <p:nvPr>
            <p:ph type="title"/>
          </p:nvPr>
        </p:nvSpPr>
        <p:spPr>
          <a:xfrm>
            <a:off x="638882" y="639193"/>
            <a:ext cx="3571810" cy="3573511"/>
          </a:xfrm>
        </p:spPr>
        <p:txBody>
          <a:bodyPr anchor="b">
            <a:normAutofit/>
          </a:bodyPr>
          <a:lstStyle/>
          <a:p>
            <a:pPr algn="l"/>
            <a:r>
              <a:rPr lang="nl-NL" sz="4000" b="0" i="0" dirty="0">
                <a:solidFill>
                  <a:srgbClr val="333333"/>
                </a:solidFill>
                <a:effectLst/>
                <a:latin typeface="Helvetica Neue"/>
              </a:rPr>
              <a:t>Pest Control</a:t>
            </a:r>
          </a:p>
        </p:txBody>
      </p:sp>
      <p:sp>
        <p:nvSpPr>
          <p:cNvPr id="4" name="sketch line">
            <a:extLst>
              <a:ext uri="{FF2B5EF4-FFF2-40B4-BE49-F238E27FC236}">
                <a16:creationId xmlns:a16="http://schemas.microsoft.com/office/drawing/2014/main" id="{6923234F-FB1E-3C2B-0F8B-17099623DBEC}"/>
              </a:ext>
            </a:extLst>
          </p:cNvPr>
          <p:cNvSpPr>
            <a:spLocks noMove="1" noResize="1"/>
          </p:cNvSpPr>
          <p:nvPr/>
        </p:nvSpPr>
        <p:spPr>
          <a:xfrm>
            <a:off x="643280" y="4409264"/>
            <a:ext cx="3255099" cy="18288"/>
          </a:xfrm>
          <a:prstGeom prst="rect">
            <a:avLst/>
          </a:prstGeom>
          <a:solidFill>
            <a:srgbClr val="ED7D31"/>
          </a:solidFill>
          <a:ln w="38103" cap="rnd">
            <a:solidFill>
              <a:srgbClr val="ED7D31"/>
            </a:solidFill>
            <a:prstDash val="solid"/>
            <a:roun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6" name="Picture 5">
            <a:extLst>
              <a:ext uri="{FF2B5EF4-FFF2-40B4-BE49-F238E27FC236}">
                <a16:creationId xmlns:a16="http://schemas.microsoft.com/office/drawing/2014/main" id="{BE226876-D8DC-EE03-E255-1610589EE13F}"/>
              </a:ext>
            </a:extLst>
          </p:cNvPr>
          <p:cNvPicPr>
            <a:picLocks noChangeAspect="1"/>
          </p:cNvPicPr>
          <p:nvPr/>
        </p:nvPicPr>
        <p:blipFill>
          <a:blip r:embed="rId3"/>
          <a:stretch>
            <a:fillRect/>
          </a:stretch>
        </p:blipFill>
        <p:spPr>
          <a:xfrm>
            <a:off x="11069305" y="-9"/>
            <a:ext cx="1122691" cy="584201"/>
          </a:xfrm>
          <a:prstGeom prst="rect">
            <a:avLst/>
          </a:prstGeom>
          <a:noFill/>
          <a:ln cap="flat">
            <a:noFill/>
          </a:ln>
        </p:spPr>
      </p:pic>
      <p:pic>
        <p:nvPicPr>
          <p:cNvPr id="7" name="Picture 17" descr="Logo&#10;&#10;Description automatically generated">
            <a:extLst>
              <a:ext uri="{FF2B5EF4-FFF2-40B4-BE49-F238E27FC236}">
                <a16:creationId xmlns:a16="http://schemas.microsoft.com/office/drawing/2014/main" id="{DEA00538-C38D-48D9-39A6-E54C1311FEA4}"/>
              </a:ext>
            </a:extLst>
          </p:cNvPr>
          <p:cNvPicPr>
            <a:picLocks noChangeAspect="1"/>
          </p:cNvPicPr>
          <p:nvPr/>
        </p:nvPicPr>
        <p:blipFill>
          <a:blip r:embed="rId4"/>
          <a:stretch>
            <a:fillRect/>
          </a:stretch>
        </p:blipFill>
        <p:spPr>
          <a:xfrm>
            <a:off x="11282050" y="6465768"/>
            <a:ext cx="909946" cy="390302"/>
          </a:xfrm>
          <a:prstGeom prst="rect">
            <a:avLst/>
          </a:prstGeom>
          <a:noFill/>
          <a:ln cap="flat">
            <a:noFill/>
          </a:ln>
        </p:spPr>
      </p:pic>
      <p:sp>
        <p:nvSpPr>
          <p:cNvPr id="9" name="Titel 1">
            <a:extLst>
              <a:ext uri="{FF2B5EF4-FFF2-40B4-BE49-F238E27FC236}">
                <a16:creationId xmlns:a16="http://schemas.microsoft.com/office/drawing/2014/main" id="{16DA3D3E-EC3F-A6F2-82D0-192DB55C0436}"/>
              </a:ext>
            </a:extLst>
          </p:cNvPr>
          <p:cNvSpPr txBox="1">
            <a:spLocks/>
          </p:cNvSpPr>
          <p:nvPr/>
        </p:nvSpPr>
        <p:spPr>
          <a:xfrm>
            <a:off x="4037819" y="292091"/>
            <a:ext cx="7862599" cy="6073462"/>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90000"/>
              </a:lnSpc>
              <a:spcBef>
                <a:spcPts val="0"/>
              </a:spcBef>
              <a:spcAft>
                <a:spcPts val="0"/>
              </a:spcAft>
              <a:buNone/>
              <a:tabLst/>
              <a:defRPr lang="nl-NL" sz="4400" b="0" i="0" u="none" strike="noStrike" kern="1200" cap="none" spc="0" baseline="0">
                <a:solidFill>
                  <a:srgbClr val="000000"/>
                </a:solidFill>
                <a:uFillTx/>
                <a:latin typeface="Calibri Light"/>
              </a:defRPr>
            </a:lvl1pPr>
          </a:lstStyle>
          <a:p>
            <a:pPr algn="l"/>
            <a:r>
              <a:rPr lang="en-US" sz="1800" b="0" i="0" dirty="0">
                <a:solidFill>
                  <a:srgbClr val="333333"/>
                </a:solidFill>
                <a:effectLst/>
                <a:latin typeface="Helvetica Neue"/>
              </a:rPr>
              <a:t>Pests can pose a threat to the safety of our products. In order to prevent pests, we use an external specialist company. There are also various internal controls in place to prevent potential contamination with pests. The frequency of the check is based on the risk. The plan is revised yearly or in the case of an infestation or significant changes in the building, process, product, or surroundings.</a:t>
            </a:r>
          </a:p>
          <a:p>
            <a:pPr algn="l"/>
            <a:endParaRPr lang="en-US" sz="1800" dirty="0">
              <a:solidFill>
                <a:srgbClr val="333333"/>
              </a:solidFill>
              <a:latin typeface="Helvetica Neue"/>
            </a:endParaRPr>
          </a:p>
          <a:p>
            <a:pPr algn="l"/>
            <a:r>
              <a:rPr lang="en-US" sz="1800" b="1" i="0" dirty="0">
                <a:solidFill>
                  <a:srgbClr val="333333"/>
                </a:solidFill>
                <a:effectLst/>
                <a:latin typeface="Helvetica Neue"/>
              </a:rPr>
              <a:t>Outsourced Pest Control: </a:t>
            </a:r>
            <a:r>
              <a:rPr lang="en-US" sz="1800" b="0" i="0" dirty="0">
                <a:solidFill>
                  <a:srgbClr val="333333"/>
                </a:solidFill>
                <a:effectLst/>
                <a:latin typeface="Helvetica Neue"/>
              </a:rPr>
              <a:t>We have outsourced pest control to a specialist company. They possess the necessary expertise for the pest control to work properly and must comply with all relevant legislation regarding training and registration of their activities and competences.</a:t>
            </a:r>
          </a:p>
          <a:p>
            <a:pPr algn="l"/>
            <a:endParaRPr lang="en-US" sz="1800" dirty="0">
              <a:solidFill>
                <a:srgbClr val="333333"/>
              </a:solidFill>
              <a:latin typeface="Helvetica Neue"/>
            </a:endParaRPr>
          </a:p>
          <a:p>
            <a:pPr algn="l"/>
            <a:r>
              <a:rPr lang="en-US" sz="1800" b="1" i="0" dirty="0">
                <a:solidFill>
                  <a:srgbClr val="333333"/>
                </a:solidFill>
                <a:effectLst/>
                <a:latin typeface="Helvetica Neue"/>
              </a:rPr>
              <a:t>Internal Pest Control: </a:t>
            </a:r>
            <a:r>
              <a:rPr lang="en-US" sz="1800" b="0" i="0" dirty="0">
                <a:solidFill>
                  <a:srgbClr val="333333"/>
                </a:solidFill>
                <a:effectLst/>
                <a:latin typeface="Helvetica Neue"/>
              </a:rPr>
              <a:t>To avoid pests there are various internal controls in place. Entry control: By entry control, our products are examined for possible pests. If pests are present, the delivery will be refused. Hygiene Monitoring: During the various checks in the company, we looked at:</a:t>
            </a:r>
            <a:br>
              <a:rPr lang="en-US" sz="900" b="0" i="0" dirty="0">
                <a:solidFill>
                  <a:srgbClr val="333333"/>
                </a:solidFill>
                <a:effectLst/>
                <a:latin typeface="Helvetica Neue"/>
              </a:rPr>
            </a:br>
            <a:endParaRPr lang="en-US" sz="1800" b="0" i="0" dirty="0">
              <a:solidFill>
                <a:srgbClr val="333333"/>
              </a:solidFill>
              <a:effectLst/>
              <a:latin typeface="Helvetica Neue"/>
            </a:endParaRPr>
          </a:p>
          <a:p>
            <a:pPr marL="285750" indent="-285750" algn="l">
              <a:buFont typeface="Arial" panose="020B0604020202020204" pitchFamily="34" charset="0"/>
              <a:buChar char="•"/>
            </a:pPr>
            <a:r>
              <a:rPr lang="en-US" sz="1800" b="0" i="0" dirty="0">
                <a:solidFill>
                  <a:srgbClr val="333333"/>
                </a:solidFill>
                <a:effectLst/>
                <a:latin typeface="Helvetica Neue"/>
              </a:rPr>
              <a:t>The presence of excrement and pests.</a:t>
            </a:r>
            <a:endParaRPr lang="en-US" sz="1800" dirty="0">
              <a:solidFill>
                <a:srgbClr val="333333"/>
              </a:solidFill>
              <a:latin typeface="Helvetica Neue"/>
            </a:endParaRPr>
          </a:p>
          <a:p>
            <a:pPr marL="285750" indent="-285750" algn="l">
              <a:buFont typeface="Arial" panose="020B0604020202020204" pitchFamily="34" charset="0"/>
              <a:buChar char="•"/>
            </a:pPr>
            <a:r>
              <a:rPr lang="en-US" sz="1800" b="0" i="0" dirty="0">
                <a:solidFill>
                  <a:srgbClr val="333333"/>
                </a:solidFill>
                <a:effectLst/>
                <a:latin typeface="Helvetica Neue"/>
              </a:rPr>
              <a:t>Dirt accumulation.</a:t>
            </a:r>
            <a:endParaRPr lang="en-US" sz="1800" dirty="0">
              <a:solidFill>
                <a:srgbClr val="333333"/>
              </a:solidFill>
              <a:latin typeface="Helvetica Neue"/>
            </a:endParaRPr>
          </a:p>
          <a:p>
            <a:pPr marL="285750" indent="-285750" algn="l">
              <a:buFont typeface="Arial" panose="020B0604020202020204" pitchFamily="34" charset="0"/>
              <a:buChar char="•"/>
            </a:pPr>
            <a:r>
              <a:rPr lang="en-US" sz="1800" b="0" i="0" dirty="0">
                <a:solidFill>
                  <a:srgbClr val="333333"/>
                </a:solidFill>
                <a:effectLst/>
                <a:latin typeface="Helvetica Neue"/>
              </a:rPr>
              <a:t>Possible shelters by incorrect storage.</a:t>
            </a:r>
            <a:endParaRPr lang="en-US" sz="1800" dirty="0">
              <a:solidFill>
                <a:srgbClr val="333333"/>
              </a:solidFill>
              <a:latin typeface="Helvetica Neue"/>
            </a:endParaRPr>
          </a:p>
          <a:p>
            <a:pPr marL="285750" indent="-285750" algn="l">
              <a:buFont typeface="Arial" panose="020B0604020202020204" pitchFamily="34" charset="0"/>
              <a:buChar char="•"/>
            </a:pPr>
            <a:r>
              <a:rPr lang="en-US" sz="1800" b="0" i="0" dirty="0">
                <a:solidFill>
                  <a:srgbClr val="333333"/>
                </a:solidFill>
                <a:effectLst/>
                <a:latin typeface="Helvetica Neue"/>
              </a:rPr>
              <a:t>Structural state and possible cracks to the outdoors.</a:t>
            </a:r>
          </a:p>
          <a:p>
            <a:pPr algn="l"/>
            <a:endParaRPr lang="en-US" sz="1800" b="0" i="0" dirty="0">
              <a:solidFill>
                <a:srgbClr val="333333"/>
              </a:solidFill>
              <a:effectLst/>
              <a:latin typeface="Helvetica Neue"/>
            </a:endParaRPr>
          </a:p>
        </p:txBody>
      </p:sp>
      <p:sp>
        <p:nvSpPr>
          <p:cNvPr id="10" name="Titel 1">
            <a:extLst>
              <a:ext uri="{FF2B5EF4-FFF2-40B4-BE49-F238E27FC236}">
                <a16:creationId xmlns:a16="http://schemas.microsoft.com/office/drawing/2014/main" id="{4B299277-4EE0-1B1E-C134-48D9CAEA5C13}"/>
              </a:ext>
            </a:extLst>
          </p:cNvPr>
          <p:cNvSpPr txBox="1">
            <a:spLocks/>
          </p:cNvSpPr>
          <p:nvPr/>
        </p:nvSpPr>
        <p:spPr>
          <a:xfrm>
            <a:off x="466009" y="4609060"/>
            <a:ext cx="3571810" cy="390184"/>
          </a:xfrm>
          <a:prstGeom prst="rect">
            <a:avLst/>
          </a:prstGeom>
          <a:noFill/>
          <a:ln>
            <a:noFill/>
          </a:ln>
        </p:spPr>
        <p:txBody>
          <a:bodyPr vert="horz" wrap="square" lIns="91440" tIns="45720" rIns="91440" bIns="45720" anchor="b" anchorCtr="0" compatLnSpc="1">
            <a:normAutofit fontScale="70000" lnSpcReduction="20000"/>
          </a:bodyPr>
          <a:lstStyle>
            <a:lvl1pPr marL="0" marR="0" lvl="0" indent="0" algn="l" defTabSz="914400" rtl="0" fontAlgn="auto" hangingPunct="1">
              <a:lnSpc>
                <a:spcPct val="90000"/>
              </a:lnSpc>
              <a:spcBef>
                <a:spcPts val="0"/>
              </a:spcBef>
              <a:spcAft>
                <a:spcPts val="0"/>
              </a:spcAft>
              <a:buNone/>
              <a:tabLst/>
              <a:defRPr lang="nl-NL" sz="4400" b="0" i="0" u="none" strike="noStrike" kern="1200" cap="none" spc="0" baseline="0">
                <a:solidFill>
                  <a:srgbClr val="000000"/>
                </a:solidFill>
                <a:uFillTx/>
                <a:latin typeface="Calibri Light"/>
              </a:defRPr>
            </a:lvl1pPr>
          </a:lstStyle>
          <a:p>
            <a:pPr algn="ctr"/>
            <a:r>
              <a:rPr lang="pt-BR" sz="2800" dirty="0"/>
              <a:t>Good Manufacturing Procedures</a:t>
            </a:r>
            <a:endParaRPr lang="en-US" sz="2800" dirty="0"/>
          </a:p>
        </p:txBody>
      </p:sp>
    </p:spTree>
    <p:extLst>
      <p:ext uri="{BB962C8B-B14F-4D97-AF65-F5344CB8AC3E}">
        <p14:creationId xmlns:p14="http://schemas.microsoft.com/office/powerpoint/2010/main" val="3798866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C356A428-6ED3-F5BC-73A5-9B7DE3DA18C3}"/>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Calibri"/>
            </a:endParaRPr>
          </a:p>
        </p:txBody>
      </p:sp>
      <p:sp>
        <p:nvSpPr>
          <p:cNvPr id="3" name="Titel 1">
            <a:extLst>
              <a:ext uri="{FF2B5EF4-FFF2-40B4-BE49-F238E27FC236}">
                <a16:creationId xmlns:a16="http://schemas.microsoft.com/office/drawing/2014/main" id="{DA2DADE4-8E60-667B-FB2F-A62088158221}"/>
              </a:ext>
            </a:extLst>
          </p:cNvPr>
          <p:cNvSpPr txBox="1">
            <a:spLocks noGrp="1"/>
          </p:cNvSpPr>
          <p:nvPr>
            <p:ph type="title"/>
          </p:nvPr>
        </p:nvSpPr>
        <p:spPr>
          <a:xfrm>
            <a:off x="638882" y="639193"/>
            <a:ext cx="3571810" cy="3573511"/>
          </a:xfrm>
        </p:spPr>
        <p:txBody>
          <a:bodyPr anchor="b">
            <a:normAutofit/>
          </a:bodyPr>
          <a:lstStyle/>
          <a:p>
            <a:pPr algn="l"/>
            <a:r>
              <a:rPr lang="nl-NL" sz="4000" b="0" i="0" dirty="0" err="1">
                <a:solidFill>
                  <a:srgbClr val="333333"/>
                </a:solidFill>
                <a:effectLst/>
                <a:latin typeface="Helvetica Neue"/>
              </a:rPr>
              <a:t>Recall</a:t>
            </a:r>
            <a:endParaRPr lang="nl-NL" sz="4000" b="0" i="0" dirty="0">
              <a:solidFill>
                <a:srgbClr val="333333"/>
              </a:solidFill>
              <a:effectLst/>
              <a:latin typeface="Helvetica Neue"/>
            </a:endParaRPr>
          </a:p>
        </p:txBody>
      </p:sp>
      <p:sp>
        <p:nvSpPr>
          <p:cNvPr id="4" name="sketch line">
            <a:extLst>
              <a:ext uri="{FF2B5EF4-FFF2-40B4-BE49-F238E27FC236}">
                <a16:creationId xmlns:a16="http://schemas.microsoft.com/office/drawing/2014/main" id="{6923234F-FB1E-3C2B-0F8B-17099623DBEC}"/>
              </a:ext>
            </a:extLst>
          </p:cNvPr>
          <p:cNvSpPr>
            <a:spLocks noMove="1" noResize="1"/>
          </p:cNvSpPr>
          <p:nvPr/>
        </p:nvSpPr>
        <p:spPr>
          <a:xfrm>
            <a:off x="643280" y="4409264"/>
            <a:ext cx="3255099" cy="18288"/>
          </a:xfrm>
          <a:prstGeom prst="rect">
            <a:avLst/>
          </a:prstGeom>
          <a:solidFill>
            <a:srgbClr val="ED7D31"/>
          </a:solidFill>
          <a:ln w="38103" cap="rnd">
            <a:solidFill>
              <a:srgbClr val="ED7D31"/>
            </a:solidFill>
            <a:prstDash val="solid"/>
            <a:roun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6" name="Picture 5">
            <a:extLst>
              <a:ext uri="{FF2B5EF4-FFF2-40B4-BE49-F238E27FC236}">
                <a16:creationId xmlns:a16="http://schemas.microsoft.com/office/drawing/2014/main" id="{BE226876-D8DC-EE03-E255-1610589EE13F}"/>
              </a:ext>
            </a:extLst>
          </p:cNvPr>
          <p:cNvPicPr>
            <a:picLocks noChangeAspect="1"/>
          </p:cNvPicPr>
          <p:nvPr/>
        </p:nvPicPr>
        <p:blipFill>
          <a:blip r:embed="rId3"/>
          <a:stretch>
            <a:fillRect/>
          </a:stretch>
        </p:blipFill>
        <p:spPr>
          <a:xfrm>
            <a:off x="11069305" y="-9"/>
            <a:ext cx="1122691" cy="584201"/>
          </a:xfrm>
          <a:prstGeom prst="rect">
            <a:avLst/>
          </a:prstGeom>
          <a:noFill/>
          <a:ln cap="flat">
            <a:noFill/>
          </a:ln>
        </p:spPr>
      </p:pic>
      <p:pic>
        <p:nvPicPr>
          <p:cNvPr id="7" name="Picture 17" descr="Logo&#10;&#10;Description automatically generated">
            <a:extLst>
              <a:ext uri="{FF2B5EF4-FFF2-40B4-BE49-F238E27FC236}">
                <a16:creationId xmlns:a16="http://schemas.microsoft.com/office/drawing/2014/main" id="{DEA00538-C38D-48D9-39A6-E54C1311FEA4}"/>
              </a:ext>
            </a:extLst>
          </p:cNvPr>
          <p:cNvPicPr>
            <a:picLocks noChangeAspect="1"/>
          </p:cNvPicPr>
          <p:nvPr/>
        </p:nvPicPr>
        <p:blipFill>
          <a:blip r:embed="rId4"/>
          <a:stretch>
            <a:fillRect/>
          </a:stretch>
        </p:blipFill>
        <p:spPr>
          <a:xfrm>
            <a:off x="11282050" y="6465768"/>
            <a:ext cx="909946" cy="390302"/>
          </a:xfrm>
          <a:prstGeom prst="rect">
            <a:avLst/>
          </a:prstGeom>
          <a:noFill/>
          <a:ln cap="flat">
            <a:noFill/>
          </a:ln>
        </p:spPr>
      </p:pic>
      <p:sp>
        <p:nvSpPr>
          <p:cNvPr id="9" name="Titel 1">
            <a:extLst>
              <a:ext uri="{FF2B5EF4-FFF2-40B4-BE49-F238E27FC236}">
                <a16:creationId xmlns:a16="http://schemas.microsoft.com/office/drawing/2014/main" id="{16DA3D3E-EC3F-A6F2-82D0-192DB55C0436}"/>
              </a:ext>
            </a:extLst>
          </p:cNvPr>
          <p:cNvSpPr txBox="1">
            <a:spLocks/>
          </p:cNvSpPr>
          <p:nvPr/>
        </p:nvSpPr>
        <p:spPr>
          <a:xfrm>
            <a:off x="4037819" y="292091"/>
            <a:ext cx="7862599" cy="6073462"/>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90000"/>
              </a:lnSpc>
              <a:spcBef>
                <a:spcPts val="0"/>
              </a:spcBef>
              <a:spcAft>
                <a:spcPts val="0"/>
              </a:spcAft>
              <a:buNone/>
              <a:tabLst/>
              <a:defRPr lang="nl-NL" sz="4400" b="0" i="0" u="none" strike="noStrike" kern="1200" cap="none" spc="0" baseline="0">
                <a:solidFill>
                  <a:srgbClr val="000000"/>
                </a:solidFill>
                <a:uFillTx/>
                <a:latin typeface="Calibri Light"/>
              </a:defRPr>
            </a:lvl1pPr>
          </a:lstStyle>
          <a:p>
            <a:pPr algn="l"/>
            <a:r>
              <a:rPr lang="en-US" sz="2800" b="1" i="0" dirty="0">
                <a:solidFill>
                  <a:srgbClr val="333333"/>
                </a:solidFill>
                <a:effectLst/>
                <a:latin typeface="Helvetica Neue"/>
              </a:rPr>
              <a:t>Recall</a:t>
            </a:r>
          </a:p>
          <a:p>
            <a:pPr algn="l"/>
            <a:r>
              <a:rPr lang="en-US" sz="2800" b="0" i="0" dirty="0">
                <a:solidFill>
                  <a:srgbClr val="333333"/>
                </a:solidFill>
                <a:effectLst/>
                <a:latin typeface="Helvetica Neue"/>
              </a:rPr>
              <a:t>It is essential to strictly follow this recall procedure in case of calamities (illness, death of customers, safety aspects).</a:t>
            </a:r>
          </a:p>
          <a:p>
            <a:pPr algn="l"/>
            <a:endParaRPr lang="en-US" sz="2800" b="0" i="0" dirty="0">
              <a:solidFill>
                <a:srgbClr val="333333"/>
              </a:solidFill>
              <a:effectLst/>
              <a:latin typeface="Helvetica Neue"/>
            </a:endParaRPr>
          </a:p>
          <a:p>
            <a:pPr algn="l"/>
            <a:r>
              <a:rPr lang="en-US" sz="2800" b="1" i="0" dirty="0">
                <a:solidFill>
                  <a:srgbClr val="333333"/>
                </a:solidFill>
                <a:effectLst/>
                <a:latin typeface="Helvetica Neue"/>
              </a:rPr>
              <a:t>Report from the customer</a:t>
            </a:r>
          </a:p>
          <a:p>
            <a:pPr algn="l"/>
            <a:r>
              <a:rPr lang="en-US" sz="2800" b="0" i="0" dirty="0">
                <a:solidFill>
                  <a:srgbClr val="333333"/>
                </a:solidFill>
                <a:effectLst/>
                <a:latin typeface="Helvetica Neue"/>
              </a:rPr>
              <a:t>If it appears that someone reports sick customers or the death of customers, the person must immediately transfer to the quality service. When internal abnormalities are found, this is taken to the quality service. If there is no answer, always contact the management.</a:t>
            </a:r>
          </a:p>
          <a:p>
            <a:pPr algn="l"/>
            <a:endParaRPr lang="en-US" sz="1800" b="0" i="0" dirty="0">
              <a:solidFill>
                <a:srgbClr val="333333"/>
              </a:solidFill>
              <a:effectLst/>
              <a:latin typeface="Helvetica Neue"/>
            </a:endParaRPr>
          </a:p>
        </p:txBody>
      </p:sp>
      <p:sp>
        <p:nvSpPr>
          <p:cNvPr id="10" name="Titel 1">
            <a:extLst>
              <a:ext uri="{FF2B5EF4-FFF2-40B4-BE49-F238E27FC236}">
                <a16:creationId xmlns:a16="http://schemas.microsoft.com/office/drawing/2014/main" id="{9733FDE5-BA76-7322-B210-A2D47C81F003}"/>
              </a:ext>
            </a:extLst>
          </p:cNvPr>
          <p:cNvSpPr txBox="1">
            <a:spLocks/>
          </p:cNvSpPr>
          <p:nvPr/>
        </p:nvSpPr>
        <p:spPr>
          <a:xfrm>
            <a:off x="466009" y="4609060"/>
            <a:ext cx="3571810" cy="390184"/>
          </a:xfrm>
          <a:prstGeom prst="rect">
            <a:avLst/>
          </a:prstGeom>
          <a:noFill/>
          <a:ln>
            <a:noFill/>
          </a:ln>
        </p:spPr>
        <p:txBody>
          <a:bodyPr vert="horz" wrap="square" lIns="91440" tIns="45720" rIns="91440" bIns="45720" anchor="b" anchorCtr="0" compatLnSpc="1">
            <a:normAutofit fontScale="70000" lnSpcReduction="20000"/>
          </a:bodyPr>
          <a:lstStyle>
            <a:lvl1pPr marL="0" marR="0" lvl="0" indent="0" algn="l" defTabSz="914400" rtl="0" fontAlgn="auto" hangingPunct="1">
              <a:lnSpc>
                <a:spcPct val="90000"/>
              </a:lnSpc>
              <a:spcBef>
                <a:spcPts val="0"/>
              </a:spcBef>
              <a:spcAft>
                <a:spcPts val="0"/>
              </a:spcAft>
              <a:buNone/>
              <a:tabLst/>
              <a:defRPr lang="nl-NL" sz="4400" b="0" i="0" u="none" strike="noStrike" kern="1200" cap="none" spc="0" baseline="0">
                <a:solidFill>
                  <a:srgbClr val="000000"/>
                </a:solidFill>
                <a:uFillTx/>
                <a:latin typeface="Calibri Light"/>
              </a:defRPr>
            </a:lvl1pPr>
          </a:lstStyle>
          <a:p>
            <a:pPr algn="ctr"/>
            <a:r>
              <a:rPr lang="pt-BR" sz="2800" dirty="0"/>
              <a:t>Good Manufacturing Procedures</a:t>
            </a:r>
            <a:endParaRPr lang="en-US" sz="2800" dirty="0"/>
          </a:p>
        </p:txBody>
      </p:sp>
    </p:spTree>
    <p:extLst>
      <p:ext uri="{BB962C8B-B14F-4D97-AF65-F5344CB8AC3E}">
        <p14:creationId xmlns:p14="http://schemas.microsoft.com/office/powerpoint/2010/main" val="40706918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C356A428-6ED3-F5BC-73A5-9B7DE3DA18C3}"/>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Calibri"/>
            </a:endParaRPr>
          </a:p>
        </p:txBody>
      </p:sp>
      <p:sp>
        <p:nvSpPr>
          <p:cNvPr id="3" name="Titel 1">
            <a:extLst>
              <a:ext uri="{FF2B5EF4-FFF2-40B4-BE49-F238E27FC236}">
                <a16:creationId xmlns:a16="http://schemas.microsoft.com/office/drawing/2014/main" id="{DA2DADE4-8E60-667B-FB2F-A62088158221}"/>
              </a:ext>
            </a:extLst>
          </p:cNvPr>
          <p:cNvSpPr txBox="1">
            <a:spLocks noGrp="1"/>
          </p:cNvSpPr>
          <p:nvPr>
            <p:ph type="title"/>
          </p:nvPr>
        </p:nvSpPr>
        <p:spPr>
          <a:xfrm>
            <a:off x="638882" y="639193"/>
            <a:ext cx="3571810" cy="3573511"/>
          </a:xfrm>
        </p:spPr>
        <p:txBody>
          <a:bodyPr anchor="b">
            <a:normAutofit/>
          </a:bodyPr>
          <a:lstStyle/>
          <a:p>
            <a:pPr algn="l"/>
            <a:r>
              <a:rPr lang="nl-NL" sz="4000" b="0" i="0" dirty="0" err="1">
                <a:solidFill>
                  <a:srgbClr val="333333"/>
                </a:solidFill>
                <a:effectLst/>
                <a:latin typeface="Helvetica Neue"/>
              </a:rPr>
              <a:t>Traceability</a:t>
            </a:r>
            <a:endParaRPr lang="nl-NL" sz="4000" b="0" i="0" dirty="0">
              <a:solidFill>
                <a:srgbClr val="333333"/>
              </a:solidFill>
              <a:effectLst/>
              <a:latin typeface="Helvetica Neue"/>
            </a:endParaRPr>
          </a:p>
        </p:txBody>
      </p:sp>
      <p:sp>
        <p:nvSpPr>
          <p:cNvPr id="4" name="sketch line">
            <a:extLst>
              <a:ext uri="{FF2B5EF4-FFF2-40B4-BE49-F238E27FC236}">
                <a16:creationId xmlns:a16="http://schemas.microsoft.com/office/drawing/2014/main" id="{6923234F-FB1E-3C2B-0F8B-17099623DBEC}"/>
              </a:ext>
            </a:extLst>
          </p:cNvPr>
          <p:cNvSpPr>
            <a:spLocks noMove="1" noResize="1"/>
          </p:cNvSpPr>
          <p:nvPr/>
        </p:nvSpPr>
        <p:spPr>
          <a:xfrm>
            <a:off x="643280" y="4409264"/>
            <a:ext cx="3255099" cy="18288"/>
          </a:xfrm>
          <a:prstGeom prst="rect">
            <a:avLst/>
          </a:prstGeom>
          <a:solidFill>
            <a:srgbClr val="ED7D31"/>
          </a:solidFill>
          <a:ln w="38103" cap="rnd">
            <a:solidFill>
              <a:srgbClr val="ED7D31"/>
            </a:solidFill>
            <a:prstDash val="solid"/>
            <a:roun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6" name="Picture 5">
            <a:extLst>
              <a:ext uri="{FF2B5EF4-FFF2-40B4-BE49-F238E27FC236}">
                <a16:creationId xmlns:a16="http://schemas.microsoft.com/office/drawing/2014/main" id="{BE226876-D8DC-EE03-E255-1610589EE13F}"/>
              </a:ext>
            </a:extLst>
          </p:cNvPr>
          <p:cNvPicPr>
            <a:picLocks noChangeAspect="1"/>
          </p:cNvPicPr>
          <p:nvPr/>
        </p:nvPicPr>
        <p:blipFill>
          <a:blip r:embed="rId3"/>
          <a:stretch>
            <a:fillRect/>
          </a:stretch>
        </p:blipFill>
        <p:spPr>
          <a:xfrm>
            <a:off x="11069305" y="-9"/>
            <a:ext cx="1122691" cy="584201"/>
          </a:xfrm>
          <a:prstGeom prst="rect">
            <a:avLst/>
          </a:prstGeom>
          <a:noFill/>
          <a:ln cap="flat">
            <a:noFill/>
          </a:ln>
        </p:spPr>
      </p:pic>
      <p:pic>
        <p:nvPicPr>
          <p:cNvPr id="7" name="Picture 17" descr="Logo&#10;&#10;Description automatically generated">
            <a:extLst>
              <a:ext uri="{FF2B5EF4-FFF2-40B4-BE49-F238E27FC236}">
                <a16:creationId xmlns:a16="http://schemas.microsoft.com/office/drawing/2014/main" id="{DEA00538-C38D-48D9-39A6-E54C1311FEA4}"/>
              </a:ext>
            </a:extLst>
          </p:cNvPr>
          <p:cNvPicPr>
            <a:picLocks noChangeAspect="1"/>
          </p:cNvPicPr>
          <p:nvPr/>
        </p:nvPicPr>
        <p:blipFill>
          <a:blip r:embed="rId4"/>
          <a:stretch>
            <a:fillRect/>
          </a:stretch>
        </p:blipFill>
        <p:spPr>
          <a:xfrm>
            <a:off x="11282050" y="6465768"/>
            <a:ext cx="909946" cy="390302"/>
          </a:xfrm>
          <a:prstGeom prst="rect">
            <a:avLst/>
          </a:prstGeom>
          <a:noFill/>
          <a:ln cap="flat">
            <a:noFill/>
          </a:ln>
        </p:spPr>
      </p:pic>
      <p:sp>
        <p:nvSpPr>
          <p:cNvPr id="9" name="Titel 1">
            <a:extLst>
              <a:ext uri="{FF2B5EF4-FFF2-40B4-BE49-F238E27FC236}">
                <a16:creationId xmlns:a16="http://schemas.microsoft.com/office/drawing/2014/main" id="{16DA3D3E-EC3F-A6F2-82D0-192DB55C0436}"/>
              </a:ext>
            </a:extLst>
          </p:cNvPr>
          <p:cNvSpPr txBox="1">
            <a:spLocks/>
          </p:cNvSpPr>
          <p:nvPr/>
        </p:nvSpPr>
        <p:spPr>
          <a:xfrm>
            <a:off x="4037819" y="292091"/>
            <a:ext cx="7862599" cy="6073462"/>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90000"/>
              </a:lnSpc>
              <a:spcBef>
                <a:spcPts val="0"/>
              </a:spcBef>
              <a:spcAft>
                <a:spcPts val="0"/>
              </a:spcAft>
              <a:buNone/>
              <a:tabLst/>
              <a:defRPr lang="nl-NL" sz="4400" b="0" i="0" u="none" strike="noStrike" kern="1200" cap="none" spc="0" baseline="0">
                <a:solidFill>
                  <a:srgbClr val="000000"/>
                </a:solidFill>
                <a:uFillTx/>
                <a:latin typeface="Calibri Light"/>
              </a:defRPr>
            </a:lvl1pPr>
          </a:lstStyle>
          <a:p>
            <a:pPr algn="l"/>
            <a:r>
              <a:rPr lang="en-US" sz="2400" b="0" i="0" dirty="0">
                <a:solidFill>
                  <a:srgbClr val="333333"/>
                </a:solidFill>
                <a:effectLst/>
                <a:latin typeface="Helvetica Neue"/>
              </a:rPr>
              <a:t>Traceability applies to used raw materials, additives, end products, packaging materials, and rework i.e., waste and disapproval. This also applies to products used for product development and possible test products. According to the General Food Law, it is required for each foodstuff business’ product to be traceable. In the Guidance (Article 18) it is stated that the company must know which supplier delivers / has delivered what raw materials, including quantity and delivery days. The company must also know which customer received what product and how much. Besides the required traceability from the General Food Law, we conform to the tracing requirements from the certified standards. The actual operation of this system is described in the tracing test report. The full tracing can be complete in 4 hours. </a:t>
            </a:r>
            <a:endParaRPr lang="en-US" sz="2000" b="0" i="0" dirty="0">
              <a:solidFill>
                <a:srgbClr val="333333"/>
              </a:solidFill>
              <a:effectLst/>
              <a:latin typeface="Helvetica Neue"/>
            </a:endParaRPr>
          </a:p>
        </p:txBody>
      </p:sp>
      <p:sp>
        <p:nvSpPr>
          <p:cNvPr id="10" name="Titel 1">
            <a:extLst>
              <a:ext uri="{FF2B5EF4-FFF2-40B4-BE49-F238E27FC236}">
                <a16:creationId xmlns:a16="http://schemas.microsoft.com/office/drawing/2014/main" id="{DC57147D-11F8-D946-107E-B133710C4FB7}"/>
              </a:ext>
            </a:extLst>
          </p:cNvPr>
          <p:cNvSpPr txBox="1">
            <a:spLocks/>
          </p:cNvSpPr>
          <p:nvPr/>
        </p:nvSpPr>
        <p:spPr>
          <a:xfrm>
            <a:off x="466009" y="4609060"/>
            <a:ext cx="3571810" cy="390184"/>
          </a:xfrm>
          <a:prstGeom prst="rect">
            <a:avLst/>
          </a:prstGeom>
          <a:noFill/>
          <a:ln>
            <a:noFill/>
          </a:ln>
        </p:spPr>
        <p:txBody>
          <a:bodyPr vert="horz" wrap="square" lIns="91440" tIns="45720" rIns="91440" bIns="45720" anchor="b" anchorCtr="0" compatLnSpc="1">
            <a:normAutofit fontScale="70000" lnSpcReduction="20000"/>
          </a:bodyPr>
          <a:lstStyle>
            <a:lvl1pPr marL="0" marR="0" lvl="0" indent="0" algn="l" defTabSz="914400" rtl="0" fontAlgn="auto" hangingPunct="1">
              <a:lnSpc>
                <a:spcPct val="90000"/>
              </a:lnSpc>
              <a:spcBef>
                <a:spcPts val="0"/>
              </a:spcBef>
              <a:spcAft>
                <a:spcPts val="0"/>
              </a:spcAft>
              <a:buNone/>
              <a:tabLst/>
              <a:defRPr lang="nl-NL" sz="4400" b="0" i="0" u="none" strike="noStrike" kern="1200" cap="none" spc="0" baseline="0">
                <a:solidFill>
                  <a:srgbClr val="000000"/>
                </a:solidFill>
                <a:uFillTx/>
                <a:latin typeface="Calibri Light"/>
              </a:defRPr>
            </a:lvl1pPr>
          </a:lstStyle>
          <a:p>
            <a:pPr algn="ctr"/>
            <a:r>
              <a:rPr lang="pt-BR" sz="2800" dirty="0"/>
              <a:t>Good Manufacturing Procedures</a:t>
            </a:r>
            <a:endParaRPr lang="en-US" sz="2800" dirty="0"/>
          </a:p>
        </p:txBody>
      </p:sp>
    </p:spTree>
    <p:extLst>
      <p:ext uri="{BB962C8B-B14F-4D97-AF65-F5344CB8AC3E}">
        <p14:creationId xmlns:p14="http://schemas.microsoft.com/office/powerpoint/2010/main" val="412437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979">
    <p:bg>
      <p:bgPr>
        <a:solidFill>
          <a:srgbClr val="FFFFFF"/>
        </a:solidFill>
        <a:effectLst/>
      </p:bgPr>
    </p:bg>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22004759-AB4F-216D-6EB2-AA606CE3967F}"/>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Rectangle 2">
            <a:extLst>
              <a:ext uri="{FF2B5EF4-FFF2-40B4-BE49-F238E27FC236}">
                <a16:creationId xmlns:a16="http://schemas.microsoft.com/office/drawing/2014/main" id="{EEDED3B5-A81D-0B08-604A-7FE88C033651}"/>
              </a:ext>
            </a:extLst>
          </p:cNvPr>
          <p:cNvSpPr txBox="1">
            <a:spLocks noGrp="1"/>
          </p:cNvSpPr>
          <p:nvPr>
            <p:ph type="title"/>
          </p:nvPr>
        </p:nvSpPr>
        <p:spPr>
          <a:xfrm>
            <a:off x="477984" y="1122361"/>
            <a:ext cx="4023360" cy="3204130"/>
          </a:xfrm>
        </p:spPr>
        <p:txBody>
          <a:bodyPr anchor="b" anchorCtr="1"/>
          <a:lstStyle/>
          <a:p>
            <a:pPr lvl="0"/>
            <a:r>
              <a:rPr lang="en-US" sz="4800" dirty="0"/>
              <a:t>In which field do we operate?</a:t>
            </a:r>
          </a:p>
        </p:txBody>
      </p:sp>
      <p:sp>
        <p:nvSpPr>
          <p:cNvPr id="4" name="Rectangle 11">
            <a:extLst>
              <a:ext uri="{FF2B5EF4-FFF2-40B4-BE49-F238E27FC236}">
                <a16:creationId xmlns:a16="http://schemas.microsoft.com/office/drawing/2014/main" id="{53E8A8F3-AA1A-3AAA-4F80-CC845C6EC23B}"/>
              </a:ext>
            </a:extLst>
          </p:cNvPr>
          <p:cNvSpPr>
            <a:spLocks noMove="1" noResize="1"/>
          </p:cNvSpPr>
          <p:nvPr/>
        </p:nvSpPr>
        <p:spPr>
          <a:xfrm rot="5400013">
            <a:off x="759921" y="346795"/>
            <a:ext cx="146304" cy="704088"/>
          </a:xfrm>
          <a:prstGeom prst="rect">
            <a:avLst/>
          </a:prstGeom>
          <a:solidFill>
            <a:srgbClr val="ED7D3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Rectangle 13">
            <a:extLst>
              <a:ext uri="{FF2B5EF4-FFF2-40B4-BE49-F238E27FC236}">
                <a16:creationId xmlns:a16="http://schemas.microsoft.com/office/drawing/2014/main" id="{86744395-EC63-9FF3-3001-B7E23818A720}"/>
              </a:ext>
            </a:extLst>
          </p:cNvPr>
          <p:cNvSpPr>
            <a:spLocks noMove="1" noResize="1"/>
          </p:cNvSpPr>
          <p:nvPr/>
        </p:nvSpPr>
        <p:spPr>
          <a:xfrm>
            <a:off x="481029" y="4546918"/>
            <a:ext cx="4023360" cy="18288"/>
          </a:xfrm>
          <a:prstGeom prst="rect">
            <a:avLst/>
          </a:prstGeom>
          <a:solidFill>
            <a:srgbClr val="D5D5D5"/>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6" name="Picture 3" descr="Holistics - 5 Elementsv2">
            <a:extLst>
              <a:ext uri="{FF2B5EF4-FFF2-40B4-BE49-F238E27FC236}">
                <a16:creationId xmlns:a16="http://schemas.microsoft.com/office/drawing/2014/main" id="{23CE3E11-B7D9-796B-EE87-6E7E16E51517}"/>
              </a:ext>
            </a:extLst>
          </p:cNvPr>
          <p:cNvPicPr>
            <a:picLocks noChangeAspect="1"/>
          </p:cNvPicPr>
          <p:nvPr/>
        </p:nvPicPr>
        <p:blipFill>
          <a:blip r:embed="rId3"/>
          <a:stretch>
            <a:fillRect/>
          </a:stretch>
        </p:blipFill>
        <p:spPr>
          <a:xfrm>
            <a:off x="5758406" y="1721751"/>
            <a:ext cx="5173474" cy="3414488"/>
          </a:xfrm>
          <a:prstGeom prst="rect">
            <a:avLst/>
          </a:prstGeom>
          <a:noFill/>
          <a:ln cap="flat">
            <a:noFill/>
          </a:ln>
        </p:spPr>
      </p:pic>
      <p:pic>
        <p:nvPicPr>
          <p:cNvPr id="7" name="Picture 3">
            <a:extLst>
              <a:ext uri="{FF2B5EF4-FFF2-40B4-BE49-F238E27FC236}">
                <a16:creationId xmlns:a16="http://schemas.microsoft.com/office/drawing/2014/main" id="{BD373DEB-FB10-08D7-DF96-0858488839CE}"/>
              </a:ext>
            </a:extLst>
          </p:cNvPr>
          <p:cNvPicPr>
            <a:picLocks noChangeAspect="1"/>
          </p:cNvPicPr>
          <p:nvPr/>
        </p:nvPicPr>
        <p:blipFill>
          <a:blip r:embed="rId4"/>
          <a:stretch>
            <a:fillRect/>
          </a:stretch>
        </p:blipFill>
        <p:spPr>
          <a:xfrm>
            <a:off x="11069305" y="-9"/>
            <a:ext cx="1122691" cy="584201"/>
          </a:xfrm>
          <a:prstGeom prst="rect">
            <a:avLst/>
          </a:prstGeom>
          <a:noFill/>
          <a:ln cap="flat">
            <a:noFill/>
          </a:ln>
        </p:spPr>
      </p:pic>
      <p:pic>
        <p:nvPicPr>
          <p:cNvPr id="8" name="Picture 17" descr="Logo&#10;&#10;Description automatically generated">
            <a:extLst>
              <a:ext uri="{FF2B5EF4-FFF2-40B4-BE49-F238E27FC236}">
                <a16:creationId xmlns:a16="http://schemas.microsoft.com/office/drawing/2014/main" id="{5AC7B5BE-FFB6-5057-A67A-41C4B2F91E00}"/>
              </a:ext>
            </a:extLst>
          </p:cNvPr>
          <p:cNvPicPr>
            <a:picLocks noChangeAspect="1"/>
          </p:cNvPicPr>
          <p:nvPr/>
        </p:nvPicPr>
        <p:blipFill>
          <a:blip r:embed="rId5"/>
          <a:stretch>
            <a:fillRect/>
          </a:stretch>
        </p:blipFill>
        <p:spPr>
          <a:xfrm>
            <a:off x="11282050" y="6465768"/>
            <a:ext cx="909946" cy="390302"/>
          </a:xfrm>
          <a:prstGeom prst="rect">
            <a:avLst/>
          </a:prstGeom>
          <a:noFill/>
          <a:ln cap="flat">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C356A428-6ED3-F5BC-73A5-9B7DE3DA18C3}"/>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Calibri"/>
            </a:endParaRPr>
          </a:p>
        </p:txBody>
      </p:sp>
      <p:sp>
        <p:nvSpPr>
          <p:cNvPr id="3" name="Titel 1">
            <a:extLst>
              <a:ext uri="{FF2B5EF4-FFF2-40B4-BE49-F238E27FC236}">
                <a16:creationId xmlns:a16="http://schemas.microsoft.com/office/drawing/2014/main" id="{DA2DADE4-8E60-667B-FB2F-A62088158221}"/>
              </a:ext>
            </a:extLst>
          </p:cNvPr>
          <p:cNvSpPr txBox="1">
            <a:spLocks noGrp="1"/>
          </p:cNvSpPr>
          <p:nvPr>
            <p:ph type="title"/>
          </p:nvPr>
        </p:nvSpPr>
        <p:spPr>
          <a:xfrm>
            <a:off x="638882" y="639193"/>
            <a:ext cx="3571810" cy="3573511"/>
          </a:xfrm>
        </p:spPr>
        <p:txBody>
          <a:bodyPr anchor="b">
            <a:normAutofit/>
          </a:bodyPr>
          <a:lstStyle/>
          <a:p>
            <a:pPr algn="l"/>
            <a:r>
              <a:rPr lang="nl-NL" sz="4000" b="0" i="0" dirty="0" err="1">
                <a:solidFill>
                  <a:srgbClr val="333333"/>
                </a:solidFill>
                <a:effectLst/>
                <a:latin typeface="Helvetica Neue"/>
              </a:rPr>
              <a:t>Visitors</a:t>
            </a:r>
            <a:endParaRPr lang="nl-NL" sz="4000" b="0" i="0" dirty="0">
              <a:solidFill>
                <a:srgbClr val="333333"/>
              </a:solidFill>
              <a:effectLst/>
              <a:latin typeface="Helvetica Neue"/>
            </a:endParaRPr>
          </a:p>
        </p:txBody>
      </p:sp>
      <p:sp>
        <p:nvSpPr>
          <p:cNvPr id="4" name="sketch line">
            <a:extLst>
              <a:ext uri="{FF2B5EF4-FFF2-40B4-BE49-F238E27FC236}">
                <a16:creationId xmlns:a16="http://schemas.microsoft.com/office/drawing/2014/main" id="{6923234F-FB1E-3C2B-0F8B-17099623DBEC}"/>
              </a:ext>
            </a:extLst>
          </p:cNvPr>
          <p:cNvSpPr>
            <a:spLocks noMove="1" noResize="1"/>
          </p:cNvSpPr>
          <p:nvPr/>
        </p:nvSpPr>
        <p:spPr>
          <a:xfrm>
            <a:off x="643280" y="4409264"/>
            <a:ext cx="3255099" cy="18288"/>
          </a:xfrm>
          <a:prstGeom prst="rect">
            <a:avLst/>
          </a:prstGeom>
          <a:solidFill>
            <a:srgbClr val="ED7D31"/>
          </a:solidFill>
          <a:ln w="38103" cap="rnd">
            <a:solidFill>
              <a:srgbClr val="ED7D31"/>
            </a:solidFill>
            <a:prstDash val="solid"/>
            <a:roun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6" name="Picture 5">
            <a:extLst>
              <a:ext uri="{FF2B5EF4-FFF2-40B4-BE49-F238E27FC236}">
                <a16:creationId xmlns:a16="http://schemas.microsoft.com/office/drawing/2014/main" id="{BE226876-D8DC-EE03-E255-1610589EE13F}"/>
              </a:ext>
            </a:extLst>
          </p:cNvPr>
          <p:cNvPicPr>
            <a:picLocks noChangeAspect="1"/>
          </p:cNvPicPr>
          <p:nvPr/>
        </p:nvPicPr>
        <p:blipFill>
          <a:blip r:embed="rId3"/>
          <a:stretch>
            <a:fillRect/>
          </a:stretch>
        </p:blipFill>
        <p:spPr>
          <a:xfrm>
            <a:off x="11069305" y="-9"/>
            <a:ext cx="1122691" cy="584201"/>
          </a:xfrm>
          <a:prstGeom prst="rect">
            <a:avLst/>
          </a:prstGeom>
          <a:noFill/>
          <a:ln cap="flat">
            <a:noFill/>
          </a:ln>
        </p:spPr>
      </p:pic>
      <p:pic>
        <p:nvPicPr>
          <p:cNvPr id="7" name="Picture 17" descr="Logo&#10;&#10;Description automatically generated">
            <a:extLst>
              <a:ext uri="{FF2B5EF4-FFF2-40B4-BE49-F238E27FC236}">
                <a16:creationId xmlns:a16="http://schemas.microsoft.com/office/drawing/2014/main" id="{DEA00538-C38D-48D9-39A6-E54C1311FEA4}"/>
              </a:ext>
            </a:extLst>
          </p:cNvPr>
          <p:cNvPicPr>
            <a:picLocks noChangeAspect="1"/>
          </p:cNvPicPr>
          <p:nvPr/>
        </p:nvPicPr>
        <p:blipFill>
          <a:blip r:embed="rId4"/>
          <a:stretch>
            <a:fillRect/>
          </a:stretch>
        </p:blipFill>
        <p:spPr>
          <a:xfrm>
            <a:off x="11282050" y="6465768"/>
            <a:ext cx="909946" cy="390302"/>
          </a:xfrm>
          <a:prstGeom prst="rect">
            <a:avLst/>
          </a:prstGeom>
          <a:noFill/>
          <a:ln cap="flat">
            <a:noFill/>
          </a:ln>
        </p:spPr>
      </p:pic>
      <p:sp>
        <p:nvSpPr>
          <p:cNvPr id="9" name="Titel 1">
            <a:extLst>
              <a:ext uri="{FF2B5EF4-FFF2-40B4-BE49-F238E27FC236}">
                <a16:creationId xmlns:a16="http://schemas.microsoft.com/office/drawing/2014/main" id="{16DA3D3E-EC3F-A6F2-82D0-192DB55C0436}"/>
              </a:ext>
            </a:extLst>
          </p:cNvPr>
          <p:cNvSpPr txBox="1">
            <a:spLocks/>
          </p:cNvSpPr>
          <p:nvPr/>
        </p:nvSpPr>
        <p:spPr>
          <a:xfrm>
            <a:off x="4037819" y="292091"/>
            <a:ext cx="7862599" cy="6073462"/>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90000"/>
              </a:lnSpc>
              <a:spcBef>
                <a:spcPts val="0"/>
              </a:spcBef>
              <a:spcAft>
                <a:spcPts val="0"/>
              </a:spcAft>
              <a:buNone/>
              <a:tabLst/>
              <a:defRPr lang="nl-NL" sz="4400" b="0" i="0" u="none" strike="noStrike" kern="1200" cap="none" spc="0" baseline="0">
                <a:solidFill>
                  <a:srgbClr val="000000"/>
                </a:solidFill>
                <a:uFillTx/>
                <a:latin typeface="Calibri Light"/>
              </a:defRPr>
            </a:lvl1pPr>
          </a:lstStyle>
          <a:p>
            <a:pPr algn="l"/>
            <a:r>
              <a:rPr lang="en-US" sz="2000" b="0" i="0" dirty="0">
                <a:solidFill>
                  <a:srgbClr val="333333"/>
                </a:solidFill>
                <a:effectLst/>
                <a:latin typeface="Helvetica Neue"/>
              </a:rPr>
              <a:t>It is forbidden for unauthorized people to enter the production areas. People with permission (visitors) must adhere to the company rules. To this end, they must be kept under supervision and sign in. Visitors are signed in with the registration form (visitors list).</a:t>
            </a:r>
          </a:p>
          <a:p>
            <a:pPr algn="l"/>
            <a:endParaRPr lang="en-US" sz="2000" b="0" i="0" dirty="0">
              <a:solidFill>
                <a:srgbClr val="333333"/>
              </a:solidFill>
              <a:effectLst/>
              <a:latin typeface="Helvetica Neue"/>
            </a:endParaRPr>
          </a:p>
          <a:p>
            <a:pPr algn="l"/>
            <a:r>
              <a:rPr lang="en-US" sz="2000" b="0" i="0" dirty="0">
                <a:solidFill>
                  <a:srgbClr val="333333"/>
                </a:solidFill>
                <a:effectLst/>
                <a:latin typeface="Helvetica Neue"/>
              </a:rPr>
              <a:t>Visitors that have been in contact with, or suffer from, contagious diseases or other sickness that post a threat to food safety may not enter the production areas.</a:t>
            </a:r>
          </a:p>
          <a:p>
            <a:pPr algn="l"/>
            <a:endParaRPr lang="en-US" sz="2000" b="0" i="0" dirty="0">
              <a:solidFill>
                <a:srgbClr val="333333"/>
              </a:solidFill>
              <a:effectLst/>
              <a:latin typeface="Helvetica Neue"/>
            </a:endParaRPr>
          </a:p>
          <a:p>
            <a:pPr algn="l"/>
            <a:r>
              <a:rPr lang="en-US" sz="2000" b="0" i="0" dirty="0">
                <a:solidFill>
                  <a:srgbClr val="333333"/>
                </a:solidFill>
                <a:effectLst/>
                <a:latin typeface="Helvetica Neue"/>
              </a:rPr>
              <a:t>Visitors are not allowed to enter the production area(s) without overclothes and must have at least:</a:t>
            </a:r>
          </a:p>
          <a:p>
            <a:pPr algn="l"/>
            <a:endParaRPr lang="en-US" sz="2000" b="0" i="0" dirty="0">
              <a:solidFill>
                <a:srgbClr val="333333"/>
              </a:solidFill>
              <a:effectLst/>
              <a:latin typeface="Helvetica Neue"/>
            </a:endParaRPr>
          </a:p>
          <a:p>
            <a:pPr marL="342900" indent="-342900" algn="l">
              <a:buFont typeface="Arial" panose="020B0604020202020204" pitchFamily="34" charset="0"/>
              <a:buChar char="•"/>
            </a:pPr>
            <a:r>
              <a:rPr lang="en-US" sz="2000" b="0" i="0" dirty="0">
                <a:solidFill>
                  <a:srgbClr val="333333"/>
                </a:solidFill>
                <a:effectLst/>
                <a:latin typeface="Helvetica Neue"/>
              </a:rPr>
              <a:t>Wear a white overcoat (may also be a new plastic / disposable one);</a:t>
            </a:r>
          </a:p>
          <a:p>
            <a:pPr marL="342900" indent="-342900" algn="l">
              <a:buFont typeface="Arial" panose="020B0604020202020204" pitchFamily="34" charset="0"/>
              <a:buChar char="•"/>
            </a:pPr>
            <a:r>
              <a:rPr lang="en-US" sz="2000" b="0" i="0" dirty="0">
                <a:solidFill>
                  <a:srgbClr val="333333"/>
                </a:solidFill>
                <a:effectLst/>
                <a:latin typeface="Helvetica Neue"/>
              </a:rPr>
              <a:t>Wear a hat that covers all hair;</a:t>
            </a:r>
          </a:p>
          <a:p>
            <a:pPr marL="342900" indent="-342900" algn="l">
              <a:buFont typeface="Arial" panose="020B0604020202020204" pitchFamily="34" charset="0"/>
              <a:buChar char="•"/>
            </a:pPr>
            <a:r>
              <a:rPr lang="en-US" sz="2000" b="0" i="0" dirty="0">
                <a:solidFill>
                  <a:srgbClr val="333333"/>
                </a:solidFill>
                <a:effectLst/>
                <a:latin typeface="Helvetica Neue"/>
              </a:rPr>
              <a:t>Wear blue shoe protectors (unless visitors walk through the sole cleaner) or footwear provided by the company;</a:t>
            </a:r>
          </a:p>
          <a:p>
            <a:pPr marL="342900" indent="-342900" algn="l">
              <a:buFont typeface="Arial" panose="020B0604020202020204" pitchFamily="34" charset="0"/>
              <a:buChar char="•"/>
            </a:pPr>
            <a:r>
              <a:rPr lang="en-US" sz="2000" b="0" i="0" dirty="0">
                <a:solidFill>
                  <a:srgbClr val="333333"/>
                </a:solidFill>
                <a:effectLst/>
                <a:latin typeface="Helvetica Neue"/>
              </a:rPr>
              <a:t>Take of jewelry and watches;</a:t>
            </a:r>
          </a:p>
          <a:p>
            <a:pPr marL="342900" indent="-342900" algn="l">
              <a:buFont typeface="Arial" panose="020B0604020202020204" pitchFamily="34" charset="0"/>
              <a:buChar char="•"/>
            </a:pPr>
            <a:r>
              <a:rPr lang="en-US" sz="2000" b="0" i="0" dirty="0">
                <a:solidFill>
                  <a:srgbClr val="333333"/>
                </a:solidFill>
                <a:effectLst/>
                <a:latin typeface="Helvetica Neue"/>
              </a:rPr>
              <a:t>Wash and disinfect hands.</a:t>
            </a:r>
            <a:endParaRPr lang="en-US" sz="1800" b="0" i="0" dirty="0">
              <a:solidFill>
                <a:srgbClr val="333333"/>
              </a:solidFill>
              <a:effectLst/>
              <a:latin typeface="Helvetica Neue"/>
            </a:endParaRPr>
          </a:p>
        </p:txBody>
      </p:sp>
      <p:sp>
        <p:nvSpPr>
          <p:cNvPr id="10" name="Titel 1">
            <a:extLst>
              <a:ext uri="{FF2B5EF4-FFF2-40B4-BE49-F238E27FC236}">
                <a16:creationId xmlns:a16="http://schemas.microsoft.com/office/drawing/2014/main" id="{AE587D7B-29DE-7F85-91E1-7A908CEEB427}"/>
              </a:ext>
            </a:extLst>
          </p:cNvPr>
          <p:cNvSpPr txBox="1">
            <a:spLocks/>
          </p:cNvSpPr>
          <p:nvPr/>
        </p:nvSpPr>
        <p:spPr>
          <a:xfrm>
            <a:off x="466009" y="4609060"/>
            <a:ext cx="3571810" cy="390184"/>
          </a:xfrm>
          <a:prstGeom prst="rect">
            <a:avLst/>
          </a:prstGeom>
          <a:noFill/>
          <a:ln>
            <a:noFill/>
          </a:ln>
        </p:spPr>
        <p:txBody>
          <a:bodyPr vert="horz" wrap="square" lIns="91440" tIns="45720" rIns="91440" bIns="45720" anchor="b" anchorCtr="0" compatLnSpc="1">
            <a:normAutofit fontScale="70000" lnSpcReduction="20000"/>
          </a:bodyPr>
          <a:lstStyle>
            <a:lvl1pPr marL="0" marR="0" lvl="0" indent="0" algn="l" defTabSz="914400" rtl="0" fontAlgn="auto" hangingPunct="1">
              <a:lnSpc>
                <a:spcPct val="90000"/>
              </a:lnSpc>
              <a:spcBef>
                <a:spcPts val="0"/>
              </a:spcBef>
              <a:spcAft>
                <a:spcPts val="0"/>
              </a:spcAft>
              <a:buNone/>
              <a:tabLst/>
              <a:defRPr lang="nl-NL" sz="4400" b="0" i="0" u="none" strike="noStrike" kern="1200" cap="none" spc="0" baseline="0">
                <a:solidFill>
                  <a:srgbClr val="000000"/>
                </a:solidFill>
                <a:uFillTx/>
                <a:latin typeface="Calibri Light"/>
              </a:defRPr>
            </a:lvl1pPr>
          </a:lstStyle>
          <a:p>
            <a:pPr algn="ctr"/>
            <a:r>
              <a:rPr lang="pt-BR" sz="2800" dirty="0"/>
              <a:t>Good Manufacturing Procedures</a:t>
            </a:r>
            <a:endParaRPr lang="en-US" sz="2800" dirty="0"/>
          </a:p>
        </p:txBody>
      </p:sp>
    </p:spTree>
    <p:extLst>
      <p:ext uri="{BB962C8B-B14F-4D97-AF65-F5344CB8AC3E}">
        <p14:creationId xmlns:p14="http://schemas.microsoft.com/office/powerpoint/2010/main" val="29039826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C356A428-6ED3-F5BC-73A5-9B7DE3DA18C3}"/>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Calibri"/>
            </a:endParaRPr>
          </a:p>
        </p:txBody>
      </p:sp>
      <p:sp>
        <p:nvSpPr>
          <p:cNvPr id="3" name="Titel 1">
            <a:extLst>
              <a:ext uri="{FF2B5EF4-FFF2-40B4-BE49-F238E27FC236}">
                <a16:creationId xmlns:a16="http://schemas.microsoft.com/office/drawing/2014/main" id="{DA2DADE4-8E60-667B-FB2F-A62088158221}"/>
              </a:ext>
            </a:extLst>
          </p:cNvPr>
          <p:cNvSpPr txBox="1">
            <a:spLocks noGrp="1"/>
          </p:cNvSpPr>
          <p:nvPr>
            <p:ph type="title"/>
          </p:nvPr>
        </p:nvSpPr>
        <p:spPr>
          <a:xfrm>
            <a:off x="638882" y="639193"/>
            <a:ext cx="3571810" cy="3573511"/>
          </a:xfrm>
        </p:spPr>
        <p:txBody>
          <a:bodyPr anchor="b">
            <a:normAutofit/>
          </a:bodyPr>
          <a:lstStyle/>
          <a:p>
            <a:pPr algn="l"/>
            <a:r>
              <a:rPr lang="nl-NL" sz="4000" b="0" i="0" dirty="0">
                <a:solidFill>
                  <a:srgbClr val="333333"/>
                </a:solidFill>
                <a:effectLst/>
                <a:latin typeface="Helvetica Neue"/>
              </a:rPr>
              <a:t>Food </a:t>
            </a:r>
            <a:r>
              <a:rPr lang="nl-NL" sz="4000" b="0" i="0" dirty="0" err="1">
                <a:solidFill>
                  <a:srgbClr val="333333"/>
                </a:solidFill>
                <a:effectLst/>
                <a:latin typeface="Helvetica Neue"/>
              </a:rPr>
              <a:t>Defense</a:t>
            </a:r>
            <a:endParaRPr lang="nl-NL" sz="4000" b="0" i="0" dirty="0">
              <a:solidFill>
                <a:srgbClr val="333333"/>
              </a:solidFill>
              <a:effectLst/>
              <a:latin typeface="Helvetica Neue"/>
            </a:endParaRPr>
          </a:p>
        </p:txBody>
      </p:sp>
      <p:sp>
        <p:nvSpPr>
          <p:cNvPr id="4" name="sketch line">
            <a:extLst>
              <a:ext uri="{FF2B5EF4-FFF2-40B4-BE49-F238E27FC236}">
                <a16:creationId xmlns:a16="http://schemas.microsoft.com/office/drawing/2014/main" id="{6923234F-FB1E-3C2B-0F8B-17099623DBEC}"/>
              </a:ext>
            </a:extLst>
          </p:cNvPr>
          <p:cNvSpPr>
            <a:spLocks noMove="1" noResize="1"/>
          </p:cNvSpPr>
          <p:nvPr/>
        </p:nvSpPr>
        <p:spPr>
          <a:xfrm>
            <a:off x="643280" y="4409264"/>
            <a:ext cx="3255099" cy="18288"/>
          </a:xfrm>
          <a:prstGeom prst="rect">
            <a:avLst/>
          </a:prstGeom>
          <a:solidFill>
            <a:srgbClr val="ED7D31"/>
          </a:solidFill>
          <a:ln w="38103" cap="rnd">
            <a:solidFill>
              <a:srgbClr val="ED7D31"/>
            </a:solidFill>
            <a:prstDash val="solid"/>
            <a:roun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6" name="Picture 5">
            <a:extLst>
              <a:ext uri="{FF2B5EF4-FFF2-40B4-BE49-F238E27FC236}">
                <a16:creationId xmlns:a16="http://schemas.microsoft.com/office/drawing/2014/main" id="{BE226876-D8DC-EE03-E255-1610589EE13F}"/>
              </a:ext>
            </a:extLst>
          </p:cNvPr>
          <p:cNvPicPr>
            <a:picLocks noChangeAspect="1"/>
          </p:cNvPicPr>
          <p:nvPr/>
        </p:nvPicPr>
        <p:blipFill>
          <a:blip r:embed="rId3"/>
          <a:stretch>
            <a:fillRect/>
          </a:stretch>
        </p:blipFill>
        <p:spPr>
          <a:xfrm>
            <a:off x="11069305" y="-9"/>
            <a:ext cx="1122691" cy="584201"/>
          </a:xfrm>
          <a:prstGeom prst="rect">
            <a:avLst/>
          </a:prstGeom>
          <a:noFill/>
          <a:ln cap="flat">
            <a:noFill/>
          </a:ln>
        </p:spPr>
      </p:pic>
      <p:pic>
        <p:nvPicPr>
          <p:cNvPr id="7" name="Picture 17" descr="Logo&#10;&#10;Description automatically generated">
            <a:extLst>
              <a:ext uri="{FF2B5EF4-FFF2-40B4-BE49-F238E27FC236}">
                <a16:creationId xmlns:a16="http://schemas.microsoft.com/office/drawing/2014/main" id="{DEA00538-C38D-48D9-39A6-E54C1311FEA4}"/>
              </a:ext>
            </a:extLst>
          </p:cNvPr>
          <p:cNvPicPr>
            <a:picLocks noChangeAspect="1"/>
          </p:cNvPicPr>
          <p:nvPr/>
        </p:nvPicPr>
        <p:blipFill>
          <a:blip r:embed="rId4"/>
          <a:stretch>
            <a:fillRect/>
          </a:stretch>
        </p:blipFill>
        <p:spPr>
          <a:xfrm>
            <a:off x="11282050" y="6465768"/>
            <a:ext cx="909946" cy="390302"/>
          </a:xfrm>
          <a:prstGeom prst="rect">
            <a:avLst/>
          </a:prstGeom>
          <a:noFill/>
          <a:ln cap="flat">
            <a:noFill/>
          </a:ln>
        </p:spPr>
      </p:pic>
      <p:sp>
        <p:nvSpPr>
          <p:cNvPr id="8" name="Titel 1">
            <a:extLst>
              <a:ext uri="{FF2B5EF4-FFF2-40B4-BE49-F238E27FC236}">
                <a16:creationId xmlns:a16="http://schemas.microsoft.com/office/drawing/2014/main" id="{26A9FAE1-0BE2-701C-944D-A7DB8C8E2672}"/>
              </a:ext>
            </a:extLst>
          </p:cNvPr>
          <p:cNvSpPr txBox="1">
            <a:spLocks/>
          </p:cNvSpPr>
          <p:nvPr/>
        </p:nvSpPr>
        <p:spPr>
          <a:xfrm>
            <a:off x="466009" y="4609060"/>
            <a:ext cx="3571810" cy="390184"/>
          </a:xfrm>
          <a:prstGeom prst="rect">
            <a:avLst/>
          </a:prstGeom>
          <a:noFill/>
          <a:ln>
            <a:noFill/>
          </a:ln>
        </p:spPr>
        <p:txBody>
          <a:bodyPr vert="horz" wrap="square" lIns="91440" tIns="45720" rIns="91440" bIns="45720" anchor="b" anchorCtr="0" compatLnSpc="1">
            <a:normAutofit fontScale="92500" lnSpcReduction="20000"/>
          </a:bodyPr>
          <a:lstStyle>
            <a:lvl1pPr marL="0" marR="0" lvl="0" indent="0" algn="l" defTabSz="914400" rtl="0" fontAlgn="auto" hangingPunct="1">
              <a:lnSpc>
                <a:spcPct val="90000"/>
              </a:lnSpc>
              <a:spcBef>
                <a:spcPts val="0"/>
              </a:spcBef>
              <a:spcAft>
                <a:spcPts val="0"/>
              </a:spcAft>
              <a:buNone/>
              <a:tabLst/>
              <a:defRPr lang="nl-NL" sz="4400" b="0" i="0" u="none" strike="noStrike" kern="1200" cap="none" spc="0" baseline="0">
                <a:solidFill>
                  <a:srgbClr val="000000"/>
                </a:solidFill>
                <a:uFillTx/>
                <a:latin typeface="Calibri Light"/>
              </a:defRPr>
            </a:lvl1pPr>
          </a:lstStyle>
          <a:p>
            <a:pPr algn="ctr"/>
            <a:r>
              <a:rPr lang="pt-BR" sz="2800" dirty="0"/>
              <a:t>Prerequisite program </a:t>
            </a:r>
            <a:endParaRPr lang="en-US" sz="2800" dirty="0"/>
          </a:p>
        </p:txBody>
      </p:sp>
      <p:sp>
        <p:nvSpPr>
          <p:cNvPr id="9" name="Titel 1">
            <a:extLst>
              <a:ext uri="{FF2B5EF4-FFF2-40B4-BE49-F238E27FC236}">
                <a16:creationId xmlns:a16="http://schemas.microsoft.com/office/drawing/2014/main" id="{16DA3D3E-EC3F-A6F2-82D0-192DB55C0436}"/>
              </a:ext>
            </a:extLst>
          </p:cNvPr>
          <p:cNvSpPr txBox="1">
            <a:spLocks/>
          </p:cNvSpPr>
          <p:nvPr/>
        </p:nvSpPr>
        <p:spPr>
          <a:xfrm>
            <a:off x="4037819" y="292091"/>
            <a:ext cx="7862599" cy="6073462"/>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90000"/>
              </a:lnSpc>
              <a:spcBef>
                <a:spcPts val="0"/>
              </a:spcBef>
              <a:spcAft>
                <a:spcPts val="0"/>
              </a:spcAft>
              <a:buNone/>
              <a:tabLst/>
              <a:defRPr lang="nl-NL" sz="4400" b="0" i="0" u="none" strike="noStrike" kern="1200" cap="none" spc="0" baseline="0">
                <a:solidFill>
                  <a:srgbClr val="000000"/>
                </a:solidFill>
                <a:uFillTx/>
                <a:latin typeface="Calibri Light"/>
              </a:defRPr>
            </a:lvl1pPr>
          </a:lstStyle>
          <a:p>
            <a:pPr algn="l"/>
            <a:r>
              <a:rPr lang="en-US" sz="2800" b="0" i="0" dirty="0">
                <a:solidFill>
                  <a:srgbClr val="333333"/>
                </a:solidFill>
                <a:effectLst/>
                <a:latin typeface="Helvetica Neue"/>
              </a:rPr>
              <a:t>Appropriate measures have been taken in our company for food defense. With the company security procedure, recall procedure, and HACCP team sessions we are continuously prepared and ready for food defense. In the event of sabotage, evacuation, etc. the following points direct our company:</a:t>
            </a:r>
          </a:p>
          <a:p>
            <a:pPr algn="l"/>
            <a:endParaRPr lang="en-US" sz="2800" dirty="0">
              <a:solidFill>
                <a:srgbClr val="333333"/>
              </a:solidFill>
              <a:latin typeface="Helvetica Neue"/>
            </a:endParaRPr>
          </a:p>
          <a:p>
            <a:pPr marL="571500" indent="-571500" algn="l">
              <a:buFont typeface="Arial" panose="020B0604020202020204" pitchFamily="34" charset="0"/>
              <a:buChar char="•"/>
            </a:pPr>
            <a:r>
              <a:rPr lang="en-US" sz="2800" b="0" i="0" dirty="0">
                <a:solidFill>
                  <a:srgbClr val="333333"/>
                </a:solidFill>
                <a:effectLst/>
                <a:latin typeface="Helvetica Neue"/>
              </a:rPr>
              <a:t>Management</a:t>
            </a:r>
          </a:p>
          <a:p>
            <a:pPr marL="571500" indent="-571500" algn="l">
              <a:buFont typeface="Arial" panose="020B0604020202020204" pitchFamily="34" charset="0"/>
              <a:buChar char="•"/>
            </a:pPr>
            <a:r>
              <a:rPr lang="en-US" sz="2800" dirty="0">
                <a:solidFill>
                  <a:srgbClr val="333333"/>
                </a:solidFill>
                <a:latin typeface="Helvetica Neue"/>
              </a:rPr>
              <a:t>Human factors</a:t>
            </a:r>
          </a:p>
          <a:p>
            <a:pPr marL="1028700" lvl="1" indent="-571500">
              <a:buFont typeface="Arial" panose="020B0604020202020204" pitchFamily="34" charset="0"/>
              <a:buChar char="•"/>
            </a:pPr>
            <a:r>
              <a:rPr lang="en-US" sz="2800" b="0" i="0" dirty="0">
                <a:solidFill>
                  <a:srgbClr val="333333"/>
                </a:solidFill>
                <a:effectLst/>
                <a:latin typeface="Helvetica Neue"/>
              </a:rPr>
              <a:t>Employees</a:t>
            </a:r>
          </a:p>
          <a:p>
            <a:pPr marL="1028700" lvl="1" indent="-571500">
              <a:buFont typeface="Arial" panose="020B0604020202020204" pitchFamily="34" charset="0"/>
              <a:buChar char="•"/>
            </a:pPr>
            <a:r>
              <a:rPr lang="en-US" sz="2800" b="0" i="0" dirty="0">
                <a:solidFill>
                  <a:srgbClr val="333333"/>
                </a:solidFill>
                <a:effectLst/>
                <a:latin typeface="Helvetica Neue"/>
              </a:rPr>
              <a:t>The Public</a:t>
            </a:r>
          </a:p>
          <a:p>
            <a:pPr marL="571500" indent="-571500" algn="l">
              <a:buFont typeface="Arial" panose="020B0604020202020204" pitchFamily="34" charset="0"/>
              <a:buChar char="•"/>
            </a:pPr>
            <a:r>
              <a:rPr lang="en-US" sz="2800" dirty="0">
                <a:solidFill>
                  <a:srgbClr val="333333"/>
                </a:solidFill>
                <a:latin typeface="Helvetica Neue"/>
              </a:rPr>
              <a:t>Business operations</a:t>
            </a:r>
            <a:endParaRPr lang="en-US" sz="2800" b="0" i="0" dirty="0">
              <a:solidFill>
                <a:srgbClr val="333333"/>
              </a:solidFill>
              <a:effectLst/>
              <a:latin typeface="Helvetica Neue"/>
            </a:endParaRPr>
          </a:p>
        </p:txBody>
      </p:sp>
    </p:spTree>
    <p:extLst>
      <p:ext uri="{BB962C8B-B14F-4D97-AF65-F5344CB8AC3E}">
        <p14:creationId xmlns:p14="http://schemas.microsoft.com/office/powerpoint/2010/main" val="41193632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C356A428-6ED3-F5BC-73A5-9B7DE3DA18C3}"/>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Calibri"/>
            </a:endParaRPr>
          </a:p>
        </p:txBody>
      </p:sp>
      <p:sp>
        <p:nvSpPr>
          <p:cNvPr id="3" name="Titel 1">
            <a:extLst>
              <a:ext uri="{FF2B5EF4-FFF2-40B4-BE49-F238E27FC236}">
                <a16:creationId xmlns:a16="http://schemas.microsoft.com/office/drawing/2014/main" id="{DA2DADE4-8E60-667B-FB2F-A62088158221}"/>
              </a:ext>
            </a:extLst>
          </p:cNvPr>
          <p:cNvSpPr txBox="1">
            <a:spLocks noGrp="1"/>
          </p:cNvSpPr>
          <p:nvPr>
            <p:ph type="title"/>
          </p:nvPr>
        </p:nvSpPr>
        <p:spPr>
          <a:xfrm>
            <a:off x="638882" y="639193"/>
            <a:ext cx="3571810" cy="3573511"/>
          </a:xfrm>
        </p:spPr>
        <p:txBody>
          <a:bodyPr anchor="b">
            <a:normAutofit/>
          </a:bodyPr>
          <a:lstStyle/>
          <a:p>
            <a:pPr lvl="0"/>
            <a:r>
              <a:rPr lang="pt-BR" dirty="0"/>
              <a:t>Good Manufacturing Procedures</a:t>
            </a:r>
            <a:endParaRPr lang="en-US" dirty="0"/>
          </a:p>
        </p:txBody>
      </p:sp>
      <p:sp>
        <p:nvSpPr>
          <p:cNvPr id="4" name="sketch line">
            <a:extLst>
              <a:ext uri="{FF2B5EF4-FFF2-40B4-BE49-F238E27FC236}">
                <a16:creationId xmlns:a16="http://schemas.microsoft.com/office/drawing/2014/main" id="{6923234F-FB1E-3C2B-0F8B-17099623DBEC}"/>
              </a:ext>
            </a:extLst>
          </p:cNvPr>
          <p:cNvSpPr>
            <a:spLocks noMove="1" noResize="1"/>
          </p:cNvSpPr>
          <p:nvPr/>
        </p:nvSpPr>
        <p:spPr>
          <a:xfrm>
            <a:off x="643280" y="4409264"/>
            <a:ext cx="3255099" cy="18288"/>
          </a:xfrm>
          <a:prstGeom prst="rect">
            <a:avLst/>
          </a:prstGeom>
          <a:solidFill>
            <a:srgbClr val="ED7D31"/>
          </a:solidFill>
          <a:ln w="38103" cap="rnd">
            <a:solidFill>
              <a:srgbClr val="ED7D31"/>
            </a:solidFill>
            <a:prstDash val="solid"/>
            <a:roun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6" name="Picture 5">
            <a:extLst>
              <a:ext uri="{FF2B5EF4-FFF2-40B4-BE49-F238E27FC236}">
                <a16:creationId xmlns:a16="http://schemas.microsoft.com/office/drawing/2014/main" id="{BE226876-D8DC-EE03-E255-1610589EE13F}"/>
              </a:ext>
            </a:extLst>
          </p:cNvPr>
          <p:cNvPicPr>
            <a:picLocks noChangeAspect="1"/>
          </p:cNvPicPr>
          <p:nvPr/>
        </p:nvPicPr>
        <p:blipFill>
          <a:blip r:embed="rId3"/>
          <a:stretch>
            <a:fillRect/>
          </a:stretch>
        </p:blipFill>
        <p:spPr>
          <a:xfrm>
            <a:off x="11069305" y="-9"/>
            <a:ext cx="1122691" cy="584201"/>
          </a:xfrm>
          <a:prstGeom prst="rect">
            <a:avLst/>
          </a:prstGeom>
          <a:noFill/>
          <a:ln cap="flat">
            <a:noFill/>
          </a:ln>
        </p:spPr>
      </p:pic>
      <p:pic>
        <p:nvPicPr>
          <p:cNvPr id="7" name="Picture 17" descr="Logo&#10;&#10;Description automatically generated">
            <a:extLst>
              <a:ext uri="{FF2B5EF4-FFF2-40B4-BE49-F238E27FC236}">
                <a16:creationId xmlns:a16="http://schemas.microsoft.com/office/drawing/2014/main" id="{DEA00538-C38D-48D9-39A6-E54C1311FEA4}"/>
              </a:ext>
            </a:extLst>
          </p:cNvPr>
          <p:cNvPicPr>
            <a:picLocks noChangeAspect="1"/>
          </p:cNvPicPr>
          <p:nvPr/>
        </p:nvPicPr>
        <p:blipFill>
          <a:blip r:embed="rId4"/>
          <a:stretch>
            <a:fillRect/>
          </a:stretch>
        </p:blipFill>
        <p:spPr>
          <a:xfrm>
            <a:off x="11282050" y="6465768"/>
            <a:ext cx="909946" cy="390302"/>
          </a:xfrm>
          <a:prstGeom prst="rect">
            <a:avLst/>
          </a:prstGeom>
          <a:noFill/>
          <a:ln cap="flat">
            <a:noFill/>
          </a:ln>
        </p:spPr>
      </p:pic>
      <p:sp>
        <p:nvSpPr>
          <p:cNvPr id="8" name="Titel 1">
            <a:extLst>
              <a:ext uri="{FF2B5EF4-FFF2-40B4-BE49-F238E27FC236}">
                <a16:creationId xmlns:a16="http://schemas.microsoft.com/office/drawing/2014/main" id="{26A9FAE1-0BE2-701C-944D-A7DB8C8E2672}"/>
              </a:ext>
            </a:extLst>
          </p:cNvPr>
          <p:cNvSpPr txBox="1">
            <a:spLocks/>
          </p:cNvSpPr>
          <p:nvPr/>
        </p:nvSpPr>
        <p:spPr>
          <a:xfrm>
            <a:off x="466009" y="4609060"/>
            <a:ext cx="3571810" cy="390184"/>
          </a:xfrm>
          <a:prstGeom prst="rect">
            <a:avLst/>
          </a:prstGeom>
          <a:noFill/>
          <a:ln>
            <a:noFill/>
          </a:ln>
        </p:spPr>
        <p:txBody>
          <a:bodyPr vert="horz" wrap="square" lIns="91440" tIns="45720" rIns="91440" bIns="45720" anchor="b" anchorCtr="0" compatLnSpc="1">
            <a:normAutofit fontScale="92500" lnSpcReduction="20000"/>
          </a:bodyPr>
          <a:lstStyle>
            <a:lvl1pPr marL="0" marR="0" lvl="0" indent="0" algn="l" defTabSz="914400" rtl="0" fontAlgn="auto" hangingPunct="1">
              <a:lnSpc>
                <a:spcPct val="90000"/>
              </a:lnSpc>
              <a:spcBef>
                <a:spcPts val="0"/>
              </a:spcBef>
              <a:spcAft>
                <a:spcPts val="0"/>
              </a:spcAft>
              <a:buNone/>
              <a:tabLst/>
              <a:defRPr lang="nl-NL" sz="4400" b="0" i="0" u="none" strike="noStrike" kern="1200" cap="none" spc="0" baseline="0">
                <a:solidFill>
                  <a:srgbClr val="000000"/>
                </a:solidFill>
                <a:uFillTx/>
                <a:latin typeface="Calibri Light"/>
              </a:defRPr>
            </a:lvl1pPr>
          </a:lstStyle>
          <a:p>
            <a:pPr algn="ctr"/>
            <a:endParaRPr lang="en-US" sz="2800" dirty="0"/>
          </a:p>
        </p:txBody>
      </p:sp>
      <p:sp>
        <p:nvSpPr>
          <p:cNvPr id="10" name="Titel 1">
            <a:extLst>
              <a:ext uri="{FF2B5EF4-FFF2-40B4-BE49-F238E27FC236}">
                <a16:creationId xmlns:a16="http://schemas.microsoft.com/office/drawing/2014/main" id="{770B8AC5-39E4-AFB9-B931-1BFB9D84CEF7}"/>
              </a:ext>
            </a:extLst>
          </p:cNvPr>
          <p:cNvSpPr txBox="1">
            <a:spLocks/>
          </p:cNvSpPr>
          <p:nvPr/>
        </p:nvSpPr>
        <p:spPr>
          <a:xfrm>
            <a:off x="618409" y="4761460"/>
            <a:ext cx="3571810" cy="390184"/>
          </a:xfrm>
          <a:prstGeom prst="rect">
            <a:avLst/>
          </a:prstGeom>
          <a:noFill/>
          <a:ln>
            <a:noFill/>
          </a:ln>
        </p:spPr>
        <p:txBody>
          <a:bodyPr vert="horz" wrap="square" lIns="91440" tIns="45720" rIns="91440" bIns="45720" anchor="b" anchorCtr="0" compatLnSpc="1">
            <a:normAutofit fontScale="92500" lnSpcReduction="20000"/>
          </a:bodyPr>
          <a:lstStyle>
            <a:lvl1pPr marL="0" marR="0" lvl="0" indent="0" algn="l" defTabSz="914400" rtl="0" fontAlgn="auto" hangingPunct="1">
              <a:lnSpc>
                <a:spcPct val="90000"/>
              </a:lnSpc>
              <a:spcBef>
                <a:spcPts val="0"/>
              </a:spcBef>
              <a:spcAft>
                <a:spcPts val="0"/>
              </a:spcAft>
              <a:buNone/>
              <a:tabLst/>
              <a:defRPr lang="nl-NL" sz="4400" b="0" i="0" u="none" strike="noStrike" kern="1200" cap="none" spc="0" baseline="0">
                <a:solidFill>
                  <a:srgbClr val="000000"/>
                </a:solidFill>
                <a:uFillTx/>
                <a:latin typeface="Calibri Light"/>
              </a:defRPr>
            </a:lvl1pPr>
          </a:lstStyle>
          <a:p>
            <a:pPr algn="ctr"/>
            <a:r>
              <a:rPr lang="pt-BR" sz="2800" dirty="0"/>
              <a:t>Company signs</a:t>
            </a:r>
            <a:endParaRPr lang="en-US" sz="2800" dirty="0"/>
          </a:p>
        </p:txBody>
      </p:sp>
      <p:pic>
        <p:nvPicPr>
          <p:cNvPr id="11" name="Afbeelding 10" descr="Afbeelding met tekst&#10;&#10;Automatisch gegenereerde beschrijving">
            <a:extLst>
              <a:ext uri="{FF2B5EF4-FFF2-40B4-BE49-F238E27FC236}">
                <a16:creationId xmlns:a16="http://schemas.microsoft.com/office/drawing/2014/main" id="{040E9AB4-BA26-2063-B343-7E69FB9E2E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69918" y="386344"/>
            <a:ext cx="4298601" cy="6079424"/>
          </a:xfrm>
          <a:prstGeom prst="rect">
            <a:avLst/>
          </a:prstGeom>
        </p:spPr>
      </p:pic>
    </p:spTree>
    <p:extLst>
      <p:ext uri="{BB962C8B-B14F-4D97-AF65-F5344CB8AC3E}">
        <p14:creationId xmlns:p14="http://schemas.microsoft.com/office/powerpoint/2010/main" val="8839668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name="Slide1169">
    <p:bg>
      <p:bgPr>
        <a:solidFill>
          <a:srgbClr val="FFFFFF"/>
        </a:solidFill>
        <a:effectLst/>
      </p:bgPr>
    </p:bg>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5463C71E-2A00-C4EA-9BBC-3C80440DDA4B}"/>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itle 1">
            <a:extLst>
              <a:ext uri="{FF2B5EF4-FFF2-40B4-BE49-F238E27FC236}">
                <a16:creationId xmlns:a16="http://schemas.microsoft.com/office/drawing/2014/main" id="{2D9F0613-5D38-291C-3281-B5086B956D7A}"/>
              </a:ext>
            </a:extLst>
          </p:cNvPr>
          <p:cNvSpPr txBox="1">
            <a:spLocks noGrp="1"/>
          </p:cNvSpPr>
          <p:nvPr>
            <p:ph type="title"/>
          </p:nvPr>
        </p:nvSpPr>
        <p:spPr>
          <a:xfrm>
            <a:off x="638882" y="417579"/>
            <a:ext cx="10909642" cy="1249390"/>
          </a:xfrm>
        </p:spPr>
        <p:txBody>
          <a:bodyPr anchorCtr="1">
            <a:normAutofit fontScale="90000"/>
          </a:bodyPr>
          <a:lstStyle/>
          <a:p>
            <a:pPr lvl="0" algn="ctr"/>
            <a:r>
              <a:rPr lang="pt-BR" sz="6600" dirty="0"/>
              <a:t>Good Manufacturing Procedures</a:t>
            </a:r>
            <a:endParaRPr lang="en-US" sz="6600" dirty="0"/>
          </a:p>
        </p:txBody>
      </p:sp>
      <p:sp>
        <p:nvSpPr>
          <p:cNvPr id="5" name="sketch line">
            <a:extLst>
              <a:ext uri="{FF2B5EF4-FFF2-40B4-BE49-F238E27FC236}">
                <a16:creationId xmlns:a16="http://schemas.microsoft.com/office/drawing/2014/main" id="{95BD96FF-F3C6-F20A-8C2D-549B4B402D43}"/>
              </a:ext>
            </a:extLst>
          </p:cNvPr>
          <p:cNvSpPr>
            <a:spLocks noMove="1" noResize="1"/>
          </p:cNvSpPr>
          <p:nvPr/>
        </p:nvSpPr>
        <p:spPr>
          <a:xfrm>
            <a:off x="3807698" y="1733455"/>
            <a:ext cx="4572000" cy="18288"/>
          </a:xfrm>
          <a:prstGeom prst="rect">
            <a:avLst/>
          </a:prstGeom>
          <a:solidFill>
            <a:srgbClr val="ED7D31"/>
          </a:solidFill>
          <a:ln w="41276" cap="rnd">
            <a:solidFill>
              <a:srgbClr val="ED7D31"/>
            </a:solidFill>
            <a:prstDash val="solid"/>
            <a:roun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7" name="Picture 5">
            <a:extLst>
              <a:ext uri="{FF2B5EF4-FFF2-40B4-BE49-F238E27FC236}">
                <a16:creationId xmlns:a16="http://schemas.microsoft.com/office/drawing/2014/main" id="{6D4A3B82-161E-3E8E-E58A-491A17275E76}"/>
              </a:ext>
            </a:extLst>
          </p:cNvPr>
          <p:cNvPicPr>
            <a:picLocks noChangeAspect="1"/>
          </p:cNvPicPr>
          <p:nvPr/>
        </p:nvPicPr>
        <p:blipFill>
          <a:blip r:embed="rId2"/>
          <a:stretch>
            <a:fillRect/>
          </a:stretch>
        </p:blipFill>
        <p:spPr>
          <a:xfrm>
            <a:off x="11069305" y="-9"/>
            <a:ext cx="1122691" cy="584201"/>
          </a:xfrm>
          <a:prstGeom prst="rect">
            <a:avLst/>
          </a:prstGeom>
          <a:noFill/>
          <a:ln cap="flat">
            <a:noFill/>
          </a:ln>
        </p:spPr>
      </p:pic>
      <p:pic>
        <p:nvPicPr>
          <p:cNvPr id="10" name="Afbeelding 9" descr="Afbeelding met tekst&#10;&#10;Automatisch gegenereerde beschrijving">
            <a:extLst>
              <a:ext uri="{FF2B5EF4-FFF2-40B4-BE49-F238E27FC236}">
                <a16:creationId xmlns:a16="http://schemas.microsoft.com/office/drawing/2014/main" id="{B833F3FE-49ED-95B6-83C8-8BACC4BBCD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7410" y="2256244"/>
            <a:ext cx="2801275" cy="3961786"/>
          </a:xfrm>
          <a:prstGeom prst="rect">
            <a:avLst/>
          </a:prstGeom>
        </p:spPr>
      </p:pic>
      <p:pic>
        <p:nvPicPr>
          <p:cNvPr id="12" name="Afbeelding 11" descr="Afbeelding met tekst&#10;&#10;Automatisch gegenereerde beschrijving">
            <a:extLst>
              <a:ext uri="{FF2B5EF4-FFF2-40B4-BE49-F238E27FC236}">
                <a16:creationId xmlns:a16="http://schemas.microsoft.com/office/drawing/2014/main" id="{6797FE67-7EDB-E9D6-0FAF-6B646306BF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4999" y="2181163"/>
            <a:ext cx="2847510" cy="4027174"/>
          </a:xfrm>
          <a:prstGeom prst="rect">
            <a:avLst/>
          </a:prstGeom>
        </p:spPr>
      </p:pic>
      <p:pic>
        <p:nvPicPr>
          <p:cNvPr id="14" name="Afbeelding 13" descr="Afbeelding met tekst&#10;&#10;Automatisch gegenereerde beschrijving">
            <a:extLst>
              <a:ext uri="{FF2B5EF4-FFF2-40B4-BE49-F238E27FC236}">
                <a16:creationId xmlns:a16="http://schemas.microsoft.com/office/drawing/2014/main" id="{B107C441-FB25-1391-8AC8-2D77E64E3B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18824" y="2256244"/>
            <a:ext cx="2847510" cy="4027175"/>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5463C71E-2A00-C4EA-9BBC-3C80440DDA4B}"/>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itle 1">
            <a:extLst>
              <a:ext uri="{FF2B5EF4-FFF2-40B4-BE49-F238E27FC236}">
                <a16:creationId xmlns:a16="http://schemas.microsoft.com/office/drawing/2014/main" id="{2D9F0613-5D38-291C-3281-B5086B956D7A}"/>
              </a:ext>
            </a:extLst>
          </p:cNvPr>
          <p:cNvSpPr txBox="1">
            <a:spLocks noGrp="1"/>
          </p:cNvSpPr>
          <p:nvPr>
            <p:ph type="title"/>
          </p:nvPr>
        </p:nvSpPr>
        <p:spPr>
          <a:xfrm>
            <a:off x="638882" y="417579"/>
            <a:ext cx="10909642" cy="1249390"/>
          </a:xfrm>
        </p:spPr>
        <p:txBody>
          <a:bodyPr anchorCtr="1">
            <a:normAutofit fontScale="90000"/>
          </a:bodyPr>
          <a:lstStyle/>
          <a:p>
            <a:pPr lvl="0" algn="ctr"/>
            <a:r>
              <a:rPr lang="pt-BR" sz="6600" dirty="0"/>
              <a:t>Good Manufacturing Procedures</a:t>
            </a:r>
            <a:endParaRPr lang="en-US" sz="6600" dirty="0"/>
          </a:p>
        </p:txBody>
      </p:sp>
      <p:sp>
        <p:nvSpPr>
          <p:cNvPr id="5" name="sketch line">
            <a:extLst>
              <a:ext uri="{FF2B5EF4-FFF2-40B4-BE49-F238E27FC236}">
                <a16:creationId xmlns:a16="http://schemas.microsoft.com/office/drawing/2014/main" id="{95BD96FF-F3C6-F20A-8C2D-549B4B402D43}"/>
              </a:ext>
            </a:extLst>
          </p:cNvPr>
          <p:cNvSpPr>
            <a:spLocks noMove="1" noResize="1"/>
          </p:cNvSpPr>
          <p:nvPr/>
        </p:nvSpPr>
        <p:spPr>
          <a:xfrm>
            <a:off x="3807698" y="1733455"/>
            <a:ext cx="4572000" cy="18288"/>
          </a:xfrm>
          <a:prstGeom prst="rect">
            <a:avLst/>
          </a:prstGeom>
          <a:solidFill>
            <a:srgbClr val="ED7D31"/>
          </a:solidFill>
          <a:ln w="41276" cap="rnd">
            <a:solidFill>
              <a:srgbClr val="ED7D31"/>
            </a:solidFill>
            <a:prstDash val="solid"/>
            <a:roun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7" name="Picture 5">
            <a:extLst>
              <a:ext uri="{FF2B5EF4-FFF2-40B4-BE49-F238E27FC236}">
                <a16:creationId xmlns:a16="http://schemas.microsoft.com/office/drawing/2014/main" id="{6D4A3B82-161E-3E8E-E58A-491A17275E76}"/>
              </a:ext>
            </a:extLst>
          </p:cNvPr>
          <p:cNvPicPr>
            <a:picLocks noChangeAspect="1"/>
          </p:cNvPicPr>
          <p:nvPr/>
        </p:nvPicPr>
        <p:blipFill>
          <a:blip r:embed="rId2"/>
          <a:stretch>
            <a:fillRect/>
          </a:stretch>
        </p:blipFill>
        <p:spPr>
          <a:xfrm>
            <a:off x="11069305" y="-9"/>
            <a:ext cx="1122691" cy="584201"/>
          </a:xfrm>
          <a:prstGeom prst="rect">
            <a:avLst/>
          </a:prstGeom>
          <a:noFill/>
          <a:ln cap="flat">
            <a:noFill/>
          </a:ln>
        </p:spPr>
      </p:pic>
      <p:pic>
        <p:nvPicPr>
          <p:cNvPr id="8" name="Picture 17" descr="Logo&#10;&#10;Description automatically generated">
            <a:extLst>
              <a:ext uri="{FF2B5EF4-FFF2-40B4-BE49-F238E27FC236}">
                <a16:creationId xmlns:a16="http://schemas.microsoft.com/office/drawing/2014/main" id="{725616EF-BC49-DDAE-31A3-AD345567AA42}"/>
              </a:ext>
            </a:extLst>
          </p:cNvPr>
          <p:cNvPicPr>
            <a:picLocks noChangeAspect="1"/>
          </p:cNvPicPr>
          <p:nvPr/>
        </p:nvPicPr>
        <p:blipFill>
          <a:blip r:embed="rId3"/>
          <a:stretch>
            <a:fillRect/>
          </a:stretch>
        </p:blipFill>
        <p:spPr>
          <a:xfrm>
            <a:off x="11282050" y="6465768"/>
            <a:ext cx="909946" cy="390302"/>
          </a:xfrm>
          <a:prstGeom prst="rect">
            <a:avLst/>
          </a:prstGeom>
          <a:noFill/>
          <a:ln cap="flat">
            <a:noFill/>
          </a:ln>
        </p:spPr>
      </p:pic>
      <p:pic>
        <p:nvPicPr>
          <p:cNvPr id="6" name="Afbeelding 5">
            <a:extLst>
              <a:ext uri="{FF2B5EF4-FFF2-40B4-BE49-F238E27FC236}">
                <a16:creationId xmlns:a16="http://schemas.microsoft.com/office/drawing/2014/main" id="{FB7A53CF-8A53-F310-464C-22F984EF79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2767" y="2248896"/>
            <a:ext cx="2847510" cy="4027176"/>
          </a:xfrm>
          <a:prstGeom prst="rect">
            <a:avLst/>
          </a:prstGeom>
        </p:spPr>
      </p:pic>
      <p:pic>
        <p:nvPicPr>
          <p:cNvPr id="11" name="Afbeelding 10" descr="Afbeelding met tekst&#10;&#10;Automatisch gegenereerde beschrijving">
            <a:extLst>
              <a:ext uri="{FF2B5EF4-FFF2-40B4-BE49-F238E27FC236}">
                <a16:creationId xmlns:a16="http://schemas.microsoft.com/office/drawing/2014/main" id="{78441243-F34E-5553-AFAC-842EAE65C5E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26592" y="2248896"/>
            <a:ext cx="2847510" cy="4027175"/>
          </a:xfrm>
          <a:prstGeom prst="rect">
            <a:avLst/>
          </a:prstGeom>
        </p:spPr>
      </p:pic>
      <p:pic>
        <p:nvPicPr>
          <p:cNvPr id="15" name="Afbeelding 14" descr="Afbeelding met tekst&#10;&#10;Automatisch gegenereerde beschrijving">
            <a:extLst>
              <a:ext uri="{FF2B5EF4-FFF2-40B4-BE49-F238E27FC236}">
                <a16:creationId xmlns:a16="http://schemas.microsoft.com/office/drawing/2014/main" id="{4EFA9C13-8F54-1F10-E4EA-4424D9A40CF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70417" y="2438673"/>
            <a:ext cx="2713324" cy="3837398"/>
          </a:xfrm>
          <a:prstGeom prst="rect">
            <a:avLst/>
          </a:prstGeom>
        </p:spPr>
      </p:pic>
    </p:spTree>
    <p:extLst>
      <p:ext uri="{BB962C8B-B14F-4D97-AF65-F5344CB8AC3E}">
        <p14:creationId xmlns:p14="http://schemas.microsoft.com/office/powerpoint/2010/main" val="35138821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5463C71E-2A00-C4EA-9BBC-3C80440DDA4B}"/>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itle 1">
            <a:extLst>
              <a:ext uri="{FF2B5EF4-FFF2-40B4-BE49-F238E27FC236}">
                <a16:creationId xmlns:a16="http://schemas.microsoft.com/office/drawing/2014/main" id="{2D9F0613-5D38-291C-3281-B5086B956D7A}"/>
              </a:ext>
            </a:extLst>
          </p:cNvPr>
          <p:cNvSpPr txBox="1">
            <a:spLocks noGrp="1"/>
          </p:cNvSpPr>
          <p:nvPr>
            <p:ph type="title"/>
          </p:nvPr>
        </p:nvSpPr>
        <p:spPr>
          <a:xfrm>
            <a:off x="638882" y="417579"/>
            <a:ext cx="10909642" cy="1249390"/>
          </a:xfrm>
        </p:spPr>
        <p:txBody>
          <a:bodyPr anchorCtr="1"/>
          <a:lstStyle/>
          <a:p>
            <a:pPr lvl="0" algn="ctr"/>
            <a:r>
              <a:rPr lang="en-US" sz="6600"/>
              <a:t>Our company</a:t>
            </a:r>
          </a:p>
        </p:txBody>
      </p:sp>
      <p:sp>
        <p:nvSpPr>
          <p:cNvPr id="4" name="Content Placeholder 2">
            <a:extLst>
              <a:ext uri="{FF2B5EF4-FFF2-40B4-BE49-F238E27FC236}">
                <a16:creationId xmlns:a16="http://schemas.microsoft.com/office/drawing/2014/main" id="{1491BEEC-4A97-421E-BD63-75A67FEEF13E}"/>
              </a:ext>
            </a:extLst>
          </p:cNvPr>
          <p:cNvSpPr txBox="1">
            <a:spLocks noGrp="1"/>
          </p:cNvSpPr>
          <p:nvPr>
            <p:ph type="body" idx="4294967295"/>
          </p:nvPr>
        </p:nvSpPr>
        <p:spPr>
          <a:xfrm>
            <a:off x="638882" y="1809542"/>
            <a:ext cx="10909642" cy="687409"/>
          </a:xfrm>
        </p:spPr>
        <p:txBody>
          <a:bodyPr anchor="ctr" anchorCtr="1"/>
          <a:lstStyle/>
          <a:p>
            <a:pPr marL="0" lvl="0" indent="0" algn="ctr">
              <a:buNone/>
            </a:pPr>
            <a:r>
              <a:rPr lang="en-US" sz="2400"/>
              <a:t>Question 1: How does the Prerequisite program look like for our company? </a:t>
            </a:r>
          </a:p>
        </p:txBody>
      </p:sp>
      <p:sp>
        <p:nvSpPr>
          <p:cNvPr id="5" name="sketch line">
            <a:extLst>
              <a:ext uri="{FF2B5EF4-FFF2-40B4-BE49-F238E27FC236}">
                <a16:creationId xmlns:a16="http://schemas.microsoft.com/office/drawing/2014/main" id="{95BD96FF-F3C6-F20A-8C2D-549B4B402D43}"/>
              </a:ext>
            </a:extLst>
          </p:cNvPr>
          <p:cNvSpPr>
            <a:spLocks noMove="1" noResize="1"/>
          </p:cNvSpPr>
          <p:nvPr/>
        </p:nvSpPr>
        <p:spPr>
          <a:xfrm>
            <a:off x="3807698" y="1733455"/>
            <a:ext cx="4572000" cy="18288"/>
          </a:xfrm>
          <a:prstGeom prst="rect">
            <a:avLst/>
          </a:prstGeom>
          <a:solidFill>
            <a:srgbClr val="ED7D31"/>
          </a:solidFill>
          <a:ln w="41276" cap="rnd">
            <a:solidFill>
              <a:srgbClr val="ED7D31"/>
            </a:solidFill>
            <a:prstDash val="solid"/>
            <a:roun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6" name="Picture 4">
            <a:extLst>
              <a:ext uri="{FF2B5EF4-FFF2-40B4-BE49-F238E27FC236}">
                <a16:creationId xmlns:a16="http://schemas.microsoft.com/office/drawing/2014/main" id="{4B353CCF-3D14-0C28-9D79-F84476936AB0}"/>
              </a:ext>
            </a:extLst>
          </p:cNvPr>
          <p:cNvPicPr>
            <a:picLocks noChangeAspect="1"/>
          </p:cNvPicPr>
          <p:nvPr/>
        </p:nvPicPr>
        <p:blipFill>
          <a:blip r:embed="rId2"/>
          <a:stretch>
            <a:fillRect/>
          </a:stretch>
        </p:blipFill>
        <p:spPr>
          <a:xfrm>
            <a:off x="3569653" y="3954277"/>
            <a:ext cx="5052700" cy="1727585"/>
          </a:xfrm>
          <a:prstGeom prst="rect">
            <a:avLst/>
          </a:prstGeom>
          <a:noFill/>
          <a:ln cap="flat">
            <a:noFill/>
          </a:ln>
        </p:spPr>
      </p:pic>
      <p:pic>
        <p:nvPicPr>
          <p:cNvPr id="7" name="Picture 5">
            <a:extLst>
              <a:ext uri="{FF2B5EF4-FFF2-40B4-BE49-F238E27FC236}">
                <a16:creationId xmlns:a16="http://schemas.microsoft.com/office/drawing/2014/main" id="{6D4A3B82-161E-3E8E-E58A-491A17275E76}"/>
              </a:ext>
            </a:extLst>
          </p:cNvPr>
          <p:cNvPicPr>
            <a:picLocks noChangeAspect="1"/>
          </p:cNvPicPr>
          <p:nvPr/>
        </p:nvPicPr>
        <p:blipFill>
          <a:blip r:embed="rId3"/>
          <a:stretch>
            <a:fillRect/>
          </a:stretch>
        </p:blipFill>
        <p:spPr>
          <a:xfrm>
            <a:off x="11069305" y="-9"/>
            <a:ext cx="1122691" cy="584201"/>
          </a:xfrm>
          <a:prstGeom prst="rect">
            <a:avLst/>
          </a:prstGeom>
          <a:noFill/>
          <a:ln cap="flat">
            <a:noFill/>
          </a:ln>
        </p:spPr>
      </p:pic>
      <p:pic>
        <p:nvPicPr>
          <p:cNvPr id="8" name="Picture 17" descr="Logo&#10;&#10;Description automatically generated">
            <a:extLst>
              <a:ext uri="{FF2B5EF4-FFF2-40B4-BE49-F238E27FC236}">
                <a16:creationId xmlns:a16="http://schemas.microsoft.com/office/drawing/2014/main" id="{725616EF-BC49-DDAE-31A3-AD345567AA42}"/>
              </a:ext>
            </a:extLst>
          </p:cNvPr>
          <p:cNvPicPr>
            <a:picLocks noChangeAspect="1"/>
          </p:cNvPicPr>
          <p:nvPr/>
        </p:nvPicPr>
        <p:blipFill>
          <a:blip r:embed="rId4"/>
          <a:stretch>
            <a:fillRect/>
          </a:stretch>
        </p:blipFill>
        <p:spPr>
          <a:xfrm>
            <a:off x="11282050" y="6465768"/>
            <a:ext cx="909946" cy="390302"/>
          </a:xfrm>
          <a:prstGeom prst="rect">
            <a:avLst/>
          </a:prstGeom>
          <a:noFill/>
          <a:ln cap="flat">
            <a:noFill/>
          </a:ln>
        </p:spPr>
      </p:pic>
    </p:spTree>
    <p:extLst>
      <p:ext uri="{BB962C8B-B14F-4D97-AF65-F5344CB8AC3E}">
        <p14:creationId xmlns:p14="http://schemas.microsoft.com/office/powerpoint/2010/main" val="4103674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name="Slide1056">
    <p:bg>
      <p:bgPr>
        <a:solidFill>
          <a:srgbClr val="FFFFFF"/>
        </a:solidFill>
        <a:effectLst/>
      </p:bgPr>
    </p:bg>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2B7C9659-262E-C053-F1A2-D74904C1A4CE}"/>
              </a:ext>
            </a:extLst>
          </p:cNvPr>
          <p:cNvSpPr>
            <a:spLocks noMove="1" noResize="1"/>
          </p:cNvSpPr>
          <p:nvPr/>
        </p:nvSpPr>
        <p:spPr>
          <a:xfrm>
            <a:off x="0" y="0"/>
            <a:ext cx="12188952"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itel 1">
            <a:extLst>
              <a:ext uri="{FF2B5EF4-FFF2-40B4-BE49-F238E27FC236}">
                <a16:creationId xmlns:a16="http://schemas.microsoft.com/office/drawing/2014/main" id="{7702D24E-325B-946D-C622-7917DCCB3014}"/>
              </a:ext>
            </a:extLst>
          </p:cNvPr>
          <p:cNvSpPr txBox="1">
            <a:spLocks noGrp="1"/>
          </p:cNvSpPr>
          <p:nvPr>
            <p:ph type="title"/>
          </p:nvPr>
        </p:nvSpPr>
        <p:spPr/>
        <p:txBody>
          <a:bodyPr/>
          <a:lstStyle/>
          <a:p>
            <a:pPr lvl="0"/>
            <a:r>
              <a:rPr lang="en-US" sz="5400"/>
              <a:t>Methodology specific hazards</a:t>
            </a:r>
          </a:p>
        </p:txBody>
      </p:sp>
      <p:sp>
        <p:nvSpPr>
          <p:cNvPr id="4" name="sketch line">
            <a:extLst>
              <a:ext uri="{FF2B5EF4-FFF2-40B4-BE49-F238E27FC236}">
                <a16:creationId xmlns:a16="http://schemas.microsoft.com/office/drawing/2014/main" id="{F2693598-79CB-6C70-42E2-C661811B00EA}"/>
              </a:ext>
            </a:extLst>
          </p:cNvPr>
          <p:cNvSpPr>
            <a:spLocks noMove="1" noResize="1"/>
          </p:cNvSpPr>
          <p:nvPr/>
        </p:nvSpPr>
        <p:spPr>
          <a:xfrm>
            <a:off x="669039" y="1677375"/>
            <a:ext cx="10853928" cy="18288"/>
          </a:xfrm>
          <a:prstGeom prst="rect">
            <a:avLst/>
          </a:prstGeom>
          <a:solidFill>
            <a:srgbClr val="ED7D31"/>
          </a:solidFill>
          <a:ln w="41276" cap="rnd">
            <a:solidFill>
              <a:srgbClr val="ED7D31"/>
            </a:solidFill>
            <a:prstDash val="solid"/>
            <a:roun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Tijdelijke aanduiding voor inhoud 1">
            <a:extLst>
              <a:ext uri="{FF2B5EF4-FFF2-40B4-BE49-F238E27FC236}">
                <a16:creationId xmlns:a16="http://schemas.microsoft.com/office/drawing/2014/main" id="{C2AAADE3-E614-BDB4-4B61-F9ABC2A0C645}"/>
              </a:ext>
            </a:extLst>
          </p:cNvPr>
          <p:cNvSpPr txBox="1">
            <a:spLocks noGrp="1"/>
          </p:cNvSpPr>
          <p:nvPr>
            <p:ph type="body" idx="4294967295"/>
          </p:nvPr>
        </p:nvSpPr>
        <p:spPr>
          <a:xfrm>
            <a:off x="838203" y="1929384"/>
            <a:ext cx="10515600" cy="4251959"/>
          </a:xfrm>
        </p:spPr>
        <p:txBody>
          <a:bodyPr/>
          <a:lstStyle/>
          <a:p>
            <a:pPr lvl="0"/>
            <a:r>
              <a:rPr lang="en-US" sz="2200"/>
              <a:t>In the HACCP study, specific hazards are related to the raw materials and the processes.</a:t>
            </a:r>
          </a:p>
          <a:p>
            <a:pPr lvl="0"/>
            <a:endParaRPr lang="en-US" sz="2200"/>
          </a:p>
          <a:p>
            <a:pPr lvl="0"/>
            <a:r>
              <a:rPr lang="en-US" sz="2200"/>
              <a:t>The hazard analysis is based on the Codex Alimentarius, scientific documents and legal texts.</a:t>
            </a:r>
          </a:p>
          <a:p>
            <a:pPr lvl="0"/>
            <a:endParaRPr lang="en-US" sz="2200"/>
          </a:p>
          <a:p>
            <a:pPr lvl="0"/>
            <a:r>
              <a:rPr lang="en-US" sz="2200"/>
              <a:t>The hazard analysis has been drawn up per process step and per product (raw material, admixture, end products). This involved looking at microbiological, chemical and physical hazards. All this according to the likelihood x consequence principle. </a:t>
            </a:r>
          </a:p>
        </p:txBody>
      </p:sp>
      <p:pic>
        <p:nvPicPr>
          <p:cNvPr id="6" name="Picture 5">
            <a:extLst>
              <a:ext uri="{FF2B5EF4-FFF2-40B4-BE49-F238E27FC236}">
                <a16:creationId xmlns:a16="http://schemas.microsoft.com/office/drawing/2014/main" id="{79531CE8-F2D6-77BF-A3B0-DF94D19AC917}"/>
              </a:ext>
            </a:extLst>
          </p:cNvPr>
          <p:cNvPicPr>
            <a:picLocks noChangeAspect="1"/>
          </p:cNvPicPr>
          <p:nvPr/>
        </p:nvPicPr>
        <p:blipFill>
          <a:blip r:embed="rId2"/>
          <a:stretch>
            <a:fillRect/>
          </a:stretch>
        </p:blipFill>
        <p:spPr>
          <a:xfrm>
            <a:off x="11069305" y="-9"/>
            <a:ext cx="1122691" cy="584201"/>
          </a:xfrm>
          <a:prstGeom prst="rect">
            <a:avLst/>
          </a:prstGeom>
          <a:noFill/>
          <a:ln cap="flat">
            <a:noFill/>
          </a:ln>
        </p:spPr>
      </p:pic>
      <p:pic>
        <p:nvPicPr>
          <p:cNvPr id="7" name="Picture 17" descr="Logo&#10;&#10;Description automatically generated">
            <a:extLst>
              <a:ext uri="{FF2B5EF4-FFF2-40B4-BE49-F238E27FC236}">
                <a16:creationId xmlns:a16="http://schemas.microsoft.com/office/drawing/2014/main" id="{4EDA845E-9E1D-07EA-F609-9E97D713D88A}"/>
              </a:ext>
            </a:extLst>
          </p:cNvPr>
          <p:cNvPicPr>
            <a:picLocks noChangeAspect="1"/>
          </p:cNvPicPr>
          <p:nvPr/>
        </p:nvPicPr>
        <p:blipFill>
          <a:blip r:embed="rId3"/>
          <a:stretch>
            <a:fillRect/>
          </a:stretch>
        </p:blipFill>
        <p:spPr>
          <a:xfrm>
            <a:off x="11282050" y="6465768"/>
            <a:ext cx="909946" cy="390302"/>
          </a:xfrm>
          <a:prstGeom prst="rect">
            <a:avLst/>
          </a:prstGeom>
          <a:noFill/>
          <a:ln cap="flat">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name="Slide1170">
    <p:bg>
      <p:bgPr>
        <a:solidFill>
          <a:srgbClr val="FFFFFF"/>
        </a:solidFill>
        <a:effectLst/>
      </p:bgPr>
    </p:bg>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2D9FFF11-7CF3-02B6-EAD3-D893391396C4}"/>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Rectangle 11">
            <a:extLst>
              <a:ext uri="{FF2B5EF4-FFF2-40B4-BE49-F238E27FC236}">
                <a16:creationId xmlns:a16="http://schemas.microsoft.com/office/drawing/2014/main" id="{7AD351E0-23FD-E0D5-095F-B4FC00BDD0DA}"/>
              </a:ext>
            </a:extLst>
          </p:cNvPr>
          <p:cNvSpPr>
            <a:spLocks noMove="1" noResize="1"/>
          </p:cNvSpPr>
          <p:nvPr/>
        </p:nvSpPr>
        <p:spPr>
          <a:xfrm>
            <a:off x="558204" y="0"/>
            <a:ext cx="11167448" cy="2018803"/>
          </a:xfrm>
          <a:prstGeom prst="rect">
            <a:avLst/>
          </a:prstGeom>
          <a:solidFill>
            <a:srgbClr val="FFFFFF"/>
          </a:solidFill>
          <a:ln w="9528" cap="flat">
            <a:solidFill>
              <a:srgbClr val="E1E1E1"/>
            </a:solidFill>
            <a:prstDash val="solid"/>
            <a:miter/>
          </a:ln>
          <a:effectLst>
            <a:outerShdw dist="38096" dir="2700000" algn="tl">
              <a:srgbClr val="D9D9D9">
                <a:alpha val="50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Rectangle 13">
            <a:extLst>
              <a:ext uri="{FF2B5EF4-FFF2-40B4-BE49-F238E27FC236}">
                <a16:creationId xmlns:a16="http://schemas.microsoft.com/office/drawing/2014/main" id="{D0728E95-6AC6-1B9A-F63A-69019DEB0481}"/>
              </a:ext>
            </a:extLst>
          </p:cNvPr>
          <p:cNvSpPr>
            <a:spLocks noMove="1" noResize="1"/>
          </p:cNvSpPr>
          <p:nvPr/>
        </p:nvSpPr>
        <p:spPr>
          <a:xfrm>
            <a:off x="566928" y="0"/>
            <a:ext cx="11155680" cy="201168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Rectangle 2">
            <a:extLst>
              <a:ext uri="{FF2B5EF4-FFF2-40B4-BE49-F238E27FC236}">
                <a16:creationId xmlns:a16="http://schemas.microsoft.com/office/drawing/2014/main" id="{39FEAE54-B4C9-BA72-A802-D0F14DB5350B}"/>
              </a:ext>
            </a:extLst>
          </p:cNvPr>
          <p:cNvSpPr txBox="1">
            <a:spLocks noGrp="1"/>
          </p:cNvSpPr>
          <p:nvPr>
            <p:ph type="title"/>
          </p:nvPr>
        </p:nvSpPr>
        <p:spPr>
          <a:xfrm>
            <a:off x="1115568" y="548640"/>
            <a:ext cx="10168128" cy="1179576"/>
          </a:xfrm>
        </p:spPr>
        <p:txBody>
          <a:bodyPr/>
          <a:lstStyle/>
          <a:p>
            <a:pPr lvl="0"/>
            <a:r>
              <a:rPr lang="en-US" sz="4000"/>
              <a:t>Introduction</a:t>
            </a:r>
          </a:p>
        </p:txBody>
      </p:sp>
      <p:sp>
        <p:nvSpPr>
          <p:cNvPr id="6" name="Rectangle 15">
            <a:extLst>
              <a:ext uri="{FF2B5EF4-FFF2-40B4-BE49-F238E27FC236}">
                <a16:creationId xmlns:a16="http://schemas.microsoft.com/office/drawing/2014/main" id="{BA32E34F-7F77-FBD2-FA3B-C6BA9C423AD0}"/>
              </a:ext>
            </a:extLst>
          </p:cNvPr>
          <p:cNvSpPr>
            <a:spLocks noMove="1" noResize="1"/>
          </p:cNvSpPr>
          <p:nvPr/>
        </p:nvSpPr>
        <p:spPr>
          <a:xfrm>
            <a:off x="498832" y="758952"/>
            <a:ext cx="128016" cy="704088"/>
          </a:xfrm>
          <a:prstGeom prst="rect">
            <a:avLst/>
          </a:prstGeom>
          <a:solidFill>
            <a:srgbClr val="ED7D3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 name="Rectangle 3">
            <a:extLst>
              <a:ext uri="{FF2B5EF4-FFF2-40B4-BE49-F238E27FC236}">
                <a16:creationId xmlns:a16="http://schemas.microsoft.com/office/drawing/2014/main" id="{8B3AAE06-F3BE-00F0-ED9F-670027213CCB}"/>
              </a:ext>
            </a:extLst>
          </p:cNvPr>
          <p:cNvSpPr txBox="1">
            <a:spLocks noGrp="1"/>
          </p:cNvSpPr>
          <p:nvPr>
            <p:ph type="body" idx="4294967295"/>
          </p:nvPr>
        </p:nvSpPr>
        <p:spPr>
          <a:xfrm>
            <a:off x="1115568" y="2481946"/>
            <a:ext cx="10168128" cy="3695017"/>
          </a:xfrm>
        </p:spPr>
        <p:txBody>
          <a:bodyPr>
            <a:normAutofit fontScale="92500" lnSpcReduction="10000"/>
          </a:bodyPr>
          <a:lstStyle/>
          <a:p>
            <a:pPr marL="342900" lvl="0"/>
            <a:r>
              <a:rPr lang="en-US" sz="1700" dirty="0"/>
              <a:t>Food Safety Compliance</a:t>
            </a:r>
          </a:p>
          <a:p>
            <a:pPr marL="342900" lvl="0"/>
            <a:r>
              <a:rPr lang="en-US" sz="1700" dirty="0"/>
              <a:t>HACCP introduction</a:t>
            </a:r>
          </a:p>
          <a:p>
            <a:pPr marL="342900" lvl="0"/>
            <a:r>
              <a:rPr lang="en-US" sz="1700" dirty="0"/>
              <a:t>Methodology</a:t>
            </a:r>
          </a:p>
          <a:p>
            <a:pPr lvl="2"/>
            <a:r>
              <a:rPr lang="en-US" sz="1700" dirty="0"/>
              <a:t>Prerequisite program</a:t>
            </a:r>
          </a:p>
          <a:p>
            <a:pPr lvl="2"/>
            <a:r>
              <a:rPr lang="en-US" sz="1700" dirty="0"/>
              <a:t>Control measures</a:t>
            </a:r>
          </a:p>
          <a:p>
            <a:pPr marL="342900" lvl="0"/>
            <a:r>
              <a:rPr lang="en-US" sz="1700" dirty="0"/>
              <a:t>Good Manufacturing Procedures</a:t>
            </a:r>
          </a:p>
          <a:p>
            <a:pPr marL="342900" lvl="0"/>
            <a:r>
              <a:rPr lang="en-US" sz="1700" b="1" dirty="0"/>
              <a:t>HACCP study: specific hazards</a:t>
            </a:r>
          </a:p>
          <a:p>
            <a:pPr marL="342900" lvl="0"/>
            <a:r>
              <a:rPr lang="en-US" sz="1700" dirty="0"/>
              <a:t>HACCP study: decision tree, raw materials and processes</a:t>
            </a:r>
          </a:p>
          <a:p>
            <a:pPr marL="342900" lvl="0"/>
            <a:r>
              <a:rPr lang="en-US" sz="1700" dirty="0"/>
              <a:t>Our company: HACCP</a:t>
            </a:r>
          </a:p>
          <a:p>
            <a:pPr marL="342900" lvl="0"/>
            <a:r>
              <a:rPr lang="en-US" sz="1700" dirty="0"/>
              <a:t>Legislation</a:t>
            </a:r>
          </a:p>
          <a:p>
            <a:pPr lvl="2"/>
            <a:r>
              <a:rPr lang="en-US" sz="1700" dirty="0"/>
              <a:t>EU regulations &amp; Information sheets &amp; Recall</a:t>
            </a:r>
          </a:p>
          <a:p>
            <a:pPr lvl="2"/>
            <a:r>
              <a:rPr lang="en-US" sz="1700" dirty="0"/>
              <a:t>Food Safety Authority</a:t>
            </a:r>
          </a:p>
        </p:txBody>
      </p:sp>
      <p:pic>
        <p:nvPicPr>
          <p:cNvPr id="8" name="Picture 12">
            <a:extLst>
              <a:ext uri="{FF2B5EF4-FFF2-40B4-BE49-F238E27FC236}">
                <a16:creationId xmlns:a16="http://schemas.microsoft.com/office/drawing/2014/main" id="{5DC12456-0643-19BC-321C-92DE0F58ECFB}"/>
              </a:ext>
            </a:extLst>
          </p:cNvPr>
          <p:cNvPicPr>
            <a:picLocks noChangeAspect="1"/>
          </p:cNvPicPr>
          <p:nvPr/>
        </p:nvPicPr>
        <p:blipFill>
          <a:blip r:embed="rId3"/>
          <a:stretch>
            <a:fillRect/>
          </a:stretch>
        </p:blipFill>
        <p:spPr>
          <a:xfrm>
            <a:off x="11069305" y="-9"/>
            <a:ext cx="1122691" cy="584201"/>
          </a:xfrm>
          <a:prstGeom prst="rect">
            <a:avLst/>
          </a:prstGeom>
          <a:noFill/>
          <a:ln cap="flat">
            <a:noFill/>
          </a:ln>
        </p:spPr>
      </p:pic>
      <p:pic>
        <p:nvPicPr>
          <p:cNvPr id="9" name="Picture 17" descr="Logo&#10;&#10;Description automatically generated">
            <a:extLst>
              <a:ext uri="{FF2B5EF4-FFF2-40B4-BE49-F238E27FC236}">
                <a16:creationId xmlns:a16="http://schemas.microsoft.com/office/drawing/2014/main" id="{F617C9F5-54B6-4D10-C3A5-4D1C9FBD4DA3}"/>
              </a:ext>
            </a:extLst>
          </p:cNvPr>
          <p:cNvPicPr>
            <a:picLocks noChangeAspect="1"/>
          </p:cNvPicPr>
          <p:nvPr/>
        </p:nvPicPr>
        <p:blipFill>
          <a:blip r:embed="rId4"/>
          <a:stretch>
            <a:fillRect/>
          </a:stretch>
        </p:blipFill>
        <p:spPr>
          <a:xfrm>
            <a:off x="11282050" y="6465768"/>
            <a:ext cx="909946" cy="390302"/>
          </a:xfrm>
          <a:prstGeom prst="rect">
            <a:avLst/>
          </a:prstGeom>
          <a:noFill/>
          <a:ln cap="flat">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name="Slide1057">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CF053C-42ED-0D20-6DC5-E1E00CBED1D3}"/>
              </a:ext>
            </a:extLst>
          </p:cNvPr>
          <p:cNvSpPr txBox="1">
            <a:spLocks noGrp="1"/>
          </p:cNvSpPr>
          <p:nvPr>
            <p:ph type="title"/>
          </p:nvPr>
        </p:nvSpPr>
        <p:spPr/>
        <p:txBody>
          <a:bodyPr/>
          <a:lstStyle/>
          <a:p>
            <a:pPr lvl="0"/>
            <a:r>
              <a:rPr lang="en-US"/>
              <a:t>HACCP study: specific hazards</a:t>
            </a:r>
          </a:p>
        </p:txBody>
      </p:sp>
      <p:sp>
        <p:nvSpPr>
          <p:cNvPr id="3" name="Tijdelijke aanduiding voor inhoud 3">
            <a:extLst>
              <a:ext uri="{FF2B5EF4-FFF2-40B4-BE49-F238E27FC236}">
                <a16:creationId xmlns:a16="http://schemas.microsoft.com/office/drawing/2014/main" id="{6C4D2233-FB58-1DF2-C68A-3541C400B1B0}"/>
              </a:ext>
            </a:extLst>
          </p:cNvPr>
          <p:cNvSpPr txBox="1"/>
          <p:nvPr/>
        </p:nvSpPr>
        <p:spPr>
          <a:xfrm>
            <a:off x="2490789" y="1700217"/>
            <a:ext cx="3816348" cy="3097209"/>
          </a:xfrm>
          <a:prstGeom prst="rect">
            <a:avLst/>
          </a:prstGeom>
          <a:noFill/>
          <a:ln cap="flat">
            <a:noFill/>
          </a:ln>
        </p:spPr>
        <p:txBody>
          <a:bodyPr vert="horz" wrap="square" lIns="91440" tIns="45720" rIns="91440" bIns="45720" anchor="t" anchorCtr="0" compatLnSpc="1">
            <a:noAutofit/>
          </a:bodyPr>
          <a:lstStyle/>
          <a:p>
            <a:pPr marL="342900" marR="0" lvl="0" indent="-342900" algn="l" defTabSz="914400" rtl="0" fontAlgn="auto" hangingPunct="0">
              <a:lnSpc>
                <a:spcPct val="100000"/>
              </a:lnSpc>
              <a:spcBef>
                <a:spcPts val="300"/>
              </a:spcBef>
              <a:spcAft>
                <a:spcPts val="0"/>
              </a:spcAft>
              <a:buClr>
                <a:srgbClr val="72BF44"/>
              </a:buClr>
              <a:buSzPct val="100000"/>
              <a:buFont typeface="Wingdings" pitchFamily="2"/>
              <a:buChar char="§"/>
              <a:tabLst/>
              <a:defRPr sz="1800" b="0" i="0" u="none" strike="noStrike" kern="0" cap="none" spc="0" baseline="0">
                <a:solidFill>
                  <a:srgbClr val="000000"/>
                </a:solidFill>
                <a:uFillTx/>
              </a:defRPr>
            </a:pPr>
            <a:r>
              <a:rPr lang="en-US" sz="1400" b="0" i="0" u="none" strike="noStrike" kern="0" cap="none" spc="0" baseline="0">
                <a:solidFill>
                  <a:srgbClr val="000000"/>
                </a:solidFill>
                <a:uFillTx/>
                <a:latin typeface="Calibri"/>
              </a:rPr>
              <a:t>Hazard analysis</a:t>
            </a:r>
          </a:p>
          <a:p>
            <a:pPr marL="342900" marR="0" lvl="0" indent="-342900" algn="l" defTabSz="914400" rtl="0" fontAlgn="auto" hangingPunct="0">
              <a:lnSpc>
                <a:spcPct val="100000"/>
              </a:lnSpc>
              <a:spcBef>
                <a:spcPts val="300"/>
              </a:spcBef>
              <a:spcAft>
                <a:spcPts val="0"/>
              </a:spcAft>
              <a:buClr>
                <a:srgbClr val="72BF44"/>
              </a:buClr>
              <a:buSzPct val="100000"/>
              <a:buFont typeface="Wingdings" pitchFamily="2"/>
              <a:buChar char="§"/>
              <a:tabLst/>
              <a:defRPr sz="1800" b="0" i="0" u="none" strike="noStrike" kern="0" cap="none" spc="0" baseline="0">
                <a:solidFill>
                  <a:srgbClr val="000000"/>
                </a:solidFill>
                <a:uFillTx/>
              </a:defRPr>
            </a:pPr>
            <a:r>
              <a:rPr lang="en-US" sz="1400" b="0" i="0" u="none" strike="noStrike" kern="0" cap="none" spc="0" baseline="0">
                <a:solidFill>
                  <a:srgbClr val="000000"/>
                </a:solidFill>
                <a:uFillTx/>
                <a:latin typeface="Calibri"/>
              </a:rPr>
              <a:t>Overview of pathogens, chemical hazards</a:t>
            </a:r>
          </a:p>
          <a:p>
            <a:pPr marL="742950" marR="0" lvl="1" indent="-285750" algn="l" defTabSz="914400" rtl="0" fontAlgn="auto" hangingPunct="0">
              <a:lnSpc>
                <a:spcPct val="100000"/>
              </a:lnSpc>
              <a:spcBef>
                <a:spcPts val="300"/>
              </a:spcBef>
              <a:spcAft>
                <a:spcPts val="0"/>
              </a:spcAft>
              <a:buClr>
                <a:srgbClr val="72BF44"/>
              </a:buClr>
              <a:buSzPct val="100000"/>
              <a:buFont typeface="Wingdings" pitchFamily="2"/>
              <a:buChar char="ü"/>
              <a:tabLst/>
              <a:defRPr sz="1800" b="0" i="0" u="none" strike="noStrike" kern="0" cap="none" spc="0" baseline="0">
                <a:solidFill>
                  <a:srgbClr val="000000"/>
                </a:solidFill>
                <a:uFillTx/>
              </a:defRPr>
            </a:pPr>
            <a:r>
              <a:rPr lang="en-US" sz="1400" b="0" i="0" u="none" strike="noStrike" kern="0" cap="none" spc="0" baseline="0">
                <a:solidFill>
                  <a:srgbClr val="000000"/>
                </a:solidFill>
                <a:uFillTx/>
                <a:latin typeface="Calibri"/>
              </a:rPr>
              <a:t>Pathogenic bacteria</a:t>
            </a:r>
          </a:p>
          <a:p>
            <a:pPr marL="742950" marR="0" lvl="1" indent="-285750" algn="l" defTabSz="914400" rtl="0" fontAlgn="auto" hangingPunct="0">
              <a:lnSpc>
                <a:spcPct val="100000"/>
              </a:lnSpc>
              <a:spcBef>
                <a:spcPts val="300"/>
              </a:spcBef>
              <a:spcAft>
                <a:spcPts val="0"/>
              </a:spcAft>
              <a:buClr>
                <a:srgbClr val="72BF44"/>
              </a:buClr>
              <a:buSzPct val="100000"/>
              <a:buFont typeface="Wingdings" pitchFamily="2"/>
              <a:buChar char="ü"/>
              <a:tabLst/>
              <a:defRPr sz="1800" b="0" i="0" u="none" strike="noStrike" kern="0" cap="none" spc="0" baseline="0">
                <a:solidFill>
                  <a:srgbClr val="000000"/>
                </a:solidFill>
                <a:uFillTx/>
              </a:defRPr>
            </a:pPr>
            <a:r>
              <a:rPr lang="en-US" sz="1400" b="0" i="0" u="none" strike="noStrike" kern="0" cap="none" spc="0" baseline="0">
                <a:solidFill>
                  <a:srgbClr val="000000"/>
                </a:solidFill>
                <a:uFillTx/>
                <a:latin typeface="Calibri"/>
              </a:rPr>
              <a:t>Mycotoxins</a:t>
            </a:r>
          </a:p>
          <a:p>
            <a:pPr marL="742950" marR="0" lvl="1" indent="-285750" algn="l" defTabSz="914400" rtl="0" fontAlgn="auto" hangingPunct="0">
              <a:lnSpc>
                <a:spcPct val="100000"/>
              </a:lnSpc>
              <a:spcBef>
                <a:spcPts val="300"/>
              </a:spcBef>
              <a:spcAft>
                <a:spcPts val="0"/>
              </a:spcAft>
              <a:buClr>
                <a:srgbClr val="72BF44"/>
              </a:buClr>
              <a:buSzPct val="100000"/>
              <a:buFont typeface="Wingdings" pitchFamily="2"/>
              <a:buChar char="ü"/>
              <a:tabLst/>
              <a:defRPr sz="1800" b="0" i="0" u="none" strike="noStrike" kern="0" cap="none" spc="0" baseline="0">
                <a:solidFill>
                  <a:srgbClr val="000000"/>
                </a:solidFill>
                <a:uFillTx/>
              </a:defRPr>
            </a:pPr>
            <a:r>
              <a:rPr lang="en-US" sz="1400" b="0" i="0" u="none" strike="noStrike" kern="0" cap="none" spc="0" baseline="0">
                <a:solidFill>
                  <a:srgbClr val="000000"/>
                </a:solidFill>
                <a:uFillTx/>
                <a:latin typeface="Calibri"/>
              </a:rPr>
              <a:t>Other biotoxins</a:t>
            </a:r>
          </a:p>
          <a:p>
            <a:pPr marL="742950" marR="0" lvl="1" indent="-285750" algn="l" defTabSz="914400" rtl="0" fontAlgn="auto" hangingPunct="0">
              <a:lnSpc>
                <a:spcPct val="100000"/>
              </a:lnSpc>
              <a:spcBef>
                <a:spcPts val="300"/>
              </a:spcBef>
              <a:spcAft>
                <a:spcPts val="0"/>
              </a:spcAft>
              <a:buClr>
                <a:srgbClr val="72BF44"/>
              </a:buClr>
              <a:buSzPct val="100000"/>
              <a:buFont typeface="Wingdings" pitchFamily="2"/>
              <a:buChar char="ü"/>
              <a:tabLst/>
              <a:defRPr sz="1800" b="0" i="0" u="none" strike="noStrike" kern="0" cap="none" spc="0" baseline="0">
                <a:solidFill>
                  <a:srgbClr val="000000"/>
                </a:solidFill>
                <a:uFillTx/>
              </a:defRPr>
            </a:pPr>
            <a:r>
              <a:rPr lang="en-US" sz="1400" b="0" i="0" u="none" strike="noStrike" kern="0" cap="none" spc="0" baseline="0">
                <a:solidFill>
                  <a:srgbClr val="000000"/>
                </a:solidFill>
                <a:uFillTx/>
                <a:latin typeface="Calibri"/>
              </a:rPr>
              <a:t>Viruses, rickets and prions</a:t>
            </a:r>
          </a:p>
          <a:p>
            <a:pPr marL="742950" marR="0" lvl="1" indent="-285750" algn="l" defTabSz="914400" rtl="0" fontAlgn="auto" hangingPunct="0">
              <a:lnSpc>
                <a:spcPct val="100000"/>
              </a:lnSpc>
              <a:spcBef>
                <a:spcPts val="300"/>
              </a:spcBef>
              <a:spcAft>
                <a:spcPts val="0"/>
              </a:spcAft>
              <a:buClr>
                <a:srgbClr val="72BF44"/>
              </a:buClr>
              <a:buSzPct val="100000"/>
              <a:buFont typeface="Wingdings" pitchFamily="2"/>
              <a:buChar char="ü"/>
              <a:tabLst/>
              <a:defRPr sz="1800" b="0" i="0" u="none" strike="noStrike" kern="0" cap="none" spc="0" baseline="0">
                <a:solidFill>
                  <a:srgbClr val="000000"/>
                </a:solidFill>
                <a:uFillTx/>
              </a:defRPr>
            </a:pPr>
            <a:r>
              <a:rPr lang="en-US" sz="1400" b="0" i="0" u="none" strike="noStrike" kern="0" cap="none" spc="0" baseline="0">
                <a:solidFill>
                  <a:srgbClr val="000000"/>
                </a:solidFill>
                <a:uFillTx/>
                <a:latin typeface="Calibri"/>
              </a:rPr>
              <a:t>Parasites &amp; Pests</a:t>
            </a:r>
          </a:p>
          <a:p>
            <a:pPr marL="742950" marR="0" lvl="1" indent="-285750" algn="l" defTabSz="914400" rtl="0" fontAlgn="auto" hangingPunct="0">
              <a:lnSpc>
                <a:spcPct val="100000"/>
              </a:lnSpc>
              <a:spcBef>
                <a:spcPts val="300"/>
              </a:spcBef>
              <a:spcAft>
                <a:spcPts val="0"/>
              </a:spcAft>
              <a:buClr>
                <a:srgbClr val="72BF44"/>
              </a:buClr>
              <a:buSzPct val="100000"/>
              <a:buFont typeface="Wingdings" pitchFamily="2"/>
              <a:buChar char="ü"/>
              <a:tabLst/>
              <a:defRPr sz="1800" b="0" i="0" u="none" strike="noStrike" kern="0" cap="none" spc="0" baseline="0">
                <a:solidFill>
                  <a:srgbClr val="000000"/>
                </a:solidFill>
                <a:uFillTx/>
              </a:defRPr>
            </a:pPr>
            <a:r>
              <a:rPr lang="en-US" sz="1400" b="0" i="0" u="none" strike="noStrike" kern="0" cap="none" spc="0" baseline="0">
                <a:solidFill>
                  <a:srgbClr val="000000"/>
                </a:solidFill>
                <a:uFillTx/>
                <a:latin typeface="Calibri"/>
              </a:rPr>
              <a:t>Chemical &amp; Physical</a:t>
            </a:r>
          </a:p>
          <a:p>
            <a:pPr marL="742950" marR="0" lvl="1" indent="-285750" algn="l" defTabSz="914400" rtl="0" fontAlgn="auto" hangingPunct="0">
              <a:lnSpc>
                <a:spcPct val="100000"/>
              </a:lnSpc>
              <a:spcBef>
                <a:spcPts val="300"/>
              </a:spcBef>
              <a:spcAft>
                <a:spcPts val="0"/>
              </a:spcAft>
              <a:buClr>
                <a:srgbClr val="72BF44"/>
              </a:buClr>
              <a:buSzPct val="100000"/>
              <a:buFont typeface="Wingdings" pitchFamily="2"/>
              <a:buChar char="ü"/>
              <a:tabLst/>
              <a:defRPr sz="1800" b="0" i="0" u="none" strike="noStrike" kern="0" cap="none" spc="0" baseline="0">
                <a:solidFill>
                  <a:srgbClr val="000000"/>
                </a:solidFill>
                <a:uFillTx/>
              </a:defRPr>
            </a:pPr>
            <a:r>
              <a:rPr lang="en-US" sz="1400" b="0" i="0" u="none" strike="noStrike" kern="0" cap="none" spc="0" baseline="0">
                <a:solidFill>
                  <a:srgbClr val="000000"/>
                </a:solidFill>
                <a:uFillTx/>
                <a:latin typeface="Calibri"/>
              </a:rPr>
              <a:t>Zoonoses &amp; Extensive Toxins</a:t>
            </a:r>
          </a:p>
          <a:p>
            <a:pPr marL="742950" marR="0" lvl="1" indent="-285750" algn="l" defTabSz="914400" rtl="0" fontAlgn="auto" hangingPunct="0">
              <a:lnSpc>
                <a:spcPct val="100000"/>
              </a:lnSpc>
              <a:spcBef>
                <a:spcPts val="300"/>
              </a:spcBef>
              <a:spcAft>
                <a:spcPts val="0"/>
              </a:spcAft>
              <a:buClr>
                <a:srgbClr val="72BF44"/>
              </a:buClr>
              <a:buSzPct val="100000"/>
              <a:buFont typeface="Wingdings" pitchFamily="2"/>
              <a:buChar char="ü"/>
              <a:tabLst/>
              <a:defRPr sz="1800" b="0" i="0" u="none" strike="noStrike" kern="0" cap="none" spc="0" baseline="0">
                <a:solidFill>
                  <a:srgbClr val="000000"/>
                </a:solidFill>
                <a:uFillTx/>
              </a:defRPr>
            </a:pPr>
            <a:r>
              <a:rPr lang="en-US" sz="1400" b="0" i="0" u="none" strike="noStrike" kern="0" cap="none" spc="0" baseline="0">
                <a:solidFill>
                  <a:srgbClr val="000000"/>
                </a:solidFill>
                <a:uFillTx/>
                <a:latin typeface="Calibri"/>
              </a:rPr>
              <a:t>Spoilers</a:t>
            </a:r>
          </a:p>
          <a:p>
            <a:pPr marL="342900" marR="0" lvl="0" indent="-342900" algn="l" defTabSz="914400" rtl="0" fontAlgn="auto" hangingPunct="0">
              <a:lnSpc>
                <a:spcPct val="100000"/>
              </a:lnSpc>
              <a:spcBef>
                <a:spcPts val="300"/>
              </a:spcBef>
              <a:spcAft>
                <a:spcPts val="0"/>
              </a:spcAft>
              <a:buClr>
                <a:srgbClr val="72BF44"/>
              </a:buClr>
              <a:buSzPct val="100000"/>
              <a:buFont typeface="Wingdings" pitchFamily="2"/>
              <a:buChar char="§"/>
              <a:tabLst/>
              <a:defRPr sz="1800" b="0" i="0" u="none" strike="noStrike" kern="0" cap="none" spc="0" baseline="0">
                <a:solidFill>
                  <a:srgbClr val="000000"/>
                </a:solidFill>
                <a:uFillTx/>
              </a:defRPr>
            </a:pPr>
            <a:endParaRPr lang="nl-NL" sz="1200" b="0" i="0" u="none" strike="noStrike" kern="0" cap="none" spc="0" baseline="0">
              <a:solidFill>
                <a:srgbClr val="000000"/>
              </a:solidFill>
              <a:uFillTx/>
              <a:latin typeface="Calibri"/>
            </a:endParaRPr>
          </a:p>
        </p:txBody>
      </p:sp>
      <p:sp>
        <p:nvSpPr>
          <p:cNvPr id="4" name="Tijdelijke aanduiding voor inhoud 4">
            <a:extLst>
              <a:ext uri="{FF2B5EF4-FFF2-40B4-BE49-F238E27FC236}">
                <a16:creationId xmlns:a16="http://schemas.microsoft.com/office/drawing/2014/main" id="{8AA1506F-F41E-D33D-DB02-079C7FAC0030}"/>
              </a:ext>
            </a:extLst>
          </p:cNvPr>
          <p:cNvSpPr txBox="1"/>
          <p:nvPr/>
        </p:nvSpPr>
        <p:spPr>
          <a:xfrm>
            <a:off x="6459541" y="1700217"/>
            <a:ext cx="3817940" cy="1584326"/>
          </a:xfrm>
          <a:prstGeom prst="rect">
            <a:avLst/>
          </a:prstGeom>
          <a:noFill/>
          <a:ln cap="flat">
            <a:noFill/>
          </a:ln>
        </p:spPr>
        <p:txBody>
          <a:bodyPr vert="horz" wrap="square" lIns="91440" tIns="45720" rIns="91440" bIns="45720" anchor="t" anchorCtr="0" compatLnSpc="1">
            <a:noAutofit/>
          </a:bodyPr>
          <a:lstStyle/>
          <a:p>
            <a:pPr marL="342900" marR="0" lvl="0" indent="-342900" algn="l" defTabSz="914400" rtl="0" fontAlgn="auto" hangingPunct="0">
              <a:lnSpc>
                <a:spcPct val="100000"/>
              </a:lnSpc>
              <a:spcBef>
                <a:spcPts val="300"/>
              </a:spcBef>
              <a:spcAft>
                <a:spcPts val="0"/>
              </a:spcAft>
              <a:buClr>
                <a:srgbClr val="72BF44"/>
              </a:buClr>
              <a:buSzPct val="100000"/>
              <a:buFont typeface="Wingdings" pitchFamily="2"/>
              <a:buChar char="§"/>
              <a:tabLst/>
              <a:defRPr sz="1800" b="0" i="0" u="none" strike="noStrike" kern="0" cap="none" spc="0" baseline="0">
                <a:solidFill>
                  <a:srgbClr val="000000"/>
                </a:solidFill>
                <a:uFillTx/>
              </a:defRPr>
            </a:pPr>
            <a:r>
              <a:rPr lang="en-US" sz="1400" b="0" i="0" u="none" strike="noStrike" kern="0" cap="none" spc="0" baseline="0">
                <a:solidFill>
                  <a:srgbClr val="000000"/>
                </a:solidFill>
                <a:uFillTx/>
                <a:latin typeface="Calibri"/>
              </a:rPr>
              <a:t>Hazard analysis</a:t>
            </a:r>
          </a:p>
          <a:p>
            <a:pPr marL="742950" marR="0" lvl="1" indent="-285750" algn="l" defTabSz="914400" rtl="0" fontAlgn="auto" hangingPunct="0">
              <a:lnSpc>
                <a:spcPct val="100000"/>
              </a:lnSpc>
              <a:spcBef>
                <a:spcPts val="300"/>
              </a:spcBef>
              <a:spcAft>
                <a:spcPts val="0"/>
              </a:spcAft>
              <a:buClr>
                <a:srgbClr val="72BF44"/>
              </a:buClr>
              <a:buSzPct val="100000"/>
              <a:buFont typeface="Wingdings" pitchFamily="2"/>
              <a:buChar char="ü"/>
              <a:tabLst/>
              <a:defRPr sz="1800" b="0" i="0" u="none" strike="noStrike" kern="0" cap="none" spc="0" baseline="0">
                <a:solidFill>
                  <a:srgbClr val="000000"/>
                </a:solidFill>
                <a:uFillTx/>
              </a:defRPr>
            </a:pPr>
            <a:r>
              <a:rPr lang="en-US" sz="1400" b="0" i="0" u="none" strike="noStrike" kern="0" cap="none" spc="0" baseline="0">
                <a:solidFill>
                  <a:srgbClr val="000000"/>
                </a:solidFill>
                <a:uFillTx/>
                <a:latin typeface="Calibri"/>
              </a:rPr>
              <a:t>Control of raw material hazards</a:t>
            </a:r>
          </a:p>
          <a:p>
            <a:pPr marL="742950" marR="0" lvl="1" indent="-285750" algn="l" defTabSz="914400" rtl="0" fontAlgn="auto" hangingPunct="0">
              <a:lnSpc>
                <a:spcPct val="100000"/>
              </a:lnSpc>
              <a:spcBef>
                <a:spcPts val="300"/>
              </a:spcBef>
              <a:spcAft>
                <a:spcPts val="0"/>
              </a:spcAft>
              <a:buClr>
                <a:srgbClr val="72BF44"/>
              </a:buClr>
              <a:buSzPct val="100000"/>
              <a:buFont typeface="Wingdings" pitchFamily="2"/>
              <a:buChar char="ü"/>
              <a:tabLst/>
              <a:defRPr sz="1800" b="0" i="0" u="none" strike="noStrike" kern="0" cap="none" spc="0" baseline="0">
                <a:solidFill>
                  <a:srgbClr val="000000"/>
                </a:solidFill>
                <a:uFillTx/>
              </a:defRPr>
            </a:pPr>
            <a:r>
              <a:rPr lang="en-US" sz="1400" b="0" i="0" u="none" strike="noStrike" kern="0" cap="none" spc="0" baseline="0">
                <a:solidFill>
                  <a:srgbClr val="000000"/>
                </a:solidFill>
                <a:uFillTx/>
                <a:latin typeface="Calibri"/>
              </a:rPr>
              <a:t>Process hazard management</a:t>
            </a:r>
          </a:p>
          <a:p>
            <a:pPr marL="742950" marR="0" lvl="1" indent="-285750" algn="l" defTabSz="914400" rtl="0" fontAlgn="auto" hangingPunct="0">
              <a:lnSpc>
                <a:spcPct val="100000"/>
              </a:lnSpc>
              <a:spcBef>
                <a:spcPts val="300"/>
              </a:spcBef>
              <a:spcAft>
                <a:spcPts val="0"/>
              </a:spcAft>
              <a:buClr>
                <a:srgbClr val="72BF44"/>
              </a:buClr>
              <a:buSzPct val="100000"/>
              <a:buFont typeface="Wingdings" pitchFamily="2"/>
              <a:buChar char="ü"/>
              <a:tabLst/>
              <a:defRPr sz="1800" b="0" i="0" u="none" strike="noStrike" kern="0" cap="none" spc="0" baseline="0">
                <a:solidFill>
                  <a:srgbClr val="000000"/>
                </a:solidFill>
                <a:uFillTx/>
              </a:defRPr>
            </a:pPr>
            <a:r>
              <a:rPr lang="en-US" sz="1400" b="0" i="0" u="none" strike="noStrike" kern="0" cap="none" spc="0" baseline="0">
                <a:solidFill>
                  <a:srgbClr val="000000"/>
                </a:solidFill>
                <a:uFillTx/>
                <a:latin typeface="Calibri"/>
              </a:rPr>
              <a:t>HACCP-team</a:t>
            </a:r>
          </a:p>
          <a:p>
            <a:pPr marL="742950" marR="0" lvl="1" indent="-285750" algn="l" defTabSz="914400" rtl="0" fontAlgn="auto" hangingPunct="0">
              <a:lnSpc>
                <a:spcPct val="100000"/>
              </a:lnSpc>
              <a:spcBef>
                <a:spcPts val="300"/>
              </a:spcBef>
              <a:spcAft>
                <a:spcPts val="0"/>
              </a:spcAft>
              <a:buClr>
                <a:srgbClr val="72BF44"/>
              </a:buClr>
              <a:buSzPct val="100000"/>
              <a:buFont typeface="Wingdings" pitchFamily="2"/>
              <a:buChar char="ü"/>
              <a:tabLst/>
              <a:defRPr sz="1800" b="0" i="0" u="none" strike="noStrike" kern="0" cap="none" spc="0" baseline="0">
                <a:solidFill>
                  <a:srgbClr val="000000"/>
                </a:solidFill>
                <a:uFillTx/>
              </a:defRPr>
            </a:pPr>
            <a:r>
              <a:rPr lang="en-US" sz="1400" b="0" i="0" u="none" strike="noStrike" kern="0" cap="none" spc="0" baseline="0">
                <a:solidFill>
                  <a:srgbClr val="000000"/>
                </a:solidFill>
                <a:uFillTx/>
                <a:latin typeface="Calibri"/>
              </a:rPr>
              <a:t>Decision tree</a:t>
            </a:r>
          </a:p>
          <a:p>
            <a:pPr marL="742950" marR="0" lvl="1" indent="-285750" algn="l" defTabSz="914400" rtl="0" fontAlgn="auto" hangingPunct="0">
              <a:lnSpc>
                <a:spcPct val="100000"/>
              </a:lnSpc>
              <a:spcBef>
                <a:spcPts val="300"/>
              </a:spcBef>
              <a:spcAft>
                <a:spcPts val="0"/>
              </a:spcAft>
              <a:buClr>
                <a:srgbClr val="72BF44"/>
              </a:buClr>
              <a:buSzPct val="100000"/>
              <a:buFont typeface="Wingdings" pitchFamily="2"/>
              <a:buChar char="ü"/>
              <a:tabLst/>
              <a:defRPr sz="1800" b="0" i="0" u="none" strike="noStrike" kern="0" cap="none" spc="0" baseline="0">
                <a:solidFill>
                  <a:srgbClr val="000000"/>
                </a:solidFill>
                <a:uFillTx/>
              </a:defRPr>
            </a:pPr>
            <a:r>
              <a:rPr lang="en-US" sz="1400" b="0" i="0" u="none" strike="noStrike" kern="0" cap="none" spc="0" baseline="0">
                <a:solidFill>
                  <a:srgbClr val="000000"/>
                </a:solidFill>
                <a:uFillTx/>
                <a:latin typeface="Calibri"/>
              </a:rPr>
              <a:t>Control measures</a:t>
            </a:r>
          </a:p>
          <a:p>
            <a:pPr marL="342900" marR="0" lvl="0" indent="-342900" algn="l" defTabSz="914400" rtl="0" fontAlgn="auto" hangingPunct="0">
              <a:lnSpc>
                <a:spcPct val="100000"/>
              </a:lnSpc>
              <a:spcBef>
                <a:spcPts val="700"/>
              </a:spcBef>
              <a:spcAft>
                <a:spcPts val="0"/>
              </a:spcAft>
              <a:buClr>
                <a:srgbClr val="72BF44"/>
              </a:buClr>
              <a:buSzPct val="100000"/>
              <a:buFont typeface="Wingdings" pitchFamily="2"/>
              <a:buChar char="§"/>
              <a:tabLst/>
              <a:defRPr sz="1800" b="0" i="0" u="none" strike="noStrike" kern="0" cap="none" spc="0" baseline="0">
                <a:solidFill>
                  <a:srgbClr val="000000"/>
                </a:solidFill>
                <a:uFillTx/>
              </a:defRPr>
            </a:pPr>
            <a:endParaRPr lang="en-US" sz="2800" b="0" i="0" u="none" strike="noStrike" kern="0" cap="none" spc="0" baseline="0">
              <a:solidFill>
                <a:srgbClr val="000000"/>
              </a:solidFill>
              <a:uFillTx/>
              <a:latin typeface="Calibri"/>
            </a:endParaRPr>
          </a:p>
        </p:txBody>
      </p:sp>
      <p:pic>
        <p:nvPicPr>
          <p:cNvPr id="5" name="Picture 8">
            <a:extLst>
              <a:ext uri="{FF2B5EF4-FFF2-40B4-BE49-F238E27FC236}">
                <a16:creationId xmlns:a16="http://schemas.microsoft.com/office/drawing/2014/main" id="{CB2911DB-DE19-D269-383B-134D777E0E9E}"/>
              </a:ext>
            </a:extLst>
          </p:cNvPr>
          <p:cNvPicPr>
            <a:picLocks noChangeAspect="1"/>
          </p:cNvPicPr>
          <p:nvPr/>
        </p:nvPicPr>
        <p:blipFill>
          <a:blip r:embed="rId2"/>
          <a:stretch>
            <a:fillRect/>
          </a:stretch>
        </p:blipFill>
        <p:spPr>
          <a:xfrm>
            <a:off x="11069305" y="-9"/>
            <a:ext cx="1122691" cy="584201"/>
          </a:xfrm>
          <a:prstGeom prst="rect">
            <a:avLst/>
          </a:prstGeom>
          <a:noFill/>
          <a:ln cap="flat">
            <a:noFill/>
          </a:ln>
        </p:spPr>
      </p:pic>
      <p:pic>
        <p:nvPicPr>
          <p:cNvPr id="6" name="Picture 17" descr="Logo&#10;&#10;Description automatically generated">
            <a:extLst>
              <a:ext uri="{FF2B5EF4-FFF2-40B4-BE49-F238E27FC236}">
                <a16:creationId xmlns:a16="http://schemas.microsoft.com/office/drawing/2014/main" id="{2F9F9949-F5DA-1F40-B241-F87F4E6A4A02}"/>
              </a:ext>
            </a:extLst>
          </p:cNvPr>
          <p:cNvPicPr>
            <a:picLocks noChangeAspect="1"/>
          </p:cNvPicPr>
          <p:nvPr/>
        </p:nvPicPr>
        <p:blipFill>
          <a:blip r:embed="rId3"/>
          <a:stretch>
            <a:fillRect/>
          </a:stretch>
        </p:blipFill>
        <p:spPr>
          <a:xfrm>
            <a:off x="11282050" y="6465768"/>
            <a:ext cx="909946" cy="390302"/>
          </a:xfrm>
          <a:prstGeom prst="rect">
            <a:avLst/>
          </a:prstGeom>
          <a:noFill/>
          <a:ln cap="flat">
            <a:noFill/>
          </a:ln>
        </p:spPr>
      </p:pic>
      <p:sp>
        <p:nvSpPr>
          <p:cNvPr id="7" name="Rectangle 3">
            <a:extLst>
              <a:ext uri="{FF2B5EF4-FFF2-40B4-BE49-F238E27FC236}">
                <a16:creationId xmlns:a16="http://schemas.microsoft.com/office/drawing/2014/main" id="{4D37FD21-894B-4A36-5B49-C6BA67EF77F4}"/>
              </a:ext>
            </a:extLst>
          </p:cNvPr>
          <p:cNvSpPr txBox="1"/>
          <p:nvPr/>
        </p:nvSpPr>
        <p:spPr>
          <a:xfrm>
            <a:off x="2424110" y="4872042"/>
            <a:ext cx="7786682" cy="863595"/>
          </a:xfrm>
          <a:prstGeom prst="rect">
            <a:avLst/>
          </a:prstGeom>
          <a:noFill/>
          <a:ln cap="flat">
            <a:noFill/>
          </a:ln>
        </p:spPr>
        <p:txBody>
          <a:bodyPr vert="horz" wrap="square" lIns="91440" tIns="45720" rIns="91440" bIns="45720" anchor="t" anchorCtr="0" compatLnSpc="1">
            <a:noAutofit/>
          </a:bodyPr>
          <a:lstStyle/>
          <a:p>
            <a:pPr marL="342900" marR="0" lvl="0" indent="-342900" algn="l" defTabSz="914400" rtl="0" fontAlgn="auto" hangingPunct="1">
              <a:lnSpc>
                <a:spcPct val="100000"/>
              </a:lnSpc>
              <a:spcBef>
                <a:spcPts val="300"/>
              </a:spcBef>
              <a:spcAft>
                <a:spcPts val="0"/>
              </a:spcAft>
              <a:buClr>
                <a:srgbClr val="72BF44"/>
              </a:buClr>
              <a:buSzPct val="100000"/>
              <a:buFont typeface="Wingdings" pitchFamily="2"/>
              <a:buChar char="§"/>
              <a:tabLst/>
              <a:defRPr sz="1800" b="0" i="0" u="none" strike="noStrike" kern="0" cap="none" spc="0" baseline="0">
                <a:solidFill>
                  <a:srgbClr val="000000"/>
                </a:solidFill>
                <a:uFillTx/>
              </a:defRPr>
            </a:pPr>
            <a:r>
              <a:rPr lang="en-US" sz="1400" b="1" i="0" u="none" strike="noStrike" kern="0" cap="none" spc="0" baseline="0">
                <a:solidFill>
                  <a:srgbClr val="000000"/>
                </a:solidFill>
                <a:uFillTx/>
                <a:latin typeface="Calibri"/>
              </a:rPr>
              <a:t>Specific hazards: Codex approach</a:t>
            </a:r>
          </a:p>
          <a:p>
            <a:pPr marL="742950" marR="0" lvl="1" indent="-285750" algn="l" defTabSz="914400" rtl="0" fontAlgn="auto" hangingPunct="1">
              <a:lnSpc>
                <a:spcPct val="100000"/>
              </a:lnSpc>
              <a:spcBef>
                <a:spcPts val="300"/>
              </a:spcBef>
              <a:spcAft>
                <a:spcPts val="0"/>
              </a:spcAft>
              <a:buClr>
                <a:srgbClr val="72BF44"/>
              </a:buClr>
              <a:buSzPct val="100000"/>
              <a:buFont typeface="Wingdings" pitchFamily="2"/>
              <a:buChar char="ü"/>
              <a:tabLst/>
              <a:defRPr sz="1800" b="0" i="0" u="none" strike="noStrike" kern="0" cap="none" spc="0" baseline="0">
                <a:solidFill>
                  <a:srgbClr val="000000"/>
                </a:solidFill>
                <a:uFillTx/>
              </a:defRPr>
            </a:pPr>
            <a:r>
              <a:rPr lang="en-US" sz="1400" b="1" i="0" u="none" strike="noStrike" kern="0" cap="none" spc="0" baseline="0">
                <a:solidFill>
                  <a:srgbClr val="000000"/>
                </a:solidFill>
                <a:uFillTx/>
                <a:latin typeface="Calibri"/>
              </a:rPr>
              <a:t>Raw materials and info sheet 64/65/85</a:t>
            </a:r>
          </a:p>
          <a:p>
            <a:pPr marL="742950" marR="0" lvl="1" indent="-285750" algn="l" defTabSz="914400" rtl="0" fontAlgn="auto" hangingPunct="1">
              <a:lnSpc>
                <a:spcPct val="100000"/>
              </a:lnSpc>
              <a:spcBef>
                <a:spcPts val="300"/>
              </a:spcBef>
              <a:spcAft>
                <a:spcPts val="0"/>
              </a:spcAft>
              <a:buClr>
                <a:srgbClr val="72BF44"/>
              </a:buClr>
              <a:buSzPct val="100000"/>
              <a:buFont typeface="Wingdings" pitchFamily="2"/>
              <a:buChar char="ü"/>
              <a:tabLst/>
              <a:defRPr sz="1800" b="0" i="0" u="none" strike="noStrike" kern="0" cap="none" spc="0" baseline="0">
                <a:solidFill>
                  <a:srgbClr val="000000"/>
                </a:solidFill>
                <a:uFillTx/>
              </a:defRPr>
            </a:pPr>
            <a:r>
              <a:rPr lang="en-US" sz="1400" b="1" i="0" u="none" strike="noStrike" kern="0" cap="none" spc="0" baseline="0">
                <a:solidFill>
                  <a:srgbClr val="000000"/>
                </a:solidFill>
                <a:uFillTx/>
                <a:latin typeface="Calibri"/>
              </a:rPr>
              <a:t>Processes</a:t>
            </a:r>
          </a:p>
          <a:p>
            <a:pPr marL="342900" marR="0" lvl="0" indent="-342900" algn="l" defTabSz="914400" rtl="0" fontAlgn="auto" hangingPunct="1">
              <a:lnSpc>
                <a:spcPct val="100000"/>
              </a:lnSpc>
              <a:spcBef>
                <a:spcPts val="300"/>
              </a:spcBef>
              <a:spcAft>
                <a:spcPts val="0"/>
              </a:spcAft>
              <a:buClr>
                <a:srgbClr val="72BF44"/>
              </a:buClr>
              <a:buSzPct val="100000"/>
              <a:buFont typeface="Wingdings" pitchFamily="2"/>
              <a:buChar char="§"/>
              <a:tabLst/>
              <a:defRPr sz="1800" b="0" i="0" u="none" strike="noStrike" kern="0" cap="none" spc="0" baseline="0">
                <a:solidFill>
                  <a:srgbClr val="000000"/>
                </a:solidFill>
                <a:uFillTx/>
              </a:defRPr>
            </a:pPr>
            <a:r>
              <a:rPr lang="en-US" sz="1400" b="1" i="0" u="none" strike="noStrike" kern="0" cap="none" spc="0" baseline="0">
                <a:solidFill>
                  <a:srgbClr val="000000"/>
                </a:solidFill>
                <a:uFillTx/>
                <a:latin typeface="Calibri"/>
              </a:rPr>
              <a:t>HACCP approach validated weekly in audits and part of the iMIS Food Updates. </a:t>
            </a:r>
          </a:p>
          <a:p>
            <a:pPr marL="342900" marR="0" lvl="0" indent="-342900" algn="l" defTabSz="914400" rtl="0" fontAlgn="auto" hangingPunct="1">
              <a:lnSpc>
                <a:spcPct val="100000"/>
              </a:lnSpc>
              <a:spcBef>
                <a:spcPts val="700"/>
              </a:spcBef>
              <a:spcAft>
                <a:spcPts val="0"/>
              </a:spcAft>
              <a:buNone/>
              <a:tabLst/>
              <a:defRPr sz="1800" b="0" i="0" u="none" strike="noStrike" kern="0" cap="none" spc="0" baseline="0">
                <a:solidFill>
                  <a:srgbClr val="000000"/>
                </a:solidFill>
                <a:uFillTx/>
              </a:defRPr>
            </a:pPr>
            <a:endParaRPr lang="en-US" sz="2800" b="0" i="0" u="none" strike="noStrike" kern="0" cap="none" spc="0" baseline="0">
              <a:solidFill>
                <a:srgbClr val="000000"/>
              </a:solidFill>
              <a:uFillTx/>
              <a:latin typeface="Calibri"/>
            </a:endParaRPr>
          </a:p>
          <a:p>
            <a:pPr marL="342900" marR="0" lvl="0" indent="-342900" algn="l" defTabSz="914400" rtl="0" fontAlgn="auto" hangingPunct="1">
              <a:lnSpc>
                <a:spcPct val="100000"/>
              </a:lnSpc>
              <a:spcBef>
                <a:spcPts val="700"/>
              </a:spcBef>
              <a:spcAft>
                <a:spcPts val="0"/>
              </a:spcAft>
              <a:buNone/>
              <a:tabLst/>
              <a:defRPr sz="1800" b="0" i="0" u="none" strike="noStrike" kern="0" cap="none" spc="0" baseline="0">
                <a:solidFill>
                  <a:srgbClr val="000000"/>
                </a:solidFill>
                <a:uFillTx/>
              </a:defRPr>
            </a:pPr>
            <a:endParaRPr lang="en-US" sz="2800" b="0" i="0" u="none" strike="noStrike" kern="0" cap="none" spc="0" baseline="0">
              <a:solidFill>
                <a:srgbClr val="000000"/>
              </a:solidFill>
              <a:uFillTx/>
              <a:latin typeface="Calibri"/>
            </a:endParaRPr>
          </a:p>
          <a:p>
            <a:pPr marL="342900" marR="0" lvl="0" indent="-342900" algn="l" defTabSz="914400" rtl="0" fontAlgn="auto" hangingPunct="1">
              <a:lnSpc>
                <a:spcPct val="100000"/>
              </a:lnSpc>
              <a:spcBef>
                <a:spcPts val="700"/>
              </a:spcBef>
              <a:spcAft>
                <a:spcPts val="0"/>
              </a:spcAft>
              <a:buNone/>
              <a:tabLst/>
              <a:defRPr sz="1800" b="0" i="0" u="none" strike="noStrike" kern="0" cap="none" spc="0" baseline="0">
                <a:solidFill>
                  <a:srgbClr val="000000"/>
                </a:solidFill>
                <a:uFillTx/>
              </a:defRPr>
            </a:pPr>
            <a:endParaRPr lang="en-US" sz="2800" b="0" i="0" u="none" strike="noStrike" kern="0" cap="none" spc="0" baseline="0">
              <a:solidFill>
                <a:srgbClr val="000000"/>
              </a:solidFill>
              <a:uFillTx/>
              <a:latin typeface="Calibri"/>
            </a:endParaRPr>
          </a:p>
          <a:p>
            <a:pPr marL="342900" marR="0" lvl="0" indent="-342900" algn="l" defTabSz="914400" rtl="0" fontAlgn="auto" hangingPunct="1">
              <a:lnSpc>
                <a:spcPct val="100000"/>
              </a:lnSpc>
              <a:spcBef>
                <a:spcPts val="700"/>
              </a:spcBef>
              <a:spcAft>
                <a:spcPts val="0"/>
              </a:spcAft>
              <a:buClr>
                <a:srgbClr val="72BF44"/>
              </a:buClr>
              <a:buSzPct val="100000"/>
              <a:buFont typeface="Wingdings" pitchFamily="2"/>
              <a:buChar char="§"/>
              <a:tabLst/>
              <a:defRPr sz="1800" b="0" i="0" u="none" strike="noStrike" kern="0" cap="none" spc="0" baseline="0">
                <a:solidFill>
                  <a:srgbClr val="000000"/>
                </a:solidFill>
                <a:uFillTx/>
              </a:defRPr>
            </a:pPr>
            <a:endParaRPr lang="en-US" sz="2800" b="0" i="0" u="none" strike="noStrike" kern="0" cap="none" spc="0" baseline="0">
              <a:solidFill>
                <a:srgbClr val="000000"/>
              </a:solidFill>
              <a:uFillTx/>
              <a:latin typeface="Calibri"/>
            </a:endParaRPr>
          </a:p>
        </p:txBody>
      </p:sp>
      <p:pic>
        <p:nvPicPr>
          <p:cNvPr id="8" name="Picture 2">
            <a:extLst>
              <a:ext uri="{FF2B5EF4-FFF2-40B4-BE49-F238E27FC236}">
                <a16:creationId xmlns:a16="http://schemas.microsoft.com/office/drawing/2014/main" id="{5D11F641-9B6C-464F-8BF6-91E9379D1679}"/>
              </a:ext>
            </a:extLst>
          </p:cNvPr>
          <p:cNvPicPr>
            <a:picLocks noChangeAspect="1"/>
          </p:cNvPicPr>
          <p:nvPr/>
        </p:nvPicPr>
        <p:blipFill>
          <a:blip r:embed="rId4"/>
          <a:srcRect/>
          <a:stretch>
            <a:fillRect/>
          </a:stretch>
        </p:blipFill>
        <p:spPr>
          <a:xfrm>
            <a:off x="9054471" y="3093634"/>
            <a:ext cx="1871657" cy="2642003"/>
          </a:xfrm>
          <a:prstGeom prst="rect">
            <a:avLst/>
          </a:prstGeom>
          <a:noFill/>
          <a:ln cap="flat">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name="Slide1058">
    <p:bg>
      <p:bgPr>
        <a:solidFill>
          <a:srgbClr val="FFFFFF"/>
        </a:solidFill>
        <a:effectLst/>
      </p:bgPr>
    </p:bg>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9AD2A343-0AD3-39B6-2FFF-7BA829245E61}"/>
              </a:ext>
            </a:extLst>
          </p:cNvPr>
          <p:cNvSpPr>
            <a:spLocks noMove="1" noResize="1"/>
          </p:cNvSpPr>
          <p:nvPr/>
        </p:nvSpPr>
        <p:spPr>
          <a:xfrm>
            <a:off x="0" y="0"/>
            <a:ext cx="12188952"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itel 1">
            <a:extLst>
              <a:ext uri="{FF2B5EF4-FFF2-40B4-BE49-F238E27FC236}">
                <a16:creationId xmlns:a16="http://schemas.microsoft.com/office/drawing/2014/main" id="{81B0A491-3D10-11B5-3991-8C4CEAC7DCB8}"/>
              </a:ext>
            </a:extLst>
          </p:cNvPr>
          <p:cNvSpPr txBox="1">
            <a:spLocks noGrp="1"/>
          </p:cNvSpPr>
          <p:nvPr>
            <p:ph type="title"/>
          </p:nvPr>
        </p:nvSpPr>
        <p:spPr>
          <a:xfrm>
            <a:off x="638882" y="457200"/>
            <a:ext cx="10909642" cy="1368609"/>
          </a:xfrm>
        </p:spPr>
        <p:txBody>
          <a:bodyPr anchorCtr="1"/>
          <a:lstStyle/>
          <a:p>
            <a:pPr lvl="0" algn="ctr"/>
            <a:r>
              <a:rPr lang="en-US" sz="4600"/>
              <a:t>HACCP study: specific hazards</a:t>
            </a:r>
            <a:br>
              <a:rPr lang="en-US" sz="4600"/>
            </a:br>
            <a:r>
              <a:rPr lang="en-US" sz="4600"/>
              <a:t>background information</a:t>
            </a:r>
          </a:p>
        </p:txBody>
      </p:sp>
      <p:sp>
        <p:nvSpPr>
          <p:cNvPr id="4" name="sketch line">
            <a:extLst>
              <a:ext uri="{FF2B5EF4-FFF2-40B4-BE49-F238E27FC236}">
                <a16:creationId xmlns:a16="http://schemas.microsoft.com/office/drawing/2014/main" id="{0BB73F13-972F-F65D-D132-4346ACF2B09D}"/>
              </a:ext>
            </a:extLst>
          </p:cNvPr>
          <p:cNvSpPr>
            <a:spLocks noMove="1" noResize="1"/>
          </p:cNvSpPr>
          <p:nvPr/>
        </p:nvSpPr>
        <p:spPr>
          <a:xfrm>
            <a:off x="4450083" y="1850681"/>
            <a:ext cx="3291840" cy="18288"/>
          </a:xfrm>
          <a:prstGeom prst="rect">
            <a:avLst/>
          </a:prstGeom>
          <a:solidFill>
            <a:srgbClr val="ED7D31"/>
          </a:solidFill>
          <a:ln w="41276" cap="rnd">
            <a:solidFill>
              <a:srgbClr val="ED7D31"/>
            </a:solidFill>
            <a:prstDash val="solid"/>
            <a:roun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5" name="Content Placeholder 11" descr="Graphical user interface, application&#10;&#10;Description automatically generated">
            <a:extLst>
              <a:ext uri="{FF2B5EF4-FFF2-40B4-BE49-F238E27FC236}">
                <a16:creationId xmlns:a16="http://schemas.microsoft.com/office/drawing/2014/main" id="{2074A1ED-53DB-27C2-EADC-A39326D70227}"/>
              </a:ext>
            </a:extLst>
          </p:cNvPr>
          <p:cNvPicPr>
            <a:picLocks noGrp="1" noChangeAspect="1"/>
          </p:cNvPicPr>
          <p:nvPr>
            <p:ph idx="1"/>
          </p:nvPr>
        </p:nvPicPr>
        <p:blipFill>
          <a:blip r:embed="rId2"/>
          <a:srcRect r="19316"/>
          <a:stretch>
            <a:fillRect/>
          </a:stretch>
        </p:blipFill>
        <p:spPr>
          <a:xfrm>
            <a:off x="1314605" y="2642615"/>
            <a:ext cx="3625285" cy="3605780"/>
          </a:xfrm>
        </p:spPr>
      </p:pic>
      <p:pic>
        <p:nvPicPr>
          <p:cNvPr id="6" name="Content Placeholder 16" descr="Graphical user interface&#10;&#10;Description automatically generated">
            <a:extLst>
              <a:ext uri="{FF2B5EF4-FFF2-40B4-BE49-F238E27FC236}">
                <a16:creationId xmlns:a16="http://schemas.microsoft.com/office/drawing/2014/main" id="{923CCA3B-4A01-A170-CDD6-E9A1C079B053}"/>
              </a:ext>
            </a:extLst>
          </p:cNvPr>
          <p:cNvPicPr>
            <a:picLocks noGrp="1" noChangeAspect="1"/>
          </p:cNvPicPr>
          <p:nvPr>
            <p:ph idx="2"/>
          </p:nvPr>
        </p:nvPicPr>
        <p:blipFill>
          <a:blip r:embed="rId3"/>
          <a:stretch>
            <a:fillRect/>
          </a:stretch>
        </p:blipFill>
        <p:spPr>
          <a:xfrm>
            <a:off x="6467615" y="2642615"/>
            <a:ext cx="5188177" cy="3605780"/>
          </a:xfrm>
        </p:spPr>
      </p:pic>
      <p:pic>
        <p:nvPicPr>
          <p:cNvPr id="7" name="Picture 6">
            <a:extLst>
              <a:ext uri="{FF2B5EF4-FFF2-40B4-BE49-F238E27FC236}">
                <a16:creationId xmlns:a16="http://schemas.microsoft.com/office/drawing/2014/main" id="{03ACE26C-7B43-F685-D947-39A402B10EEF}"/>
              </a:ext>
            </a:extLst>
          </p:cNvPr>
          <p:cNvPicPr>
            <a:picLocks noChangeAspect="1"/>
          </p:cNvPicPr>
          <p:nvPr/>
        </p:nvPicPr>
        <p:blipFill>
          <a:blip r:embed="rId4"/>
          <a:stretch>
            <a:fillRect/>
          </a:stretch>
        </p:blipFill>
        <p:spPr>
          <a:xfrm>
            <a:off x="11069305" y="-9"/>
            <a:ext cx="1122691" cy="584201"/>
          </a:xfrm>
          <a:prstGeom prst="rect">
            <a:avLst/>
          </a:prstGeom>
          <a:noFill/>
          <a:ln cap="flat">
            <a:noFill/>
          </a:ln>
        </p:spPr>
      </p:pic>
      <p:pic>
        <p:nvPicPr>
          <p:cNvPr id="8" name="Picture 17" descr="Logo&#10;&#10;Description automatically generated">
            <a:extLst>
              <a:ext uri="{FF2B5EF4-FFF2-40B4-BE49-F238E27FC236}">
                <a16:creationId xmlns:a16="http://schemas.microsoft.com/office/drawing/2014/main" id="{CE1EEA09-CBCD-8BDA-22DC-75BCCED734A0}"/>
              </a:ext>
            </a:extLst>
          </p:cNvPr>
          <p:cNvPicPr>
            <a:picLocks noChangeAspect="1"/>
          </p:cNvPicPr>
          <p:nvPr/>
        </p:nvPicPr>
        <p:blipFill>
          <a:blip r:embed="rId5"/>
          <a:stretch>
            <a:fillRect/>
          </a:stretch>
        </p:blipFill>
        <p:spPr>
          <a:xfrm>
            <a:off x="11282050" y="6465768"/>
            <a:ext cx="909946" cy="390302"/>
          </a:xfrm>
          <a:prstGeom prst="rect">
            <a:avLst/>
          </a:prstGeom>
          <a:noFill/>
          <a:ln cap="flat">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855">
    <p:bg>
      <p:bgPr>
        <a:solidFill>
          <a:srgbClr val="FFFFFF"/>
        </a:solidFill>
        <a:effectLst/>
      </p:bgPr>
    </p:bg>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E33BA307-4CAF-9ED3-C3EE-A5A4F54FE8FB}"/>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Freeform: Shape 12">
            <a:extLst>
              <a:ext uri="{FF2B5EF4-FFF2-40B4-BE49-F238E27FC236}">
                <a16:creationId xmlns:a16="http://schemas.microsoft.com/office/drawing/2014/main" id="{9C6C2DDB-2B82-33B2-329A-FC0CA3B0F1B5}"/>
              </a:ext>
            </a:extLst>
          </p:cNvPr>
          <p:cNvSpPr>
            <a:spLocks noMove="1" noResize="1"/>
          </p:cNvSpPr>
          <p:nvPr/>
        </p:nvSpPr>
        <p:spPr>
          <a:xfrm>
            <a:off x="0" y="0"/>
            <a:ext cx="4455670" cy="6858000"/>
          </a:xfrm>
          <a:custGeom>
            <a:avLst/>
            <a:gdLst>
              <a:gd name="f0" fmla="val 10800000"/>
              <a:gd name="f1" fmla="val 5400000"/>
              <a:gd name="f2" fmla="val 180"/>
              <a:gd name="f3" fmla="val w"/>
              <a:gd name="f4" fmla="val h"/>
              <a:gd name="f5" fmla="val 0"/>
              <a:gd name="f6" fmla="val 4455673"/>
              <a:gd name="f7" fmla="val 6858000"/>
              <a:gd name="f8" fmla="val 3242695"/>
              <a:gd name="f9" fmla="val 3305678"/>
              <a:gd name="f10" fmla="val 69271"/>
              <a:gd name="f11" fmla="val 4016204"/>
              <a:gd name="f12" fmla="val 929100"/>
              <a:gd name="f13" fmla="val 2116944"/>
              <a:gd name="f14" fmla="val 3429000"/>
              <a:gd name="f15" fmla="val 4741056"/>
              <a:gd name="f16" fmla="val 5928900"/>
              <a:gd name="f17" fmla="val 6788730"/>
              <a:gd name="f18" fmla="+- 0 0 -90"/>
              <a:gd name="f19" fmla="*/ f3 1 4455673"/>
              <a:gd name="f20" fmla="*/ f4 1 6858000"/>
              <a:gd name="f21" fmla="val f5"/>
              <a:gd name="f22" fmla="val f6"/>
              <a:gd name="f23" fmla="val f7"/>
              <a:gd name="f24" fmla="*/ f18 f0 1"/>
              <a:gd name="f25" fmla="+- f23 0 f21"/>
              <a:gd name="f26" fmla="+- f22 0 f21"/>
              <a:gd name="f27" fmla="*/ f24 1 f2"/>
              <a:gd name="f28" fmla="*/ f26 1 4455673"/>
              <a:gd name="f29" fmla="*/ f25 1 6858000"/>
              <a:gd name="f30" fmla="*/ 0 f26 1"/>
              <a:gd name="f31" fmla="*/ 0 f25 1"/>
              <a:gd name="f32" fmla="*/ 3242695 f26 1"/>
              <a:gd name="f33" fmla="*/ 3305678 f26 1"/>
              <a:gd name="f34" fmla="*/ 69271 f25 1"/>
              <a:gd name="f35" fmla="*/ 4455673 f26 1"/>
              <a:gd name="f36" fmla="*/ 3429000 f25 1"/>
              <a:gd name="f37" fmla="*/ 6788730 f25 1"/>
              <a:gd name="f38" fmla="*/ 6858000 f25 1"/>
              <a:gd name="f39" fmla="+- f27 0 f1"/>
              <a:gd name="f40" fmla="*/ f30 1 4455673"/>
              <a:gd name="f41" fmla="*/ f31 1 6858000"/>
              <a:gd name="f42" fmla="*/ f32 1 4455673"/>
              <a:gd name="f43" fmla="*/ f33 1 4455673"/>
              <a:gd name="f44" fmla="*/ f34 1 6858000"/>
              <a:gd name="f45" fmla="*/ f35 1 4455673"/>
              <a:gd name="f46" fmla="*/ f36 1 6858000"/>
              <a:gd name="f47" fmla="*/ f37 1 6858000"/>
              <a:gd name="f48" fmla="*/ f38 1 6858000"/>
              <a:gd name="f49" fmla="*/ f21 1 f28"/>
              <a:gd name="f50" fmla="*/ f22 1 f28"/>
              <a:gd name="f51" fmla="*/ f21 1 f29"/>
              <a:gd name="f52" fmla="*/ f23 1 f29"/>
              <a:gd name="f53" fmla="*/ f40 1 f28"/>
              <a:gd name="f54" fmla="*/ f41 1 f29"/>
              <a:gd name="f55" fmla="*/ f42 1 f28"/>
              <a:gd name="f56" fmla="*/ f43 1 f28"/>
              <a:gd name="f57" fmla="*/ f44 1 f29"/>
              <a:gd name="f58" fmla="*/ f45 1 f28"/>
              <a:gd name="f59" fmla="*/ f46 1 f29"/>
              <a:gd name="f60" fmla="*/ f47 1 f29"/>
              <a:gd name="f61" fmla="*/ f48 1 f29"/>
              <a:gd name="f62" fmla="*/ f49 f19 1"/>
              <a:gd name="f63" fmla="*/ f50 f19 1"/>
              <a:gd name="f64" fmla="*/ f52 f20 1"/>
              <a:gd name="f65" fmla="*/ f51 f20 1"/>
              <a:gd name="f66" fmla="*/ f53 f19 1"/>
              <a:gd name="f67" fmla="*/ f54 f20 1"/>
              <a:gd name="f68" fmla="*/ f55 f19 1"/>
              <a:gd name="f69" fmla="*/ f56 f19 1"/>
              <a:gd name="f70" fmla="*/ f57 f20 1"/>
              <a:gd name="f71" fmla="*/ f58 f19 1"/>
              <a:gd name="f72" fmla="*/ f59 f20 1"/>
              <a:gd name="f73" fmla="*/ f60 f20 1"/>
              <a:gd name="f74" fmla="*/ f61 f20 1"/>
            </a:gdLst>
            <a:ahLst/>
            <a:cxnLst>
              <a:cxn ang="3cd4">
                <a:pos x="hc" y="t"/>
              </a:cxn>
              <a:cxn ang="0">
                <a:pos x="r" y="vc"/>
              </a:cxn>
              <a:cxn ang="cd4">
                <a:pos x="hc" y="b"/>
              </a:cxn>
              <a:cxn ang="cd2">
                <a:pos x="l" y="vc"/>
              </a:cxn>
              <a:cxn ang="f39">
                <a:pos x="f66" y="f67"/>
              </a:cxn>
              <a:cxn ang="f39">
                <a:pos x="f68" y="f67"/>
              </a:cxn>
              <a:cxn ang="f39">
                <a:pos x="f69" y="f70"/>
              </a:cxn>
              <a:cxn ang="f39">
                <a:pos x="f71" y="f72"/>
              </a:cxn>
              <a:cxn ang="f39">
                <a:pos x="f69" y="f73"/>
              </a:cxn>
              <a:cxn ang="f39">
                <a:pos x="f68" y="f74"/>
              </a:cxn>
              <a:cxn ang="f39">
                <a:pos x="f66" y="f74"/>
              </a:cxn>
            </a:cxnLst>
            <a:rect l="f62" t="f65" r="f63" b="f64"/>
            <a:pathLst>
              <a:path w="4455673" h="6858000">
                <a:moveTo>
                  <a:pt x="f5" y="f5"/>
                </a:moveTo>
                <a:lnTo>
                  <a:pt x="f8" y="f5"/>
                </a:lnTo>
                <a:lnTo>
                  <a:pt x="f9" y="f10"/>
                </a:lnTo>
                <a:cubicBezTo>
                  <a:pt x="f11" y="f12"/>
                  <a:pt x="f6" y="f13"/>
                  <a:pt x="f6" y="f14"/>
                </a:cubicBezTo>
                <a:cubicBezTo>
                  <a:pt x="f6" y="f15"/>
                  <a:pt x="f11" y="f16"/>
                  <a:pt x="f9" y="f17"/>
                </a:cubicBezTo>
                <a:lnTo>
                  <a:pt x="f8" y="f7"/>
                </a:lnTo>
                <a:lnTo>
                  <a:pt x="f5" y="f7"/>
                </a:lnTo>
                <a:close/>
              </a:path>
            </a:pathLst>
          </a:custGeom>
          <a:solidFill>
            <a:srgbClr val="FFFFFF"/>
          </a:solidFill>
          <a:ln w="9528" cap="flat">
            <a:solidFill>
              <a:srgbClr val="EFEFEF"/>
            </a:solidFill>
            <a:prstDash val="solid"/>
            <a:miter/>
          </a:ln>
          <a:effectLst>
            <a:outerShdw dist="38103" algn="tl">
              <a:srgbClr val="D9D9D9">
                <a:alpha val="50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Freeform: Shape 14">
            <a:extLst>
              <a:ext uri="{FF2B5EF4-FFF2-40B4-BE49-F238E27FC236}">
                <a16:creationId xmlns:a16="http://schemas.microsoft.com/office/drawing/2014/main" id="{AB4B4A58-174F-5E76-C60B-F578E6031389}"/>
              </a:ext>
            </a:extLst>
          </p:cNvPr>
          <p:cNvSpPr>
            <a:spLocks noMove="1" noResize="1"/>
          </p:cNvSpPr>
          <p:nvPr/>
        </p:nvSpPr>
        <p:spPr>
          <a:xfrm>
            <a:off x="0" y="0"/>
            <a:ext cx="4446526" cy="6858000"/>
          </a:xfrm>
          <a:custGeom>
            <a:avLst/>
            <a:gdLst>
              <a:gd name="f0" fmla="val 10800000"/>
              <a:gd name="f1" fmla="val 5400000"/>
              <a:gd name="f2" fmla="val 180"/>
              <a:gd name="f3" fmla="val w"/>
              <a:gd name="f4" fmla="val h"/>
              <a:gd name="f5" fmla="val 0"/>
              <a:gd name="f6" fmla="val 4446529"/>
              <a:gd name="f7" fmla="val 6858000"/>
              <a:gd name="f8" fmla="val 3233551"/>
              <a:gd name="f9" fmla="val 3296534"/>
              <a:gd name="f10" fmla="val 69271"/>
              <a:gd name="f11" fmla="val 4007060"/>
              <a:gd name="f12" fmla="val 929100"/>
              <a:gd name="f13" fmla="val 2116944"/>
              <a:gd name="f14" fmla="val 3429000"/>
              <a:gd name="f15" fmla="val 4741056"/>
              <a:gd name="f16" fmla="val 5928900"/>
              <a:gd name="f17" fmla="val 6788730"/>
              <a:gd name="f18" fmla="+- 0 0 -90"/>
              <a:gd name="f19" fmla="*/ f3 1 4446529"/>
              <a:gd name="f20" fmla="*/ f4 1 6858000"/>
              <a:gd name="f21" fmla="val f5"/>
              <a:gd name="f22" fmla="val f6"/>
              <a:gd name="f23" fmla="val f7"/>
              <a:gd name="f24" fmla="*/ f18 f0 1"/>
              <a:gd name="f25" fmla="+- f23 0 f21"/>
              <a:gd name="f26" fmla="+- f22 0 f21"/>
              <a:gd name="f27" fmla="*/ f24 1 f2"/>
              <a:gd name="f28" fmla="*/ f26 1 4446529"/>
              <a:gd name="f29" fmla="*/ f25 1 6858000"/>
              <a:gd name="f30" fmla="*/ 0 f26 1"/>
              <a:gd name="f31" fmla="*/ 0 f25 1"/>
              <a:gd name="f32" fmla="*/ 3233551 f26 1"/>
              <a:gd name="f33" fmla="*/ 3296534 f26 1"/>
              <a:gd name="f34" fmla="*/ 69271 f25 1"/>
              <a:gd name="f35" fmla="*/ 4446529 f26 1"/>
              <a:gd name="f36" fmla="*/ 3429000 f25 1"/>
              <a:gd name="f37" fmla="*/ 6788730 f25 1"/>
              <a:gd name="f38" fmla="*/ 6858000 f25 1"/>
              <a:gd name="f39" fmla="+- f27 0 f1"/>
              <a:gd name="f40" fmla="*/ f30 1 4446529"/>
              <a:gd name="f41" fmla="*/ f31 1 6858000"/>
              <a:gd name="f42" fmla="*/ f32 1 4446529"/>
              <a:gd name="f43" fmla="*/ f33 1 4446529"/>
              <a:gd name="f44" fmla="*/ f34 1 6858000"/>
              <a:gd name="f45" fmla="*/ f35 1 4446529"/>
              <a:gd name="f46" fmla="*/ f36 1 6858000"/>
              <a:gd name="f47" fmla="*/ f37 1 6858000"/>
              <a:gd name="f48" fmla="*/ f38 1 6858000"/>
              <a:gd name="f49" fmla="*/ f21 1 f28"/>
              <a:gd name="f50" fmla="*/ f22 1 f28"/>
              <a:gd name="f51" fmla="*/ f21 1 f29"/>
              <a:gd name="f52" fmla="*/ f23 1 f29"/>
              <a:gd name="f53" fmla="*/ f40 1 f28"/>
              <a:gd name="f54" fmla="*/ f41 1 f29"/>
              <a:gd name="f55" fmla="*/ f42 1 f28"/>
              <a:gd name="f56" fmla="*/ f43 1 f28"/>
              <a:gd name="f57" fmla="*/ f44 1 f29"/>
              <a:gd name="f58" fmla="*/ f45 1 f28"/>
              <a:gd name="f59" fmla="*/ f46 1 f29"/>
              <a:gd name="f60" fmla="*/ f47 1 f29"/>
              <a:gd name="f61" fmla="*/ f48 1 f29"/>
              <a:gd name="f62" fmla="*/ f49 f19 1"/>
              <a:gd name="f63" fmla="*/ f50 f19 1"/>
              <a:gd name="f64" fmla="*/ f52 f20 1"/>
              <a:gd name="f65" fmla="*/ f51 f20 1"/>
              <a:gd name="f66" fmla="*/ f53 f19 1"/>
              <a:gd name="f67" fmla="*/ f54 f20 1"/>
              <a:gd name="f68" fmla="*/ f55 f19 1"/>
              <a:gd name="f69" fmla="*/ f56 f19 1"/>
              <a:gd name="f70" fmla="*/ f57 f20 1"/>
              <a:gd name="f71" fmla="*/ f58 f19 1"/>
              <a:gd name="f72" fmla="*/ f59 f20 1"/>
              <a:gd name="f73" fmla="*/ f60 f20 1"/>
              <a:gd name="f74" fmla="*/ f61 f20 1"/>
            </a:gdLst>
            <a:ahLst/>
            <a:cxnLst>
              <a:cxn ang="3cd4">
                <a:pos x="hc" y="t"/>
              </a:cxn>
              <a:cxn ang="0">
                <a:pos x="r" y="vc"/>
              </a:cxn>
              <a:cxn ang="cd4">
                <a:pos x="hc" y="b"/>
              </a:cxn>
              <a:cxn ang="cd2">
                <a:pos x="l" y="vc"/>
              </a:cxn>
              <a:cxn ang="f39">
                <a:pos x="f66" y="f67"/>
              </a:cxn>
              <a:cxn ang="f39">
                <a:pos x="f68" y="f67"/>
              </a:cxn>
              <a:cxn ang="f39">
                <a:pos x="f69" y="f70"/>
              </a:cxn>
              <a:cxn ang="f39">
                <a:pos x="f71" y="f72"/>
              </a:cxn>
              <a:cxn ang="f39">
                <a:pos x="f69" y="f73"/>
              </a:cxn>
              <a:cxn ang="f39">
                <a:pos x="f68" y="f74"/>
              </a:cxn>
              <a:cxn ang="f39">
                <a:pos x="f66" y="f74"/>
              </a:cxn>
            </a:cxnLst>
            <a:rect l="f62" t="f65" r="f63" b="f64"/>
            <a:pathLst>
              <a:path w="4446529" h="6858000">
                <a:moveTo>
                  <a:pt x="f5" y="f5"/>
                </a:moveTo>
                <a:lnTo>
                  <a:pt x="f8" y="f5"/>
                </a:lnTo>
                <a:lnTo>
                  <a:pt x="f9" y="f10"/>
                </a:lnTo>
                <a:cubicBezTo>
                  <a:pt x="f11" y="f12"/>
                  <a:pt x="f6" y="f13"/>
                  <a:pt x="f6" y="f14"/>
                </a:cubicBezTo>
                <a:cubicBezTo>
                  <a:pt x="f6" y="f15"/>
                  <a:pt x="f11" y="f16"/>
                  <a:pt x="f9" y="f17"/>
                </a:cubicBezTo>
                <a:lnTo>
                  <a:pt x="f8" y="f7"/>
                </a:lnTo>
                <a:lnTo>
                  <a:pt x="f5" y="f7"/>
                </a:lnTo>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Rectangle 2">
            <a:extLst>
              <a:ext uri="{FF2B5EF4-FFF2-40B4-BE49-F238E27FC236}">
                <a16:creationId xmlns:a16="http://schemas.microsoft.com/office/drawing/2014/main" id="{5B19FF91-43F7-4144-8ACD-0178E6240C1C}"/>
              </a:ext>
            </a:extLst>
          </p:cNvPr>
          <p:cNvSpPr txBox="1">
            <a:spLocks noGrp="1"/>
          </p:cNvSpPr>
          <p:nvPr>
            <p:ph type="title"/>
          </p:nvPr>
        </p:nvSpPr>
        <p:spPr>
          <a:xfrm>
            <a:off x="371090" y="1161288"/>
            <a:ext cx="3438144" cy="1239012"/>
          </a:xfrm>
        </p:spPr>
        <p:txBody>
          <a:bodyPr/>
          <a:lstStyle/>
          <a:p>
            <a:pPr lvl="0"/>
            <a:r>
              <a:rPr lang="en-US" sz="2800" dirty="0"/>
              <a:t>Food Management:</a:t>
            </a:r>
          </a:p>
        </p:txBody>
      </p:sp>
      <p:sp>
        <p:nvSpPr>
          <p:cNvPr id="6" name="Rectangle 16">
            <a:extLst>
              <a:ext uri="{FF2B5EF4-FFF2-40B4-BE49-F238E27FC236}">
                <a16:creationId xmlns:a16="http://schemas.microsoft.com/office/drawing/2014/main" id="{5B7D1848-78A1-6955-F56B-588968F4CDAC}"/>
              </a:ext>
            </a:extLst>
          </p:cNvPr>
          <p:cNvSpPr>
            <a:spLocks noMove="1" noResize="1"/>
          </p:cNvSpPr>
          <p:nvPr/>
        </p:nvSpPr>
        <p:spPr>
          <a:xfrm>
            <a:off x="0" y="1426546"/>
            <a:ext cx="128016" cy="653905"/>
          </a:xfrm>
          <a:prstGeom prst="rect">
            <a:avLst/>
          </a:prstGeom>
          <a:solidFill>
            <a:srgbClr val="ED7D3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 name="Rectangle 18">
            <a:extLst>
              <a:ext uri="{FF2B5EF4-FFF2-40B4-BE49-F238E27FC236}">
                <a16:creationId xmlns:a16="http://schemas.microsoft.com/office/drawing/2014/main" id="{0C66285F-A00C-4F44-AAD9-5E960F05A820}"/>
              </a:ext>
            </a:extLst>
          </p:cNvPr>
          <p:cNvSpPr>
            <a:spLocks noMove="1" noResize="1"/>
          </p:cNvSpPr>
          <p:nvPr/>
        </p:nvSpPr>
        <p:spPr>
          <a:xfrm>
            <a:off x="395889" y="2443477"/>
            <a:ext cx="3383280" cy="18288"/>
          </a:xfrm>
          <a:prstGeom prst="rect">
            <a:avLst/>
          </a:prstGeom>
          <a:solidFill>
            <a:srgbClr val="D5D5D5"/>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8" name="Rectangle 3">
            <a:extLst>
              <a:ext uri="{FF2B5EF4-FFF2-40B4-BE49-F238E27FC236}">
                <a16:creationId xmlns:a16="http://schemas.microsoft.com/office/drawing/2014/main" id="{030A5725-3E4F-118C-9D67-63E15FD88A30}"/>
              </a:ext>
            </a:extLst>
          </p:cNvPr>
          <p:cNvSpPr txBox="1">
            <a:spLocks noGrp="1"/>
          </p:cNvSpPr>
          <p:nvPr>
            <p:ph type="body" idx="4294967295"/>
          </p:nvPr>
        </p:nvSpPr>
        <p:spPr>
          <a:xfrm>
            <a:off x="371090" y="2718053"/>
            <a:ext cx="3438902" cy="3207258"/>
          </a:xfrm>
        </p:spPr>
        <p:txBody>
          <a:bodyPr/>
          <a:lstStyle/>
          <a:p>
            <a:pPr marL="457200" lvl="1"/>
            <a:r>
              <a:rPr lang="en-US" sz="1700" dirty="0"/>
              <a:t>Dynamic playing field</a:t>
            </a:r>
          </a:p>
          <a:p>
            <a:pPr lvl="1"/>
            <a:r>
              <a:rPr lang="en-US" sz="1700" dirty="0"/>
              <a:t>2000 quality requirements</a:t>
            </a:r>
          </a:p>
          <a:p>
            <a:pPr lvl="1"/>
            <a:r>
              <a:rPr lang="en-US" sz="1700" dirty="0"/>
              <a:t>100 suppliers</a:t>
            </a:r>
          </a:p>
          <a:p>
            <a:pPr lvl="1"/>
            <a:r>
              <a:rPr lang="en-US" sz="1700" dirty="0"/>
              <a:t>100 customers</a:t>
            </a:r>
          </a:p>
          <a:p>
            <a:pPr lvl="1"/>
            <a:r>
              <a:rPr lang="en-US" sz="1700" dirty="0"/>
              <a:t>100 employees</a:t>
            </a:r>
          </a:p>
          <a:p>
            <a:pPr lvl="1"/>
            <a:r>
              <a:rPr lang="en-US" sz="1700" dirty="0"/>
              <a:t>400 legislative changes</a:t>
            </a:r>
          </a:p>
          <a:p>
            <a:pPr lvl="1"/>
            <a:endParaRPr lang="en-US" sz="1700" dirty="0"/>
          </a:p>
          <a:p>
            <a:pPr lvl="1"/>
            <a:endParaRPr lang="en-US" sz="1700" dirty="0"/>
          </a:p>
          <a:p>
            <a:pPr lvl="0"/>
            <a:endParaRPr lang="en-US" sz="1700" dirty="0"/>
          </a:p>
        </p:txBody>
      </p:sp>
      <p:pic>
        <p:nvPicPr>
          <p:cNvPr id="9" name="Picture 9">
            <a:extLst>
              <a:ext uri="{FF2B5EF4-FFF2-40B4-BE49-F238E27FC236}">
                <a16:creationId xmlns:a16="http://schemas.microsoft.com/office/drawing/2014/main" id="{BB1D618A-652D-88A6-4295-214797F98175}"/>
              </a:ext>
            </a:extLst>
          </p:cNvPr>
          <p:cNvPicPr>
            <a:picLocks noChangeAspect="1"/>
          </p:cNvPicPr>
          <p:nvPr/>
        </p:nvPicPr>
        <p:blipFill>
          <a:blip r:embed="rId3"/>
          <a:stretch>
            <a:fillRect/>
          </a:stretch>
        </p:blipFill>
        <p:spPr>
          <a:xfrm>
            <a:off x="11069305" y="-9"/>
            <a:ext cx="1122691" cy="584201"/>
          </a:xfrm>
          <a:prstGeom prst="rect">
            <a:avLst/>
          </a:prstGeom>
          <a:noFill/>
          <a:ln cap="flat">
            <a:noFill/>
          </a:ln>
        </p:spPr>
      </p:pic>
      <p:pic>
        <p:nvPicPr>
          <p:cNvPr id="10" name="Picture 17" descr="Logo&#10;&#10;Description automatically generated">
            <a:extLst>
              <a:ext uri="{FF2B5EF4-FFF2-40B4-BE49-F238E27FC236}">
                <a16:creationId xmlns:a16="http://schemas.microsoft.com/office/drawing/2014/main" id="{526176CA-7432-1E94-716C-B4F868BF10B4}"/>
              </a:ext>
            </a:extLst>
          </p:cNvPr>
          <p:cNvPicPr>
            <a:picLocks noChangeAspect="1"/>
          </p:cNvPicPr>
          <p:nvPr/>
        </p:nvPicPr>
        <p:blipFill>
          <a:blip r:embed="rId4"/>
          <a:stretch>
            <a:fillRect/>
          </a:stretch>
        </p:blipFill>
        <p:spPr>
          <a:xfrm>
            <a:off x="11282050" y="6467697"/>
            <a:ext cx="909946" cy="390302"/>
          </a:xfrm>
          <a:prstGeom prst="rect">
            <a:avLst/>
          </a:prstGeom>
          <a:noFill/>
          <a:ln cap="flat">
            <a:noFill/>
          </a:ln>
        </p:spPr>
      </p:pic>
      <p:pic>
        <p:nvPicPr>
          <p:cNvPr id="11" name="Picture 3" descr="Holistics - 5 Elementsv2">
            <a:extLst>
              <a:ext uri="{FF2B5EF4-FFF2-40B4-BE49-F238E27FC236}">
                <a16:creationId xmlns:a16="http://schemas.microsoft.com/office/drawing/2014/main" id="{A2E384F5-2768-76E9-8D93-F7504741E0B1}"/>
              </a:ext>
            </a:extLst>
          </p:cNvPr>
          <p:cNvPicPr>
            <a:picLocks noChangeAspect="1"/>
          </p:cNvPicPr>
          <p:nvPr/>
        </p:nvPicPr>
        <p:blipFill>
          <a:blip r:embed="rId5"/>
          <a:stretch>
            <a:fillRect/>
          </a:stretch>
        </p:blipFill>
        <p:spPr>
          <a:xfrm>
            <a:off x="5758406" y="1721751"/>
            <a:ext cx="5173474" cy="3414488"/>
          </a:xfrm>
          <a:prstGeom prst="rect">
            <a:avLst/>
          </a:prstGeom>
          <a:noFill/>
          <a:ln cap="flat">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name="Slide1059">
    <p:bg>
      <p:bgPr>
        <a:solidFill>
          <a:srgbClr val="FFFFFF"/>
        </a:solidFill>
        <a:effectLst/>
      </p:bgPr>
    </p:bg>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C356A428-6ED3-F5BC-73A5-9B7DE3DA18C3}"/>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itel 1">
            <a:extLst>
              <a:ext uri="{FF2B5EF4-FFF2-40B4-BE49-F238E27FC236}">
                <a16:creationId xmlns:a16="http://schemas.microsoft.com/office/drawing/2014/main" id="{DA2DADE4-8E60-667B-FB2F-A62088158221}"/>
              </a:ext>
            </a:extLst>
          </p:cNvPr>
          <p:cNvSpPr txBox="1">
            <a:spLocks noGrp="1"/>
          </p:cNvSpPr>
          <p:nvPr>
            <p:ph type="title"/>
          </p:nvPr>
        </p:nvSpPr>
        <p:spPr>
          <a:xfrm>
            <a:off x="638882" y="639193"/>
            <a:ext cx="3571810" cy="3573511"/>
          </a:xfrm>
        </p:spPr>
        <p:txBody>
          <a:bodyPr anchor="b"/>
          <a:lstStyle/>
          <a:p>
            <a:pPr lvl="0"/>
            <a:r>
              <a:rPr lang="en-US" sz="4600"/>
              <a:t>Risk determination method</a:t>
            </a:r>
          </a:p>
        </p:txBody>
      </p:sp>
      <p:sp>
        <p:nvSpPr>
          <p:cNvPr id="4" name="sketch line">
            <a:extLst>
              <a:ext uri="{FF2B5EF4-FFF2-40B4-BE49-F238E27FC236}">
                <a16:creationId xmlns:a16="http://schemas.microsoft.com/office/drawing/2014/main" id="{6923234F-FB1E-3C2B-0F8B-17099623DBEC}"/>
              </a:ext>
            </a:extLst>
          </p:cNvPr>
          <p:cNvSpPr>
            <a:spLocks noMove="1" noResize="1"/>
          </p:cNvSpPr>
          <p:nvPr/>
        </p:nvSpPr>
        <p:spPr>
          <a:xfrm>
            <a:off x="643280" y="4409264"/>
            <a:ext cx="3255099" cy="18288"/>
          </a:xfrm>
          <a:prstGeom prst="rect">
            <a:avLst/>
          </a:prstGeom>
          <a:solidFill>
            <a:srgbClr val="ED7D31"/>
          </a:solidFill>
          <a:ln w="38103" cap="rnd">
            <a:solidFill>
              <a:srgbClr val="ED7D31"/>
            </a:solidFill>
            <a:prstDash val="solid"/>
            <a:roun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5" name="Content Placeholder 3" descr="Chart&#10;&#10;Description automatically generated">
            <a:extLst>
              <a:ext uri="{FF2B5EF4-FFF2-40B4-BE49-F238E27FC236}">
                <a16:creationId xmlns:a16="http://schemas.microsoft.com/office/drawing/2014/main" id="{DAD454F0-62C2-C840-5932-994FACE3FEE5}"/>
              </a:ext>
            </a:extLst>
          </p:cNvPr>
          <p:cNvPicPr>
            <a:picLocks noGrp="1" noChangeAspect="1"/>
          </p:cNvPicPr>
          <p:nvPr>
            <p:ph type="pic" idx="4294967295"/>
          </p:nvPr>
        </p:nvPicPr>
        <p:blipFill>
          <a:blip r:embed="rId2"/>
          <a:srcRect l="49007"/>
          <a:stretch>
            <a:fillRect/>
          </a:stretch>
        </p:blipFill>
        <p:spPr>
          <a:xfrm>
            <a:off x="5402695" y="640080"/>
            <a:ext cx="5717816" cy="5550408"/>
          </a:xfrm>
        </p:spPr>
      </p:pic>
      <p:pic>
        <p:nvPicPr>
          <p:cNvPr id="6" name="Picture 5">
            <a:extLst>
              <a:ext uri="{FF2B5EF4-FFF2-40B4-BE49-F238E27FC236}">
                <a16:creationId xmlns:a16="http://schemas.microsoft.com/office/drawing/2014/main" id="{BE226876-D8DC-EE03-E255-1610589EE13F}"/>
              </a:ext>
            </a:extLst>
          </p:cNvPr>
          <p:cNvPicPr>
            <a:picLocks noChangeAspect="1"/>
          </p:cNvPicPr>
          <p:nvPr/>
        </p:nvPicPr>
        <p:blipFill>
          <a:blip r:embed="rId3"/>
          <a:stretch>
            <a:fillRect/>
          </a:stretch>
        </p:blipFill>
        <p:spPr>
          <a:xfrm>
            <a:off x="11069305" y="-9"/>
            <a:ext cx="1122691" cy="584201"/>
          </a:xfrm>
          <a:prstGeom prst="rect">
            <a:avLst/>
          </a:prstGeom>
          <a:noFill/>
          <a:ln cap="flat">
            <a:noFill/>
          </a:ln>
        </p:spPr>
      </p:pic>
      <p:pic>
        <p:nvPicPr>
          <p:cNvPr id="7" name="Picture 17" descr="Logo&#10;&#10;Description automatically generated">
            <a:extLst>
              <a:ext uri="{FF2B5EF4-FFF2-40B4-BE49-F238E27FC236}">
                <a16:creationId xmlns:a16="http://schemas.microsoft.com/office/drawing/2014/main" id="{DEA00538-C38D-48D9-39A6-E54C1311FEA4}"/>
              </a:ext>
            </a:extLst>
          </p:cNvPr>
          <p:cNvPicPr>
            <a:picLocks noChangeAspect="1"/>
          </p:cNvPicPr>
          <p:nvPr/>
        </p:nvPicPr>
        <p:blipFill>
          <a:blip r:embed="rId4"/>
          <a:stretch>
            <a:fillRect/>
          </a:stretch>
        </p:blipFill>
        <p:spPr>
          <a:xfrm>
            <a:off x="11282050" y="6465768"/>
            <a:ext cx="909946" cy="390302"/>
          </a:xfrm>
          <a:prstGeom prst="rect">
            <a:avLst/>
          </a:prstGeom>
          <a:noFill/>
          <a:ln cap="flat">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name="Slide1171">
    <p:bg>
      <p:bgPr>
        <a:solidFill>
          <a:srgbClr val="FFFFFF"/>
        </a:solidFill>
        <a:effectLst/>
      </p:bgPr>
    </p:bg>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E39E4C4B-FDBA-88C3-397B-F857CA48B17E}"/>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Rectangle 11">
            <a:extLst>
              <a:ext uri="{FF2B5EF4-FFF2-40B4-BE49-F238E27FC236}">
                <a16:creationId xmlns:a16="http://schemas.microsoft.com/office/drawing/2014/main" id="{F685300A-9CAE-5760-F09A-C1E36F324216}"/>
              </a:ext>
            </a:extLst>
          </p:cNvPr>
          <p:cNvSpPr>
            <a:spLocks noMove="1" noResize="1"/>
          </p:cNvSpPr>
          <p:nvPr/>
        </p:nvSpPr>
        <p:spPr>
          <a:xfrm>
            <a:off x="558204" y="0"/>
            <a:ext cx="11167448" cy="2018803"/>
          </a:xfrm>
          <a:prstGeom prst="rect">
            <a:avLst/>
          </a:prstGeom>
          <a:solidFill>
            <a:srgbClr val="FFFFFF"/>
          </a:solidFill>
          <a:ln w="9528" cap="flat">
            <a:solidFill>
              <a:srgbClr val="E1E1E1"/>
            </a:solidFill>
            <a:prstDash val="solid"/>
            <a:miter/>
          </a:ln>
          <a:effectLst>
            <a:outerShdw dist="38096" dir="2700000" algn="tl">
              <a:srgbClr val="D9D9D9">
                <a:alpha val="50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Rectangle 13">
            <a:extLst>
              <a:ext uri="{FF2B5EF4-FFF2-40B4-BE49-F238E27FC236}">
                <a16:creationId xmlns:a16="http://schemas.microsoft.com/office/drawing/2014/main" id="{6932C096-53F3-2FA0-1762-86F1C908D0E4}"/>
              </a:ext>
            </a:extLst>
          </p:cNvPr>
          <p:cNvSpPr>
            <a:spLocks noMove="1" noResize="1"/>
          </p:cNvSpPr>
          <p:nvPr/>
        </p:nvSpPr>
        <p:spPr>
          <a:xfrm>
            <a:off x="566928" y="0"/>
            <a:ext cx="11155680" cy="201168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Rectangle 2">
            <a:extLst>
              <a:ext uri="{FF2B5EF4-FFF2-40B4-BE49-F238E27FC236}">
                <a16:creationId xmlns:a16="http://schemas.microsoft.com/office/drawing/2014/main" id="{8215F6A6-5322-15C9-B098-936927F64704}"/>
              </a:ext>
            </a:extLst>
          </p:cNvPr>
          <p:cNvSpPr txBox="1">
            <a:spLocks noGrp="1"/>
          </p:cNvSpPr>
          <p:nvPr>
            <p:ph type="title"/>
          </p:nvPr>
        </p:nvSpPr>
        <p:spPr>
          <a:xfrm>
            <a:off x="1115568" y="548640"/>
            <a:ext cx="10168128" cy="1179576"/>
          </a:xfrm>
        </p:spPr>
        <p:txBody>
          <a:bodyPr/>
          <a:lstStyle/>
          <a:p>
            <a:pPr lvl="0"/>
            <a:r>
              <a:rPr lang="en-US" sz="4000"/>
              <a:t>Introduction</a:t>
            </a:r>
          </a:p>
        </p:txBody>
      </p:sp>
      <p:sp>
        <p:nvSpPr>
          <p:cNvPr id="6" name="Rectangle 15">
            <a:extLst>
              <a:ext uri="{FF2B5EF4-FFF2-40B4-BE49-F238E27FC236}">
                <a16:creationId xmlns:a16="http://schemas.microsoft.com/office/drawing/2014/main" id="{1CBC3527-B56A-8D6A-140E-6005CAA4B12B}"/>
              </a:ext>
            </a:extLst>
          </p:cNvPr>
          <p:cNvSpPr>
            <a:spLocks noMove="1" noResize="1"/>
          </p:cNvSpPr>
          <p:nvPr/>
        </p:nvSpPr>
        <p:spPr>
          <a:xfrm>
            <a:off x="498832" y="758952"/>
            <a:ext cx="128016" cy="704088"/>
          </a:xfrm>
          <a:prstGeom prst="rect">
            <a:avLst/>
          </a:prstGeom>
          <a:solidFill>
            <a:srgbClr val="ED7D3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 name="Rectangle 3">
            <a:extLst>
              <a:ext uri="{FF2B5EF4-FFF2-40B4-BE49-F238E27FC236}">
                <a16:creationId xmlns:a16="http://schemas.microsoft.com/office/drawing/2014/main" id="{98CB277E-EA90-C90F-1DF3-A457C8E61F44}"/>
              </a:ext>
            </a:extLst>
          </p:cNvPr>
          <p:cNvSpPr txBox="1">
            <a:spLocks noGrp="1"/>
          </p:cNvSpPr>
          <p:nvPr>
            <p:ph type="body" idx="4294967295"/>
          </p:nvPr>
        </p:nvSpPr>
        <p:spPr>
          <a:xfrm>
            <a:off x="1115568" y="2481946"/>
            <a:ext cx="10168128" cy="3695017"/>
          </a:xfrm>
        </p:spPr>
        <p:txBody>
          <a:bodyPr/>
          <a:lstStyle/>
          <a:p>
            <a:pPr marL="342900" lvl="0"/>
            <a:r>
              <a:rPr lang="en-US" sz="1700" dirty="0"/>
              <a:t>Food Safety Compliance</a:t>
            </a:r>
          </a:p>
          <a:p>
            <a:pPr marL="342900" lvl="0"/>
            <a:r>
              <a:rPr lang="en-US" sz="1700" dirty="0"/>
              <a:t>HACCP introduction</a:t>
            </a:r>
          </a:p>
          <a:p>
            <a:pPr marL="342900" lvl="0"/>
            <a:r>
              <a:rPr lang="en-US" sz="1700" dirty="0"/>
              <a:t>Methodology</a:t>
            </a:r>
          </a:p>
          <a:p>
            <a:pPr lvl="2"/>
            <a:r>
              <a:rPr lang="en-US" sz="1700" dirty="0"/>
              <a:t>Prerequisite program</a:t>
            </a:r>
          </a:p>
          <a:p>
            <a:pPr lvl="2"/>
            <a:r>
              <a:rPr lang="en-US" sz="1700" dirty="0"/>
              <a:t>Control measures</a:t>
            </a:r>
          </a:p>
          <a:p>
            <a:pPr marL="342900" lvl="0"/>
            <a:r>
              <a:rPr lang="en-US" sz="1700" dirty="0"/>
              <a:t>HACCP study: specific hazards</a:t>
            </a:r>
          </a:p>
          <a:p>
            <a:pPr marL="342900" lvl="0"/>
            <a:r>
              <a:rPr lang="en-US" sz="1700" b="1" dirty="0"/>
              <a:t>HACCP study: decision tree, raw materials and processes</a:t>
            </a:r>
          </a:p>
          <a:p>
            <a:pPr marL="342900" lvl="0"/>
            <a:r>
              <a:rPr lang="en-US" sz="1700" dirty="0"/>
              <a:t>Our company: HACCP</a:t>
            </a:r>
          </a:p>
          <a:p>
            <a:pPr marL="342900" lvl="0"/>
            <a:r>
              <a:rPr lang="en-US" sz="1700" dirty="0"/>
              <a:t>Legislation</a:t>
            </a:r>
          </a:p>
          <a:p>
            <a:pPr lvl="2"/>
            <a:r>
              <a:rPr lang="en-US" sz="1700" dirty="0"/>
              <a:t>EU regulations &amp; Information sheets &amp; Recall</a:t>
            </a:r>
          </a:p>
          <a:p>
            <a:pPr lvl="2"/>
            <a:r>
              <a:rPr lang="en-US" sz="1700" dirty="0"/>
              <a:t>Food Safety Authority</a:t>
            </a:r>
          </a:p>
        </p:txBody>
      </p:sp>
      <p:pic>
        <p:nvPicPr>
          <p:cNvPr id="8" name="Picture 12">
            <a:extLst>
              <a:ext uri="{FF2B5EF4-FFF2-40B4-BE49-F238E27FC236}">
                <a16:creationId xmlns:a16="http://schemas.microsoft.com/office/drawing/2014/main" id="{879ED16E-4BFF-186C-A853-7AB0858E10A4}"/>
              </a:ext>
            </a:extLst>
          </p:cNvPr>
          <p:cNvPicPr>
            <a:picLocks noChangeAspect="1"/>
          </p:cNvPicPr>
          <p:nvPr/>
        </p:nvPicPr>
        <p:blipFill>
          <a:blip r:embed="rId3"/>
          <a:stretch>
            <a:fillRect/>
          </a:stretch>
        </p:blipFill>
        <p:spPr>
          <a:xfrm>
            <a:off x="11069305" y="-9"/>
            <a:ext cx="1122691" cy="584201"/>
          </a:xfrm>
          <a:prstGeom prst="rect">
            <a:avLst/>
          </a:prstGeom>
          <a:noFill/>
          <a:ln cap="flat">
            <a:noFill/>
          </a:ln>
        </p:spPr>
      </p:pic>
      <p:pic>
        <p:nvPicPr>
          <p:cNvPr id="9" name="Picture 17" descr="Logo&#10;&#10;Description automatically generated">
            <a:extLst>
              <a:ext uri="{FF2B5EF4-FFF2-40B4-BE49-F238E27FC236}">
                <a16:creationId xmlns:a16="http://schemas.microsoft.com/office/drawing/2014/main" id="{6874DB24-709B-EB72-03C8-F76A2AB93558}"/>
              </a:ext>
            </a:extLst>
          </p:cNvPr>
          <p:cNvPicPr>
            <a:picLocks noChangeAspect="1"/>
          </p:cNvPicPr>
          <p:nvPr/>
        </p:nvPicPr>
        <p:blipFill>
          <a:blip r:embed="rId4"/>
          <a:stretch>
            <a:fillRect/>
          </a:stretch>
        </p:blipFill>
        <p:spPr>
          <a:xfrm>
            <a:off x="11282050" y="6465768"/>
            <a:ext cx="909946" cy="390302"/>
          </a:xfrm>
          <a:prstGeom prst="rect">
            <a:avLst/>
          </a:prstGeom>
          <a:noFill/>
          <a:ln cap="flat">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name="Slide1061">
    <p:bg>
      <p:bgPr>
        <a:solidFill>
          <a:srgbClr val="FFFFFF"/>
        </a:solidFill>
        <a:effectLst/>
      </p:bgPr>
    </p:bg>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A7A4D926-2954-47ED-69CF-3E1881D90CAB}"/>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Freeform: Shape 11">
            <a:extLst>
              <a:ext uri="{FF2B5EF4-FFF2-40B4-BE49-F238E27FC236}">
                <a16:creationId xmlns:a16="http://schemas.microsoft.com/office/drawing/2014/main" id="{CD934339-A7B5-6CBE-07D5-730125E07DBD}"/>
              </a:ext>
            </a:extLst>
          </p:cNvPr>
          <p:cNvSpPr>
            <a:spLocks noMove="1" noResize="1"/>
          </p:cNvSpPr>
          <p:nvPr/>
        </p:nvSpPr>
        <p:spPr>
          <a:xfrm>
            <a:off x="0" y="0"/>
            <a:ext cx="4959047" cy="6858000"/>
          </a:xfrm>
          <a:custGeom>
            <a:avLst/>
            <a:gdLst>
              <a:gd name="f0" fmla="val 10800000"/>
              <a:gd name="f1" fmla="val 5400000"/>
              <a:gd name="f2" fmla="val 180"/>
              <a:gd name="f3" fmla="val w"/>
              <a:gd name="f4" fmla="val h"/>
              <a:gd name="f5" fmla="val 0"/>
              <a:gd name="f6" fmla="val 4959047"/>
              <a:gd name="f7" fmla="val 6858000"/>
              <a:gd name="f8" fmla="val 4110127"/>
              <a:gd name="f9" fmla="val 4179024"/>
              <a:gd name="f10" fmla="val 123368"/>
              <a:gd name="f11" fmla="val 4668929"/>
              <a:gd name="f12" fmla="val 1045156"/>
              <a:gd name="f13" fmla="val 2189404"/>
              <a:gd name="f14" fmla="val 3429000"/>
              <a:gd name="f15" fmla="val 4668597"/>
              <a:gd name="f16" fmla="val 5812845"/>
              <a:gd name="f17" fmla="val 6734633"/>
              <a:gd name="f18" fmla="+- 0 0 -90"/>
              <a:gd name="f19" fmla="*/ f3 1 4959047"/>
              <a:gd name="f20" fmla="*/ f4 1 6858000"/>
              <a:gd name="f21" fmla="val f5"/>
              <a:gd name="f22" fmla="val f6"/>
              <a:gd name="f23" fmla="val f7"/>
              <a:gd name="f24" fmla="*/ f18 f0 1"/>
              <a:gd name="f25" fmla="+- f23 0 f21"/>
              <a:gd name="f26" fmla="+- f22 0 f21"/>
              <a:gd name="f27" fmla="*/ f24 1 f2"/>
              <a:gd name="f28" fmla="*/ f26 1 4959047"/>
              <a:gd name="f29" fmla="*/ f25 1 6858000"/>
              <a:gd name="f30" fmla="*/ 0 f26 1"/>
              <a:gd name="f31" fmla="*/ 0 f25 1"/>
              <a:gd name="f32" fmla="*/ 4110127 f26 1"/>
              <a:gd name="f33" fmla="*/ 4179024 f26 1"/>
              <a:gd name="f34" fmla="*/ 123368 f25 1"/>
              <a:gd name="f35" fmla="*/ 4959047 f26 1"/>
              <a:gd name="f36" fmla="*/ 3429000 f25 1"/>
              <a:gd name="f37" fmla="*/ 6734633 f25 1"/>
              <a:gd name="f38" fmla="*/ 6858000 f25 1"/>
              <a:gd name="f39" fmla="+- f27 0 f1"/>
              <a:gd name="f40" fmla="*/ f30 1 4959047"/>
              <a:gd name="f41" fmla="*/ f31 1 6858000"/>
              <a:gd name="f42" fmla="*/ f32 1 4959047"/>
              <a:gd name="f43" fmla="*/ f33 1 4959047"/>
              <a:gd name="f44" fmla="*/ f34 1 6858000"/>
              <a:gd name="f45" fmla="*/ f35 1 4959047"/>
              <a:gd name="f46" fmla="*/ f36 1 6858000"/>
              <a:gd name="f47" fmla="*/ f37 1 6858000"/>
              <a:gd name="f48" fmla="*/ f38 1 6858000"/>
              <a:gd name="f49" fmla="*/ f21 1 f28"/>
              <a:gd name="f50" fmla="*/ f22 1 f28"/>
              <a:gd name="f51" fmla="*/ f21 1 f29"/>
              <a:gd name="f52" fmla="*/ f23 1 f29"/>
              <a:gd name="f53" fmla="*/ f40 1 f28"/>
              <a:gd name="f54" fmla="*/ f41 1 f29"/>
              <a:gd name="f55" fmla="*/ f42 1 f28"/>
              <a:gd name="f56" fmla="*/ f43 1 f28"/>
              <a:gd name="f57" fmla="*/ f44 1 f29"/>
              <a:gd name="f58" fmla="*/ f45 1 f28"/>
              <a:gd name="f59" fmla="*/ f46 1 f29"/>
              <a:gd name="f60" fmla="*/ f47 1 f29"/>
              <a:gd name="f61" fmla="*/ f48 1 f29"/>
              <a:gd name="f62" fmla="*/ f49 f19 1"/>
              <a:gd name="f63" fmla="*/ f50 f19 1"/>
              <a:gd name="f64" fmla="*/ f52 f20 1"/>
              <a:gd name="f65" fmla="*/ f51 f20 1"/>
              <a:gd name="f66" fmla="*/ f53 f19 1"/>
              <a:gd name="f67" fmla="*/ f54 f20 1"/>
              <a:gd name="f68" fmla="*/ f55 f19 1"/>
              <a:gd name="f69" fmla="*/ f56 f19 1"/>
              <a:gd name="f70" fmla="*/ f57 f20 1"/>
              <a:gd name="f71" fmla="*/ f58 f19 1"/>
              <a:gd name="f72" fmla="*/ f59 f20 1"/>
              <a:gd name="f73" fmla="*/ f60 f20 1"/>
              <a:gd name="f74" fmla="*/ f61 f20 1"/>
            </a:gdLst>
            <a:ahLst/>
            <a:cxnLst>
              <a:cxn ang="3cd4">
                <a:pos x="hc" y="t"/>
              </a:cxn>
              <a:cxn ang="0">
                <a:pos x="r" y="vc"/>
              </a:cxn>
              <a:cxn ang="cd4">
                <a:pos x="hc" y="b"/>
              </a:cxn>
              <a:cxn ang="cd2">
                <a:pos x="l" y="vc"/>
              </a:cxn>
              <a:cxn ang="f39">
                <a:pos x="f66" y="f67"/>
              </a:cxn>
              <a:cxn ang="f39">
                <a:pos x="f68" y="f67"/>
              </a:cxn>
              <a:cxn ang="f39">
                <a:pos x="f69" y="f70"/>
              </a:cxn>
              <a:cxn ang="f39">
                <a:pos x="f71" y="f72"/>
              </a:cxn>
              <a:cxn ang="f39">
                <a:pos x="f69" y="f73"/>
              </a:cxn>
              <a:cxn ang="f39">
                <a:pos x="f68" y="f74"/>
              </a:cxn>
              <a:cxn ang="f39">
                <a:pos x="f66" y="f74"/>
              </a:cxn>
            </a:cxnLst>
            <a:rect l="f62" t="f65" r="f63" b="f64"/>
            <a:pathLst>
              <a:path w="4959047" h="6858000">
                <a:moveTo>
                  <a:pt x="f5" y="f5"/>
                </a:moveTo>
                <a:lnTo>
                  <a:pt x="f8" y="f5"/>
                </a:lnTo>
                <a:lnTo>
                  <a:pt x="f9" y="f10"/>
                </a:lnTo>
                <a:cubicBezTo>
                  <a:pt x="f11" y="f12"/>
                  <a:pt x="f6" y="f13"/>
                  <a:pt x="f6" y="f14"/>
                </a:cubicBezTo>
                <a:cubicBezTo>
                  <a:pt x="f6" y="f15"/>
                  <a:pt x="f11" y="f16"/>
                  <a:pt x="f9" y="f17"/>
                </a:cubicBezTo>
                <a:lnTo>
                  <a:pt x="f8" y="f7"/>
                </a:lnTo>
                <a:lnTo>
                  <a:pt x="f5" y="f7"/>
                </a:lnTo>
                <a:close/>
              </a:path>
            </a:pathLst>
          </a:custGeom>
          <a:solidFill>
            <a:srgbClr val="FFFFFF"/>
          </a:solidFill>
          <a:ln w="9528" cap="flat">
            <a:solidFill>
              <a:srgbClr val="E6E6E6"/>
            </a:solidFill>
            <a:prstDash val="solid"/>
            <a:miter/>
          </a:ln>
          <a:effectLst>
            <a:outerShdw dist="38103" algn="tl">
              <a:srgbClr val="D9D9D9">
                <a:alpha val="50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Freeform: Shape 13">
            <a:extLst>
              <a:ext uri="{FF2B5EF4-FFF2-40B4-BE49-F238E27FC236}">
                <a16:creationId xmlns:a16="http://schemas.microsoft.com/office/drawing/2014/main" id="{F5D6DF9D-5850-F684-EBF7-844D715582B7}"/>
              </a:ext>
            </a:extLst>
          </p:cNvPr>
          <p:cNvSpPr>
            <a:spLocks noMove="1" noResize="1"/>
          </p:cNvSpPr>
          <p:nvPr/>
        </p:nvSpPr>
        <p:spPr>
          <a:xfrm>
            <a:off x="0" y="0"/>
            <a:ext cx="4948888" cy="6858000"/>
          </a:xfrm>
          <a:custGeom>
            <a:avLst/>
            <a:gdLst>
              <a:gd name="f0" fmla="val 10800000"/>
              <a:gd name="f1" fmla="val 5400000"/>
              <a:gd name="f2" fmla="val 180"/>
              <a:gd name="f3" fmla="val w"/>
              <a:gd name="f4" fmla="val h"/>
              <a:gd name="f5" fmla="val 0"/>
              <a:gd name="f6" fmla="val 4948887"/>
              <a:gd name="f7" fmla="val 6858000"/>
              <a:gd name="f8" fmla="val 4099967"/>
              <a:gd name="f9" fmla="val 4168864"/>
              <a:gd name="f10" fmla="val 123368"/>
              <a:gd name="f11" fmla="val 4658769"/>
              <a:gd name="f12" fmla="val 1045156"/>
              <a:gd name="f13" fmla="val 2189404"/>
              <a:gd name="f14" fmla="val 3429000"/>
              <a:gd name="f15" fmla="val 4668597"/>
              <a:gd name="f16" fmla="val 5812845"/>
              <a:gd name="f17" fmla="val 6734633"/>
              <a:gd name="f18" fmla="+- 0 0 -90"/>
              <a:gd name="f19" fmla="*/ f3 1 4948887"/>
              <a:gd name="f20" fmla="*/ f4 1 6858000"/>
              <a:gd name="f21" fmla="val f5"/>
              <a:gd name="f22" fmla="val f6"/>
              <a:gd name="f23" fmla="val f7"/>
              <a:gd name="f24" fmla="*/ f18 f0 1"/>
              <a:gd name="f25" fmla="+- f23 0 f21"/>
              <a:gd name="f26" fmla="+- f22 0 f21"/>
              <a:gd name="f27" fmla="*/ f24 1 f2"/>
              <a:gd name="f28" fmla="*/ f26 1 4948887"/>
              <a:gd name="f29" fmla="*/ f25 1 6858000"/>
              <a:gd name="f30" fmla="*/ 0 f26 1"/>
              <a:gd name="f31" fmla="*/ 0 f25 1"/>
              <a:gd name="f32" fmla="*/ 4099967 f26 1"/>
              <a:gd name="f33" fmla="*/ 4168864 f26 1"/>
              <a:gd name="f34" fmla="*/ 123368 f25 1"/>
              <a:gd name="f35" fmla="*/ 4948887 f26 1"/>
              <a:gd name="f36" fmla="*/ 3429000 f25 1"/>
              <a:gd name="f37" fmla="*/ 6734633 f25 1"/>
              <a:gd name="f38" fmla="*/ 6858000 f25 1"/>
              <a:gd name="f39" fmla="+- f27 0 f1"/>
              <a:gd name="f40" fmla="*/ f30 1 4948887"/>
              <a:gd name="f41" fmla="*/ f31 1 6858000"/>
              <a:gd name="f42" fmla="*/ f32 1 4948887"/>
              <a:gd name="f43" fmla="*/ f33 1 4948887"/>
              <a:gd name="f44" fmla="*/ f34 1 6858000"/>
              <a:gd name="f45" fmla="*/ f35 1 4948887"/>
              <a:gd name="f46" fmla="*/ f36 1 6858000"/>
              <a:gd name="f47" fmla="*/ f37 1 6858000"/>
              <a:gd name="f48" fmla="*/ f38 1 6858000"/>
              <a:gd name="f49" fmla="*/ f21 1 f28"/>
              <a:gd name="f50" fmla="*/ f22 1 f28"/>
              <a:gd name="f51" fmla="*/ f21 1 f29"/>
              <a:gd name="f52" fmla="*/ f23 1 f29"/>
              <a:gd name="f53" fmla="*/ f40 1 f28"/>
              <a:gd name="f54" fmla="*/ f41 1 f29"/>
              <a:gd name="f55" fmla="*/ f42 1 f28"/>
              <a:gd name="f56" fmla="*/ f43 1 f28"/>
              <a:gd name="f57" fmla="*/ f44 1 f29"/>
              <a:gd name="f58" fmla="*/ f45 1 f28"/>
              <a:gd name="f59" fmla="*/ f46 1 f29"/>
              <a:gd name="f60" fmla="*/ f47 1 f29"/>
              <a:gd name="f61" fmla="*/ f48 1 f29"/>
              <a:gd name="f62" fmla="*/ f49 f19 1"/>
              <a:gd name="f63" fmla="*/ f50 f19 1"/>
              <a:gd name="f64" fmla="*/ f52 f20 1"/>
              <a:gd name="f65" fmla="*/ f51 f20 1"/>
              <a:gd name="f66" fmla="*/ f53 f19 1"/>
              <a:gd name="f67" fmla="*/ f54 f20 1"/>
              <a:gd name="f68" fmla="*/ f55 f19 1"/>
              <a:gd name="f69" fmla="*/ f56 f19 1"/>
              <a:gd name="f70" fmla="*/ f57 f20 1"/>
              <a:gd name="f71" fmla="*/ f58 f19 1"/>
              <a:gd name="f72" fmla="*/ f59 f20 1"/>
              <a:gd name="f73" fmla="*/ f60 f20 1"/>
              <a:gd name="f74" fmla="*/ f61 f20 1"/>
            </a:gdLst>
            <a:ahLst/>
            <a:cxnLst>
              <a:cxn ang="3cd4">
                <a:pos x="hc" y="t"/>
              </a:cxn>
              <a:cxn ang="0">
                <a:pos x="r" y="vc"/>
              </a:cxn>
              <a:cxn ang="cd4">
                <a:pos x="hc" y="b"/>
              </a:cxn>
              <a:cxn ang="cd2">
                <a:pos x="l" y="vc"/>
              </a:cxn>
              <a:cxn ang="f39">
                <a:pos x="f66" y="f67"/>
              </a:cxn>
              <a:cxn ang="f39">
                <a:pos x="f68" y="f67"/>
              </a:cxn>
              <a:cxn ang="f39">
                <a:pos x="f69" y="f70"/>
              </a:cxn>
              <a:cxn ang="f39">
                <a:pos x="f71" y="f72"/>
              </a:cxn>
              <a:cxn ang="f39">
                <a:pos x="f69" y="f73"/>
              </a:cxn>
              <a:cxn ang="f39">
                <a:pos x="f68" y="f74"/>
              </a:cxn>
              <a:cxn ang="f39">
                <a:pos x="f66" y="f74"/>
              </a:cxn>
            </a:cxnLst>
            <a:rect l="f62" t="f65" r="f63" b="f64"/>
            <a:pathLst>
              <a:path w="4948887" h="6858000">
                <a:moveTo>
                  <a:pt x="f5" y="f5"/>
                </a:moveTo>
                <a:lnTo>
                  <a:pt x="f8" y="f5"/>
                </a:lnTo>
                <a:lnTo>
                  <a:pt x="f9" y="f10"/>
                </a:lnTo>
                <a:cubicBezTo>
                  <a:pt x="f11" y="f12"/>
                  <a:pt x="f6" y="f13"/>
                  <a:pt x="f6" y="f14"/>
                </a:cubicBezTo>
                <a:cubicBezTo>
                  <a:pt x="f6" y="f15"/>
                  <a:pt x="f11" y="f16"/>
                  <a:pt x="f9" y="f17"/>
                </a:cubicBezTo>
                <a:lnTo>
                  <a:pt x="f8" y="f7"/>
                </a:lnTo>
                <a:lnTo>
                  <a:pt x="f5" y="f7"/>
                </a:lnTo>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Titel 1">
            <a:extLst>
              <a:ext uri="{FF2B5EF4-FFF2-40B4-BE49-F238E27FC236}">
                <a16:creationId xmlns:a16="http://schemas.microsoft.com/office/drawing/2014/main" id="{1E27F7ED-DCDD-3FB9-32E0-A808D394F088}"/>
              </a:ext>
            </a:extLst>
          </p:cNvPr>
          <p:cNvSpPr txBox="1">
            <a:spLocks noGrp="1"/>
          </p:cNvSpPr>
          <p:nvPr>
            <p:ph type="title"/>
          </p:nvPr>
        </p:nvSpPr>
        <p:spPr>
          <a:xfrm>
            <a:off x="477984" y="1122361"/>
            <a:ext cx="4023360" cy="3204130"/>
          </a:xfrm>
        </p:spPr>
        <p:txBody>
          <a:bodyPr anchor="b"/>
          <a:lstStyle/>
          <a:p>
            <a:pPr lvl="0"/>
            <a:r>
              <a:rPr lang="en-US" sz="4800"/>
              <a:t>Decision tree</a:t>
            </a:r>
          </a:p>
        </p:txBody>
      </p:sp>
      <p:sp>
        <p:nvSpPr>
          <p:cNvPr id="6" name="Rectangle 15">
            <a:extLst>
              <a:ext uri="{FF2B5EF4-FFF2-40B4-BE49-F238E27FC236}">
                <a16:creationId xmlns:a16="http://schemas.microsoft.com/office/drawing/2014/main" id="{DA028F66-A3C6-BC18-1364-DFB57408F0DC}"/>
              </a:ext>
            </a:extLst>
          </p:cNvPr>
          <p:cNvSpPr>
            <a:spLocks noMove="1" noResize="1"/>
          </p:cNvSpPr>
          <p:nvPr/>
        </p:nvSpPr>
        <p:spPr>
          <a:xfrm rot="5400013">
            <a:off x="759921" y="346795"/>
            <a:ext cx="146304" cy="704088"/>
          </a:xfrm>
          <a:prstGeom prst="rect">
            <a:avLst/>
          </a:prstGeom>
          <a:solidFill>
            <a:srgbClr val="ED7D3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 name="Rectangle 17">
            <a:extLst>
              <a:ext uri="{FF2B5EF4-FFF2-40B4-BE49-F238E27FC236}">
                <a16:creationId xmlns:a16="http://schemas.microsoft.com/office/drawing/2014/main" id="{F9B10E69-2C7E-34E8-0A50-DCBDE6823EE6}"/>
              </a:ext>
            </a:extLst>
          </p:cNvPr>
          <p:cNvSpPr>
            <a:spLocks noMove="1" noResize="1"/>
          </p:cNvSpPr>
          <p:nvPr/>
        </p:nvSpPr>
        <p:spPr>
          <a:xfrm>
            <a:off x="481029" y="4546918"/>
            <a:ext cx="4023360" cy="18288"/>
          </a:xfrm>
          <a:prstGeom prst="rect">
            <a:avLst/>
          </a:prstGeom>
          <a:solidFill>
            <a:srgbClr val="D5D5D5"/>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8" name="Content Placeholder 3" descr="Table&#10;&#10;Description automatically generated">
            <a:extLst>
              <a:ext uri="{FF2B5EF4-FFF2-40B4-BE49-F238E27FC236}">
                <a16:creationId xmlns:a16="http://schemas.microsoft.com/office/drawing/2014/main" id="{E3BAECC2-F845-00C2-F6B9-FA72BBFE9B1D}"/>
              </a:ext>
            </a:extLst>
          </p:cNvPr>
          <p:cNvPicPr>
            <a:picLocks noGrp="1" noChangeAspect="1"/>
          </p:cNvPicPr>
          <p:nvPr>
            <p:ph type="pic" idx="4294967295"/>
          </p:nvPr>
        </p:nvPicPr>
        <p:blipFill>
          <a:blip r:embed="rId2"/>
          <a:stretch>
            <a:fillRect/>
          </a:stretch>
        </p:blipFill>
        <p:spPr>
          <a:xfrm>
            <a:off x="5870475" y="625687"/>
            <a:ext cx="5496604" cy="5455383"/>
          </a:xfrm>
        </p:spPr>
      </p:pic>
      <p:pic>
        <p:nvPicPr>
          <p:cNvPr id="9" name="Picture 5">
            <a:extLst>
              <a:ext uri="{FF2B5EF4-FFF2-40B4-BE49-F238E27FC236}">
                <a16:creationId xmlns:a16="http://schemas.microsoft.com/office/drawing/2014/main" id="{D6A3A3FC-4AA2-A859-DB35-2FC78C7CC0C9}"/>
              </a:ext>
            </a:extLst>
          </p:cNvPr>
          <p:cNvPicPr>
            <a:picLocks noChangeAspect="1"/>
          </p:cNvPicPr>
          <p:nvPr/>
        </p:nvPicPr>
        <p:blipFill>
          <a:blip r:embed="rId3"/>
          <a:stretch>
            <a:fillRect/>
          </a:stretch>
        </p:blipFill>
        <p:spPr>
          <a:xfrm>
            <a:off x="11069305" y="-9"/>
            <a:ext cx="1122691" cy="584201"/>
          </a:xfrm>
          <a:prstGeom prst="rect">
            <a:avLst/>
          </a:prstGeom>
          <a:noFill/>
          <a:ln cap="flat">
            <a:noFill/>
          </a:ln>
        </p:spPr>
      </p:pic>
      <p:pic>
        <p:nvPicPr>
          <p:cNvPr id="10" name="Picture 17" descr="Logo&#10;&#10;Description automatically generated">
            <a:extLst>
              <a:ext uri="{FF2B5EF4-FFF2-40B4-BE49-F238E27FC236}">
                <a16:creationId xmlns:a16="http://schemas.microsoft.com/office/drawing/2014/main" id="{F756F6C1-48BF-07D3-7BF5-79014B31AD23}"/>
              </a:ext>
            </a:extLst>
          </p:cNvPr>
          <p:cNvPicPr>
            <a:picLocks noChangeAspect="1"/>
          </p:cNvPicPr>
          <p:nvPr/>
        </p:nvPicPr>
        <p:blipFill>
          <a:blip r:embed="rId4"/>
          <a:stretch>
            <a:fillRect/>
          </a:stretch>
        </p:blipFill>
        <p:spPr>
          <a:xfrm>
            <a:off x="11282050" y="6465768"/>
            <a:ext cx="909946" cy="390302"/>
          </a:xfrm>
          <a:prstGeom prst="rect">
            <a:avLst/>
          </a:prstGeom>
          <a:noFill/>
          <a:ln cap="flat">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name="Slide1063">
    <p:bg>
      <p:bgPr>
        <a:solidFill>
          <a:srgbClr val="FFFFFF"/>
        </a:solidFill>
        <a:effectLst/>
      </p:bgPr>
    </p:bg>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704C3CE9-282A-9892-0360-E76CD32F7329}"/>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Freeform: Shape 11">
            <a:extLst>
              <a:ext uri="{FF2B5EF4-FFF2-40B4-BE49-F238E27FC236}">
                <a16:creationId xmlns:a16="http://schemas.microsoft.com/office/drawing/2014/main" id="{69FC03DA-61F0-3D4F-6811-906B13BC499E}"/>
              </a:ext>
            </a:extLst>
          </p:cNvPr>
          <p:cNvSpPr>
            <a:spLocks noMove="1" noResize="1"/>
          </p:cNvSpPr>
          <p:nvPr/>
        </p:nvSpPr>
        <p:spPr>
          <a:xfrm>
            <a:off x="0" y="0"/>
            <a:ext cx="4959047" cy="6858000"/>
          </a:xfrm>
          <a:custGeom>
            <a:avLst/>
            <a:gdLst>
              <a:gd name="f0" fmla="val 10800000"/>
              <a:gd name="f1" fmla="val 5400000"/>
              <a:gd name="f2" fmla="val 180"/>
              <a:gd name="f3" fmla="val w"/>
              <a:gd name="f4" fmla="val h"/>
              <a:gd name="f5" fmla="val 0"/>
              <a:gd name="f6" fmla="val 4959047"/>
              <a:gd name="f7" fmla="val 6858000"/>
              <a:gd name="f8" fmla="val 4110127"/>
              <a:gd name="f9" fmla="val 4179024"/>
              <a:gd name="f10" fmla="val 123368"/>
              <a:gd name="f11" fmla="val 4668929"/>
              <a:gd name="f12" fmla="val 1045156"/>
              <a:gd name="f13" fmla="val 2189404"/>
              <a:gd name="f14" fmla="val 3429000"/>
              <a:gd name="f15" fmla="val 4668597"/>
              <a:gd name="f16" fmla="val 5812845"/>
              <a:gd name="f17" fmla="val 6734633"/>
              <a:gd name="f18" fmla="+- 0 0 -90"/>
              <a:gd name="f19" fmla="*/ f3 1 4959047"/>
              <a:gd name="f20" fmla="*/ f4 1 6858000"/>
              <a:gd name="f21" fmla="val f5"/>
              <a:gd name="f22" fmla="val f6"/>
              <a:gd name="f23" fmla="val f7"/>
              <a:gd name="f24" fmla="*/ f18 f0 1"/>
              <a:gd name="f25" fmla="+- f23 0 f21"/>
              <a:gd name="f26" fmla="+- f22 0 f21"/>
              <a:gd name="f27" fmla="*/ f24 1 f2"/>
              <a:gd name="f28" fmla="*/ f26 1 4959047"/>
              <a:gd name="f29" fmla="*/ f25 1 6858000"/>
              <a:gd name="f30" fmla="*/ 0 f26 1"/>
              <a:gd name="f31" fmla="*/ 0 f25 1"/>
              <a:gd name="f32" fmla="*/ 4110127 f26 1"/>
              <a:gd name="f33" fmla="*/ 4179024 f26 1"/>
              <a:gd name="f34" fmla="*/ 123368 f25 1"/>
              <a:gd name="f35" fmla="*/ 4959047 f26 1"/>
              <a:gd name="f36" fmla="*/ 3429000 f25 1"/>
              <a:gd name="f37" fmla="*/ 6734633 f25 1"/>
              <a:gd name="f38" fmla="*/ 6858000 f25 1"/>
              <a:gd name="f39" fmla="+- f27 0 f1"/>
              <a:gd name="f40" fmla="*/ f30 1 4959047"/>
              <a:gd name="f41" fmla="*/ f31 1 6858000"/>
              <a:gd name="f42" fmla="*/ f32 1 4959047"/>
              <a:gd name="f43" fmla="*/ f33 1 4959047"/>
              <a:gd name="f44" fmla="*/ f34 1 6858000"/>
              <a:gd name="f45" fmla="*/ f35 1 4959047"/>
              <a:gd name="f46" fmla="*/ f36 1 6858000"/>
              <a:gd name="f47" fmla="*/ f37 1 6858000"/>
              <a:gd name="f48" fmla="*/ f38 1 6858000"/>
              <a:gd name="f49" fmla="*/ f21 1 f28"/>
              <a:gd name="f50" fmla="*/ f22 1 f28"/>
              <a:gd name="f51" fmla="*/ f21 1 f29"/>
              <a:gd name="f52" fmla="*/ f23 1 f29"/>
              <a:gd name="f53" fmla="*/ f40 1 f28"/>
              <a:gd name="f54" fmla="*/ f41 1 f29"/>
              <a:gd name="f55" fmla="*/ f42 1 f28"/>
              <a:gd name="f56" fmla="*/ f43 1 f28"/>
              <a:gd name="f57" fmla="*/ f44 1 f29"/>
              <a:gd name="f58" fmla="*/ f45 1 f28"/>
              <a:gd name="f59" fmla="*/ f46 1 f29"/>
              <a:gd name="f60" fmla="*/ f47 1 f29"/>
              <a:gd name="f61" fmla="*/ f48 1 f29"/>
              <a:gd name="f62" fmla="*/ f49 f19 1"/>
              <a:gd name="f63" fmla="*/ f50 f19 1"/>
              <a:gd name="f64" fmla="*/ f52 f20 1"/>
              <a:gd name="f65" fmla="*/ f51 f20 1"/>
              <a:gd name="f66" fmla="*/ f53 f19 1"/>
              <a:gd name="f67" fmla="*/ f54 f20 1"/>
              <a:gd name="f68" fmla="*/ f55 f19 1"/>
              <a:gd name="f69" fmla="*/ f56 f19 1"/>
              <a:gd name="f70" fmla="*/ f57 f20 1"/>
              <a:gd name="f71" fmla="*/ f58 f19 1"/>
              <a:gd name="f72" fmla="*/ f59 f20 1"/>
              <a:gd name="f73" fmla="*/ f60 f20 1"/>
              <a:gd name="f74" fmla="*/ f61 f20 1"/>
            </a:gdLst>
            <a:ahLst/>
            <a:cxnLst>
              <a:cxn ang="3cd4">
                <a:pos x="hc" y="t"/>
              </a:cxn>
              <a:cxn ang="0">
                <a:pos x="r" y="vc"/>
              </a:cxn>
              <a:cxn ang="cd4">
                <a:pos x="hc" y="b"/>
              </a:cxn>
              <a:cxn ang="cd2">
                <a:pos x="l" y="vc"/>
              </a:cxn>
              <a:cxn ang="f39">
                <a:pos x="f66" y="f67"/>
              </a:cxn>
              <a:cxn ang="f39">
                <a:pos x="f68" y="f67"/>
              </a:cxn>
              <a:cxn ang="f39">
                <a:pos x="f69" y="f70"/>
              </a:cxn>
              <a:cxn ang="f39">
                <a:pos x="f71" y="f72"/>
              </a:cxn>
              <a:cxn ang="f39">
                <a:pos x="f69" y="f73"/>
              </a:cxn>
              <a:cxn ang="f39">
                <a:pos x="f68" y="f74"/>
              </a:cxn>
              <a:cxn ang="f39">
                <a:pos x="f66" y="f74"/>
              </a:cxn>
            </a:cxnLst>
            <a:rect l="f62" t="f65" r="f63" b="f64"/>
            <a:pathLst>
              <a:path w="4959047" h="6858000">
                <a:moveTo>
                  <a:pt x="f5" y="f5"/>
                </a:moveTo>
                <a:lnTo>
                  <a:pt x="f8" y="f5"/>
                </a:lnTo>
                <a:lnTo>
                  <a:pt x="f9" y="f10"/>
                </a:lnTo>
                <a:cubicBezTo>
                  <a:pt x="f11" y="f12"/>
                  <a:pt x="f6" y="f13"/>
                  <a:pt x="f6" y="f14"/>
                </a:cubicBezTo>
                <a:cubicBezTo>
                  <a:pt x="f6" y="f15"/>
                  <a:pt x="f11" y="f16"/>
                  <a:pt x="f9" y="f17"/>
                </a:cubicBezTo>
                <a:lnTo>
                  <a:pt x="f8" y="f7"/>
                </a:lnTo>
                <a:lnTo>
                  <a:pt x="f5" y="f7"/>
                </a:lnTo>
                <a:close/>
              </a:path>
            </a:pathLst>
          </a:custGeom>
          <a:solidFill>
            <a:srgbClr val="FFFFFF"/>
          </a:solidFill>
          <a:ln w="9528" cap="flat">
            <a:solidFill>
              <a:srgbClr val="E6E6E6"/>
            </a:solidFill>
            <a:prstDash val="solid"/>
            <a:miter/>
          </a:ln>
          <a:effectLst>
            <a:outerShdw dist="38103" algn="tl">
              <a:srgbClr val="D9D9D9">
                <a:alpha val="50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Freeform: Shape 13">
            <a:extLst>
              <a:ext uri="{FF2B5EF4-FFF2-40B4-BE49-F238E27FC236}">
                <a16:creationId xmlns:a16="http://schemas.microsoft.com/office/drawing/2014/main" id="{53081DC5-D966-6F8C-F318-BF62859DA553}"/>
              </a:ext>
            </a:extLst>
          </p:cNvPr>
          <p:cNvSpPr>
            <a:spLocks noMove="1" noResize="1"/>
          </p:cNvSpPr>
          <p:nvPr/>
        </p:nvSpPr>
        <p:spPr>
          <a:xfrm>
            <a:off x="0" y="0"/>
            <a:ext cx="4948888" cy="6858000"/>
          </a:xfrm>
          <a:custGeom>
            <a:avLst/>
            <a:gdLst>
              <a:gd name="f0" fmla="val 10800000"/>
              <a:gd name="f1" fmla="val 5400000"/>
              <a:gd name="f2" fmla="val 180"/>
              <a:gd name="f3" fmla="val w"/>
              <a:gd name="f4" fmla="val h"/>
              <a:gd name="f5" fmla="val 0"/>
              <a:gd name="f6" fmla="val 4948887"/>
              <a:gd name="f7" fmla="val 6858000"/>
              <a:gd name="f8" fmla="val 4099967"/>
              <a:gd name="f9" fmla="val 4168864"/>
              <a:gd name="f10" fmla="val 123368"/>
              <a:gd name="f11" fmla="val 4658769"/>
              <a:gd name="f12" fmla="val 1045156"/>
              <a:gd name="f13" fmla="val 2189404"/>
              <a:gd name="f14" fmla="val 3429000"/>
              <a:gd name="f15" fmla="val 4668597"/>
              <a:gd name="f16" fmla="val 5812845"/>
              <a:gd name="f17" fmla="val 6734633"/>
              <a:gd name="f18" fmla="+- 0 0 -90"/>
              <a:gd name="f19" fmla="*/ f3 1 4948887"/>
              <a:gd name="f20" fmla="*/ f4 1 6858000"/>
              <a:gd name="f21" fmla="val f5"/>
              <a:gd name="f22" fmla="val f6"/>
              <a:gd name="f23" fmla="val f7"/>
              <a:gd name="f24" fmla="*/ f18 f0 1"/>
              <a:gd name="f25" fmla="+- f23 0 f21"/>
              <a:gd name="f26" fmla="+- f22 0 f21"/>
              <a:gd name="f27" fmla="*/ f24 1 f2"/>
              <a:gd name="f28" fmla="*/ f26 1 4948887"/>
              <a:gd name="f29" fmla="*/ f25 1 6858000"/>
              <a:gd name="f30" fmla="*/ 0 f26 1"/>
              <a:gd name="f31" fmla="*/ 0 f25 1"/>
              <a:gd name="f32" fmla="*/ 4099967 f26 1"/>
              <a:gd name="f33" fmla="*/ 4168864 f26 1"/>
              <a:gd name="f34" fmla="*/ 123368 f25 1"/>
              <a:gd name="f35" fmla="*/ 4948887 f26 1"/>
              <a:gd name="f36" fmla="*/ 3429000 f25 1"/>
              <a:gd name="f37" fmla="*/ 6734633 f25 1"/>
              <a:gd name="f38" fmla="*/ 6858000 f25 1"/>
              <a:gd name="f39" fmla="+- f27 0 f1"/>
              <a:gd name="f40" fmla="*/ f30 1 4948887"/>
              <a:gd name="f41" fmla="*/ f31 1 6858000"/>
              <a:gd name="f42" fmla="*/ f32 1 4948887"/>
              <a:gd name="f43" fmla="*/ f33 1 4948887"/>
              <a:gd name="f44" fmla="*/ f34 1 6858000"/>
              <a:gd name="f45" fmla="*/ f35 1 4948887"/>
              <a:gd name="f46" fmla="*/ f36 1 6858000"/>
              <a:gd name="f47" fmla="*/ f37 1 6858000"/>
              <a:gd name="f48" fmla="*/ f38 1 6858000"/>
              <a:gd name="f49" fmla="*/ f21 1 f28"/>
              <a:gd name="f50" fmla="*/ f22 1 f28"/>
              <a:gd name="f51" fmla="*/ f21 1 f29"/>
              <a:gd name="f52" fmla="*/ f23 1 f29"/>
              <a:gd name="f53" fmla="*/ f40 1 f28"/>
              <a:gd name="f54" fmla="*/ f41 1 f29"/>
              <a:gd name="f55" fmla="*/ f42 1 f28"/>
              <a:gd name="f56" fmla="*/ f43 1 f28"/>
              <a:gd name="f57" fmla="*/ f44 1 f29"/>
              <a:gd name="f58" fmla="*/ f45 1 f28"/>
              <a:gd name="f59" fmla="*/ f46 1 f29"/>
              <a:gd name="f60" fmla="*/ f47 1 f29"/>
              <a:gd name="f61" fmla="*/ f48 1 f29"/>
              <a:gd name="f62" fmla="*/ f49 f19 1"/>
              <a:gd name="f63" fmla="*/ f50 f19 1"/>
              <a:gd name="f64" fmla="*/ f52 f20 1"/>
              <a:gd name="f65" fmla="*/ f51 f20 1"/>
              <a:gd name="f66" fmla="*/ f53 f19 1"/>
              <a:gd name="f67" fmla="*/ f54 f20 1"/>
              <a:gd name="f68" fmla="*/ f55 f19 1"/>
              <a:gd name="f69" fmla="*/ f56 f19 1"/>
              <a:gd name="f70" fmla="*/ f57 f20 1"/>
              <a:gd name="f71" fmla="*/ f58 f19 1"/>
              <a:gd name="f72" fmla="*/ f59 f20 1"/>
              <a:gd name="f73" fmla="*/ f60 f20 1"/>
              <a:gd name="f74" fmla="*/ f61 f20 1"/>
            </a:gdLst>
            <a:ahLst/>
            <a:cxnLst>
              <a:cxn ang="3cd4">
                <a:pos x="hc" y="t"/>
              </a:cxn>
              <a:cxn ang="0">
                <a:pos x="r" y="vc"/>
              </a:cxn>
              <a:cxn ang="cd4">
                <a:pos x="hc" y="b"/>
              </a:cxn>
              <a:cxn ang="cd2">
                <a:pos x="l" y="vc"/>
              </a:cxn>
              <a:cxn ang="f39">
                <a:pos x="f66" y="f67"/>
              </a:cxn>
              <a:cxn ang="f39">
                <a:pos x="f68" y="f67"/>
              </a:cxn>
              <a:cxn ang="f39">
                <a:pos x="f69" y="f70"/>
              </a:cxn>
              <a:cxn ang="f39">
                <a:pos x="f71" y="f72"/>
              </a:cxn>
              <a:cxn ang="f39">
                <a:pos x="f69" y="f73"/>
              </a:cxn>
              <a:cxn ang="f39">
                <a:pos x="f68" y="f74"/>
              </a:cxn>
              <a:cxn ang="f39">
                <a:pos x="f66" y="f74"/>
              </a:cxn>
            </a:cxnLst>
            <a:rect l="f62" t="f65" r="f63" b="f64"/>
            <a:pathLst>
              <a:path w="4948887" h="6858000">
                <a:moveTo>
                  <a:pt x="f5" y="f5"/>
                </a:moveTo>
                <a:lnTo>
                  <a:pt x="f8" y="f5"/>
                </a:lnTo>
                <a:lnTo>
                  <a:pt x="f9" y="f10"/>
                </a:lnTo>
                <a:cubicBezTo>
                  <a:pt x="f11" y="f12"/>
                  <a:pt x="f6" y="f13"/>
                  <a:pt x="f6" y="f14"/>
                </a:cubicBezTo>
                <a:cubicBezTo>
                  <a:pt x="f6" y="f15"/>
                  <a:pt x="f11" y="f16"/>
                  <a:pt x="f9" y="f17"/>
                </a:cubicBezTo>
                <a:lnTo>
                  <a:pt x="f8" y="f7"/>
                </a:lnTo>
                <a:lnTo>
                  <a:pt x="f5" y="f7"/>
                </a:lnTo>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Titel 1">
            <a:extLst>
              <a:ext uri="{FF2B5EF4-FFF2-40B4-BE49-F238E27FC236}">
                <a16:creationId xmlns:a16="http://schemas.microsoft.com/office/drawing/2014/main" id="{3446A815-52F4-A906-54F1-9006777293C6}"/>
              </a:ext>
            </a:extLst>
          </p:cNvPr>
          <p:cNvSpPr txBox="1">
            <a:spLocks noGrp="1"/>
          </p:cNvSpPr>
          <p:nvPr>
            <p:ph type="title"/>
          </p:nvPr>
        </p:nvSpPr>
        <p:spPr>
          <a:xfrm>
            <a:off x="477984" y="1122361"/>
            <a:ext cx="4023360" cy="3204130"/>
          </a:xfrm>
        </p:spPr>
        <p:txBody>
          <a:bodyPr anchor="b"/>
          <a:lstStyle/>
          <a:p>
            <a:pPr lvl="0"/>
            <a:r>
              <a:rPr lang="en-US" sz="4800"/>
              <a:t>HACCP study: </a:t>
            </a:r>
            <a:br>
              <a:rPr lang="en-US" sz="4800"/>
            </a:br>
            <a:r>
              <a:rPr lang="en-US" sz="4800"/>
              <a:t>raw materials and processes</a:t>
            </a:r>
          </a:p>
        </p:txBody>
      </p:sp>
      <p:sp>
        <p:nvSpPr>
          <p:cNvPr id="6" name="Rectangle 15">
            <a:extLst>
              <a:ext uri="{FF2B5EF4-FFF2-40B4-BE49-F238E27FC236}">
                <a16:creationId xmlns:a16="http://schemas.microsoft.com/office/drawing/2014/main" id="{DE3DAB44-B4C6-6B4B-2AEA-372246D64C35}"/>
              </a:ext>
            </a:extLst>
          </p:cNvPr>
          <p:cNvSpPr>
            <a:spLocks noMove="1" noResize="1"/>
          </p:cNvSpPr>
          <p:nvPr/>
        </p:nvSpPr>
        <p:spPr>
          <a:xfrm rot="5400013">
            <a:off x="759921" y="346795"/>
            <a:ext cx="146304" cy="704088"/>
          </a:xfrm>
          <a:prstGeom prst="rect">
            <a:avLst/>
          </a:prstGeom>
          <a:solidFill>
            <a:srgbClr val="ED7D3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 name="Rectangle 17">
            <a:extLst>
              <a:ext uri="{FF2B5EF4-FFF2-40B4-BE49-F238E27FC236}">
                <a16:creationId xmlns:a16="http://schemas.microsoft.com/office/drawing/2014/main" id="{C1231BD2-5479-34CA-EA95-234789584861}"/>
              </a:ext>
            </a:extLst>
          </p:cNvPr>
          <p:cNvSpPr>
            <a:spLocks noMove="1" noResize="1"/>
          </p:cNvSpPr>
          <p:nvPr/>
        </p:nvSpPr>
        <p:spPr>
          <a:xfrm>
            <a:off x="481029" y="4546918"/>
            <a:ext cx="4023360" cy="18288"/>
          </a:xfrm>
          <a:prstGeom prst="rect">
            <a:avLst/>
          </a:prstGeom>
          <a:solidFill>
            <a:srgbClr val="D5D5D5"/>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8" name="Content Placeholder 4" descr="Table&#10;&#10;Description automatically generated">
            <a:extLst>
              <a:ext uri="{FF2B5EF4-FFF2-40B4-BE49-F238E27FC236}">
                <a16:creationId xmlns:a16="http://schemas.microsoft.com/office/drawing/2014/main" id="{ED61180F-589D-967A-D227-CE88EDBEA4AF}"/>
              </a:ext>
            </a:extLst>
          </p:cNvPr>
          <p:cNvPicPr>
            <a:picLocks noGrp="1" noChangeAspect="1"/>
          </p:cNvPicPr>
          <p:nvPr>
            <p:ph type="pic" idx="4294967295"/>
          </p:nvPr>
        </p:nvPicPr>
        <p:blipFill>
          <a:blip r:embed="rId2"/>
          <a:stretch>
            <a:fillRect/>
          </a:stretch>
        </p:blipFill>
        <p:spPr>
          <a:xfrm>
            <a:off x="5414354" y="1438735"/>
            <a:ext cx="6408837" cy="3829278"/>
          </a:xfrm>
        </p:spPr>
      </p:pic>
      <p:pic>
        <p:nvPicPr>
          <p:cNvPr id="9" name="Picture 5">
            <a:extLst>
              <a:ext uri="{FF2B5EF4-FFF2-40B4-BE49-F238E27FC236}">
                <a16:creationId xmlns:a16="http://schemas.microsoft.com/office/drawing/2014/main" id="{40A60E5D-A094-37B5-5AE6-5B118B781F42}"/>
              </a:ext>
            </a:extLst>
          </p:cNvPr>
          <p:cNvPicPr>
            <a:picLocks noChangeAspect="1"/>
          </p:cNvPicPr>
          <p:nvPr/>
        </p:nvPicPr>
        <p:blipFill>
          <a:blip r:embed="rId3"/>
          <a:stretch>
            <a:fillRect/>
          </a:stretch>
        </p:blipFill>
        <p:spPr>
          <a:xfrm>
            <a:off x="11069305" y="-9"/>
            <a:ext cx="1122691" cy="584201"/>
          </a:xfrm>
          <a:prstGeom prst="rect">
            <a:avLst/>
          </a:prstGeom>
          <a:noFill/>
          <a:ln cap="flat">
            <a:noFill/>
          </a:ln>
        </p:spPr>
      </p:pic>
      <p:pic>
        <p:nvPicPr>
          <p:cNvPr id="10" name="Picture 17" descr="Logo&#10;&#10;Description automatically generated">
            <a:extLst>
              <a:ext uri="{FF2B5EF4-FFF2-40B4-BE49-F238E27FC236}">
                <a16:creationId xmlns:a16="http://schemas.microsoft.com/office/drawing/2014/main" id="{A2505ECB-DAF3-D92D-032F-0AA23E179113}"/>
              </a:ext>
            </a:extLst>
          </p:cNvPr>
          <p:cNvPicPr>
            <a:picLocks noChangeAspect="1"/>
          </p:cNvPicPr>
          <p:nvPr/>
        </p:nvPicPr>
        <p:blipFill>
          <a:blip r:embed="rId4"/>
          <a:stretch>
            <a:fillRect/>
          </a:stretch>
        </p:blipFill>
        <p:spPr>
          <a:xfrm>
            <a:off x="11282050" y="6465768"/>
            <a:ext cx="909946" cy="390302"/>
          </a:xfrm>
          <a:prstGeom prst="rect">
            <a:avLst/>
          </a:prstGeom>
          <a:noFill/>
          <a:ln cap="flat">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name="Slide1064">
    <p:bg>
      <p:bgPr>
        <a:solidFill>
          <a:srgbClr val="FFFFFF"/>
        </a:solidFill>
        <a:effectLst/>
      </p:bgPr>
    </p:bg>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C254DE02-D150-A406-29CE-FB5FDA218E75}"/>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Freeform: Shape 11">
            <a:extLst>
              <a:ext uri="{FF2B5EF4-FFF2-40B4-BE49-F238E27FC236}">
                <a16:creationId xmlns:a16="http://schemas.microsoft.com/office/drawing/2014/main" id="{C775CAB0-0F97-817D-3019-B1C3F9059963}"/>
              </a:ext>
            </a:extLst>
          </p:cNvPr>
          <p:cNvSpPr>
            <a:spLocks noMove="1" noResize="1"/>
          </p:cNvSpPr>
          <p:nvPr/>
        </p:nvSpPr>
        <p:spPr>
          <a:xfrm>
            <a:off x="0" y="0"/>
            <a:ext cx="4959047" cy="6858000"/>
          </a:xfrm>
          <a:custGeom>
            <a:avLst/>
            <a:gdLst>
              <a:gd name="f0" fmla="val 10800000"/>
              <a:gd name="f1" fmla="val 5400000"/>
              <a:gd name="f2" fmla="val 180"/>
              <a:gd name="f3" fmla="val w"/>
              <a:gd name="f4" fmla="val h"/>
              <a:gd name="f5" fmla="val 0"/>
              <a:gd name="f6" fmla="val 4959047"/>
              <a:gd name="f7" fmla="val 6858000"/>
              <a:gd name="f8" fmla="val 4110127"/>
              <a:gd name="f9" fmla="val 4179024"/>
              <a:gd name="f10" fmla="val 123368"/>
              <a:gd name="f11" fmla="val 4668929"/>
              <a:gd name="f12" fmla="val 1045156"/>
              <a:gd name="f13" fmla="val 2189404"/>
              <a:gd name="f14" fmla="val 3429000"/>
              <a:gd name="f15" fmla="val 4668597"/>
              <a:gd name="f16" fmla="val 5812845"/>
              <a:gd name="f17" fmla="val 6734633"/>
              <a:gd name="f18" fmla="+- 0 0 -90"/>
              <a:gd name="f19" fmla="*/ f3 1 4959047"/>
              <a:gd name="f20" fmla="*/ f4 1 6858000"/>
              <a:gd name="f21" fmla="val f5"/>
              <a:gd name="f22" fmla="val f6"/>
              <a:gd name="f23" fmla="val f7"/>
              <a:gd name="f24" fmla="*/ f18 f0 1"/>
              <a:gd name="f25" fmla="+- f23 0 f21"/>
              <a:gd name="f26" fmla="+- f22 0 f21"/>
              <a:gd name="f27" fmla="*/ f24 1 f2"/>
              <a:gd name="f28" fmla="*/ f26 1 4959047"/>
              <a:gd name="f29" fmla="*/ f25 1 6858000"/>
              <a:gd name="f30" fmla="*/ 0 f26 1"/>
              <a:gd name="f31" fmla="*/ 0 f25 1"/>
              <a:gd name="f32" fmla="*/ 4110127 f26 1"/>
              <a:gd name="f33" fmla="*/ 4179024 f26 1"/>
              <a:gd name="f34" fmla="*/ 123368 f25 1"/>
              <a:gd name="f35" fmla="*/ 4959047 f26 1"/>
              <a:gd name="f36" fmla="*/ 3429000 f25 1"/>
              <a:gd name="f37" fmla="*/ 6734633 f25 1"/>
              <a:gd name="f38" fmla="*/ 6858000 f25 1"/>
              <a:gd name="f39" fmla="+- f27 0 f1"/>
              <a:gd name="f40" fmla="*/ f30 1 4959047"/>
              <a:gd name="f41" fmla="*/ f31 1 6858000"/>
              <a:gd name="f42" fmla="*/ f32 1 4959047"/>
              <a:gd name="f43" fmla="*/ f33 1 4959047"/>
              <a:gd name="f44" fmla="*/ f34 1 6858000"/>
              <a:gd name="f45" fmla="*/ f35 1 4959047"/>
              <a:gd name="f46" fmla="*/ f36 1 6858000"/>
              <a:gd name="f47" fmla="*/ f37 1 6858000"/>
              <a:gd name="f48" fmla="*/ f38 1 6858000"/>
              <a:gd name="f49" fmla="*/ f21 1 f28"/>
              <a:gd name="f50" fmla="*/ f22 1 f28"/>
              <a:gd name="f51" fmla="*/ f21 1 f29"/>
              <a:gd name="f52" fmla="*/ f23 1 f29"/>
              <a:gd name="f53" fmla="*/ f40 1 f28"/>
              <a:gd name="f54" fmla="*/ f41 1 f29"/>
              <a:gd name="f55" fmla="*/ f42 1 f28"/>
              <a:gd name="f56" fmla="*/ f43 1 f28"/>
              <a:gd name="f57" fmla="*/ f44 1 f29"/>
              <a:gd name="f58" fmla="*/ f45 1 f28"/>
              <a:gd name="f59" fmla="*/ f46 1 f29"/>
              <a:gd name="f60" fmla="*/ f47 1 f29"/>
              <a:gd name="f61" fmla="*/ f48 1 f29"/>
              <a:gd name="f62" fmla="*/ f49 f19 1"/>
              <a:gd name="f63" fmla="*/ f50 f19 1"/>
              <a:gd name="f64" fmla="*/ f52 f20 1"/>
              <a:gd name="f65" fmla="*/ f51 f20 1"/>
              <a:gd name="f66" fmla="*/ f53 f19 1"/>
              <a:gd name="f67" fmla="*/ f54 f20 1"/>
              <a:gd name="f68" fmla="*/ f55 f19 1"/>
              <a:gd name="f69" fmla="*/ f56 f19 1"/>
              <a:gd name="f70" fmla="*/ f57 f20 1"/>
              <a:gd name="f71" fmla="*/ f58 f19 1"/>
              <a:gd name="f72" fmla="*/ f59 f20 1"/>
              <a:gd name="f73" fmla="*/ f60 f20 1"/>
              <a:gd name="f74" fmla="*/ f61 f20 1"/>
            </a:gdLst>
            <a:ahLst/>
            <a:cxnLst>
              <a:cxn ang="3cd4">
                <a:pos x="hc" y="t"/>
              </a:cxn>
              <a:cxn ang="0">
                <a:pos x="r" y="vc"/>
              </a:cxn>
              <a:cxn ang="cd4">
                <a:pos x="hc" y="b"/>
              </a:cxn>
              <a:cxn ang="cd2">
                <a:pos x="l" y="vc"/>
              </a:cxn>
              <a:cxn ang="f39">
                <a:pos x="f66" y="f67"/>
              </a:cxn>
              <a:cxn ang="f39">
                <a:pos x="f68" y="f67"/>
              </a:cxn>
              <a:cxn ang="f39">
                <a:pos x="f69" y="f70"/>
              </a:cxn>
              <a:cxn ang="f39">
                <a:pos x="f71" y="f72"/>
              </a:cxn>
              <a:cxn ang="f39">
                <a:pos x="f69" y="f73"/>
              </a:cxn>
              <a:cxn ang="f39">
                <a:pos x="f68" y="f74"/>
              </a:cxn>
              <a:cxn ang="f39">
                <a:pos x="f66" y="f74"/>
              </a:cxn>
            </a:cxnLst>
            <a:rect l="f62" t="f65" r="f63" b="f64"/>
            <a:pathLst>
              <a:path w="4959047" h="6858000">
                <a:moveTo>
                  <a:pt x="f5" y="f5"/>
                </a:moveTo>
                <a:lnTo>
                  <a:pt x="f8" y="f5"/>
                </a:lnTo>
                <a:lnTo>
                  <a:pt x="f9" y="f10"/>
                </a:lnTo>
                <a:cubicBezTo>
                  <a:pt x="f11" y="f12"/>
                  <a:pt x="f6" y="f13"/>
                  <a:pt x="f6" y="f14"/>
                </a:cubicBezTo>
                <a:cubicBezTo>
                  <a:pt x="f6" y="f15"/>
                  <a:pt x="f11" y="f16"/>
                  <a:pt x="f9" y="f17"/>
                </a:cubicBezTo>
                <a:lnTo>
                  <a:pt x="f8" y="f7"/>
                </a:lnTo>
                <a:lnTo>
                  <a:pt x="f5" y="f7"/>
                </a:lnTo>
                <a:close/>
              </a:path>
            </a:pathLst>
          </a:custGeom>
          <a:solidFill>
            <a:srgbClr val="FFFFFF"/>
          </a:solidFill>
          <a:ln w="9528" cap="flat">
            <a:solidFill>
              <a:srgbClr val="E6E6E6"/>
            </a:solidFill>
            <a:prstDash val="solid"/>
            <a:miter/>
          </a:ln>
          <a:effectLst>
            <a:outerShdw dist="38103" algn="tl">
              <a:srgbClr val="D9D9D9">
                <a:alpha val="50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Freeform: Shape 13">
            <a:extLst>
              <a:ext uri="{FF2B5EF4-FFF2-40B4-BE49-F238E27FC236}">
                <a16:creationId xmlns:a16="http://schemas.microsoft.com/office/drawing/2014/main" id="{2E73305A-63BC-EE40-3858-110DCC9BA01A}"/>
              </a:ext>
            </a:extLst>
          </p:cNvPr>
          <p:cNvSpPr>
            <a:spLocks noMove="1" noResize="1"/>
          </p:cNvSpPr>
          <p:nvPr/>
        </p:nvSpPr>
        <p:spPr>
          <a:xfrm>
            <a:off x="0" y="0"/>
            <a:ext cx="4948888" cy="6858000"/>
          </a:xfrm>
          <a:custGeom>
            <a:avLst/>
            <a:gdLst>
              <a:gd name="f0" fmla="val 10800000"/>
              <a:gd name="f1" fmla="val 5400000"/>
              <a:gd name="f2" fmla="val 180"/>
              <a:gd name="f3" fmla="val w"/>
              <a:gd name="f4" fmla="val h"/>
              <a:gd name="f5" fmla="val 0"/>
              <a:gd name="f6" fmla="val 4948887"/>
              <a:gd name="f7" fmla="val 6858000"/>
              <a:gd name="f8" fmla="val 4099967"/>
              <a:gd name="f9" fmla="val 4168864"/>
              <a:gd name="f10" fmla="val 123368"/>
              <a:gd name="f11" fmla="val 4658769"/>
              <a:gd name="f12" fmla="val 1045156"/>
              <a:gd name="f13" fmla="val 2189404"/>
              <a:gd name="f14" fmla="val 3429000"/>
              <a:gd name="f15" fmla="val 4668597"/>
              <a:gd name="f16" fmla="val 5812845"/>
              <a:gd name="f17" fmla="val 6734633"/>
              <a:gd name="f18" fmla="+- 0 0 -90"/>
              <a:gd name="f19" fmla="*/ f3 1 4948887"/>
              <a:gd name="f20" fmla="*/ f4 1 6858000"/>
              <a:gd name="f21" fmla="val f5"/>
              <a:gd name="f22" fmla="val f6"/>
              <a:gd name="f23" fmla="val f7"/>
              <a:gd name="f24" fmla="*/ f18 f0 1"/>
              <a:gd name="f25" fmla="+- f23 0 f21"/>
              <a:gd name="f26" fmla="+- f22 0 f21"/>
              <a:gd name="f27" fmla="*/ f24 1 f2"/>
              <a:gd name="f28" fmla="*/ f26 1 4948887"/>
              <a:gd name="f29" fmla="*/ f25 1 6858000"/>
              <a:gd name="f30" fmla="*/ 0 f26 1"/>
              <a:gd name="f31" fmla="*/ 0 f25 1"/>
              <a:gd name="f32" fmla="*/ 4099967 f26 1"/>
              <a:gd name="f33" fmla="*/ 4168864 f26 1"/>
              <a:gd name="f34" fmla="*/ 123368 f25 1"/>
              <a:gd name="f35" fmla="*/ 4948887 f26 1"/>
              <a:gd name="f36" fmla="*/ 3429000 f25 1"/>
              <a:gd name="f37" fmla="*/ 6734633 f25 1"/>
              <a:gd name="f38" fmla="*/ 6858000 f25 1"/>
              <a:gd name="f39" fmla="+- f27 0 f1"/>
              <a:gd name="f40" fmla="*/ f30 1 4948887"/>
              <a:gd name="f41" fmla="*/ f31 1 6858000"/>
              <a:gd name="f42" fmla="*/ f32 1 4948887"/>
              <a:gd name="f43" fmla="*/ f33 1 4948887"/>
              <a:gd name="f44" fmla="*/ f34 1 6858000"/>
              <a:gd name="f45" fmla="*/ f35 1 4948887"/>
              <a:gd name="f46" fmla="*/ f36 1 6858000"/>
              <a:gd name="f47" fmla="*/ f37 1 6858000"/>
              <a:gd name="f48" fmla="*/ f38 1 6858000"/>
              <a:gd name="f49" fmla="*/ f21 1 f28"/>
              <a:gd name="f50" fmla="*/ f22 1 f28"/>
              <a:gd name="f51" fmla="*/ f21 1 f29"/>
              <a:gd name="f52" fmla="*/ f23 1 f29"/>
              <a:gd name="f53" fmla="*/ f40 1 f28"/>
              <a:gd name="f54" fmla="*/ f41 1 f29"/>
              <a:gd name="f55" fmla="*/ f42 1 f28"/>
              <a:gd name="f56" fmla="*/ f43 1 f28"/>
              <a:gd name="f57" fmla="*/ f44 1 f29"/>
              <a:gd name="f58" fmla="*/ f45 1 f28"/>
              <a:gd name="f59" fmla="*/ f46 1 f29"/>
              <a:gd name="f60" fmla="*/ f47 1 f29"/>
              <a:gd name="f61" fmla="*/ f48 1 f29"/>
              <a:gd name="f62" fmla="*/ f49 f19 1"/>
              <a:gd name="f63" fmla="*/ f50 f19 1"/>
              <a:gd name="f64" fmla="*/ f52 f20 1"/>
              <a:gd name="f65" fmla="*/ f51 f20 1"/>
              <a:gd name="f66" fmla="*/ f53 f19 1"/>
              <a:gd name="f67" fmla="*/ f54 f20 1"/>
              <a:gd name="f68" fmla="*/ f55 f19 1"/>
              <a:gd name="f69" fmla="*/ f56 f19 1"/>
              <a:gd name="f70" fmla="*/ f57 f20 1"/>
              <a:gd name="f71" fmla="*/ f58 f19 1"/>
              <a:gd name="f72" fmla="*/ f59 f20 1"/>
              <a:gd name="f73" fmla="*/ f60 f20 1"/>
              <a:gd name="f74" fmla="*/ f61 f20 1"/>
            </a:gdLst>
            <a:ahLst/>
            <a:cxnLst>
              <a:cxn ang="3cd4">
                <a:pos x="hc" y="t"/>
              </a:cxn>
              <a:cxn ang="0">
                <a:pos x="r" y="vc"/>
              </a:cxn>
              <a:cxn ang="cd4">
                <a:pos x="hc" y="b"/>
              </a:cxn>
              <a:cxn ang="cd2">
                <a:pos x="l" y="vc"/>
              </a:cxn>
              <a:cxn ang="f39">
                <a:pos x="f66" y="f67"/>
              </a:cxn>
              <a:cxn ang="f39">
                <a:pos x="f68" y="f67"/>
              </a:cxn>
              <a:cxn ang="f39">
                <a:pos x="f69" y="f70"/>
              </a:cxn>
              <a:cxn ang="f39">
                <a:pos x="f71" y="f72"/>
              </a:cxn>
              <a:cxn ang="f39">
                <a:pos x="f69" y="f73"/>
              </a:cxn>
              <a:cxn ang="f39">
                <a:pos x="f68" y="f74"/>
              </a:cxn>
              <a:cxn ang="f39">
                <a:pos x="f66" y="f74"/>
              </a:cxn>
            </a:cxnLst>
            <a:rect l="f62" t="f65" r="f63" b="f64"/>
            <a:pathLst>
              <a:path w="4948887" h="6858000">
                <a:moveTo>
                  <a:pt x="f5" y="f5"/>
                </a:moveTo>
                <a:lnTo>
                  <a:pt x="f8" y="f5"/>
                </a:lnTo>
                <a:lnTo>
                  <a:pt x="f9" y="f10"/>
                </a:lnTo>
                <a:cubicBezTo>
                  <a:pt x="f11" y="f12"/>
                  <a:pt x="f6" y="f13"/>
                  <a:pt x="f6" y="f14"/>
                </a:cubicBezTo>
                <a:cubicBezTo>
                  <a:pt x="f6" y="f15"/>
                  <a:pt x="f11" y="f16"/>
                  <a:pt x="f9" y="f17"/>
                </a:cubicBezTo>
                <a:lnTo>
                  <a:pt x="f8" y="f7"/>
                </a:lnTo>
                <a:lnTo>
                  <a:pt x="f5" y="f7"/>
                </a:lnTo>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Titel 1">
            <a:extLst>
              <a:ext uri="{FF2B5EF4-FFF2-40B4-BE49-F238E27FC236}">
                <a16:creationId xmlns:a16="http://schemas.microsoft.com/office/drawing/2014/main" id="{198C8A52-C496-89B1-61E1-249737371B7C}"/>
              </a:ext>
            </a:extLst>
          </p:cNvPr>
          <p:cNvSpPr txBox="1">
            <a:spLocks noGrp="1"/>
          </p:cNvSpPr>
          <p:nvPr>
            <p:ph type="title"/>
          </p:nvPr>
        </p:nvSpPr>
        <p:spPr>
          <a:xfrm>
            <a:off x="477984" y="1122361"/>
            <a:ext cx="4023360" cy="3204130"/>
          </a:xfrm>
        </p:spPr>
        <p:txBody>
          <a:bodyPr anchor="b"/>
          <a:lstStyle/>
          <a:p>
            <a:pPr lvl="0"/>
            <a:r>
              <a:rPr lang="en-US" sz="4800"/>
              <a:t>HACCP study: </a:t>
            </a:r>
            <a:br>
              <a:rPr lang="en-US" sz="4800"/>
            </a:br>
            <a:r>
              <a:rPr lang="en-US" sz="4800"/>
              <a:t>raw materials and processes</a:t>
            </a:r>
          </a:p>
        </p:txBody>
      </p:sp>
      <p:sp>
        <p:nvSpPr>
          <p:cNvPr id="6" name="Rectangle 15">
            <a:extLst>
              <a:ext uri="{FF2B5EF4-FFF2-40B4-BE49-F238E27FC236}">
                <a16:creationId xmlns:a16="http://schemas.microsoft.com/office/drawing/2014/main" id="{D8096503-21FF-6114-A439-1301E01427AB}"/>
              </a:ext>
            </a:extLst>
          </p:cNvPr>
          <p:cNvSpPr>
            <a:spLocks noMove="1" noResize="1"/>
          </p:cNvSpPr>
          <p:nvPr/>
        </p:nvSpPr>
        <p:spPr>
          <a:xfrm rot="5400013">
            <a:off x="759921" y="346795"/>
            <a:ext cx="146304" cy="704088"/>
          </a:xfrm>
          <a:prstGeom prst="rect">
            <a:avLst/>
          </a:prstGeom>
          <a:solidFill>
            <a:srgbClr val="ED7D3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 name="Rectangle 17">
            <a:extLst>
              <a:ext uri="{FF2B5EF4-FFF2-40B4-BE49-F238E27FC236}">
                <a16:creationId xmlns:a16="http://schemas.microsoft.com/office/drawing/2014/main" id="{03B3ED94-468A-DE30-7DED-5D5CFFC11FE5}"/>
              </a:ext>
            </a:extLst>
          </p:cNvPr>
          <p:cNvSpPr>
            <a:spLocks noMove="1" noResize="1"/>
          </p:cNvSpPr>
          <p:nvPr/>
        </p:nvSpPr>
        <p:spPr>
          <a:xfrm>
            <a:off x="481029" y="4546918"/>
            <a:ext cx="4023360" cy="18288"/>
          </a:xfrm>
          <a:prstGeom prst="rect">
            <a:avLst/>
          </a:prstGeom>
          <a:solidFill>
            <a:srgbClr val="D5D5D5"/>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8" name="Picture 4">
            <a:extLst>
              <a:ext uri="{FF2B5EF4-FFF2-40B4-BE49-F238E27FC236}">
                <a16:creationId xmlns:a16="http://schemas.microsoft.com/office/drawing/2014/main" id="{1E156CB5-79FE-E92E-61E5-BDA645E335E0}"/>
              </a:ext>
            </a:extLst>
          </p:cNvPr>
          <p:cNvPicPr>
            <a:picLocks noChangeAspect="1"/>
          </p:cNvPicPr>
          <p:nvPr/>
        </p:nvPicPr>
        <p:blipFill>
          <a:blip r:embed="rId2"/>
          <a:srcRect l="19289" t="23401" r="21651" b="9399"/>
          <a:stretch>
            <a:fillRect/>
          </a:stretch>
        </p:blipFill>
        <p:spPr>
          <a:xfrm>
            <a:off x="5414354" y="1302462"/>
            <a:ext cx="6408837" cy="4101824"/>
          </a:xfrm>
          <a:prstGeom prst="rect">
            <a:avLst/>
          </a:prstGeom>
          <a:noFill/>
          <a:ln cap="flat">
            <a:noFill/>
          </a:ln>
        </p:spPr>
      </p:pic>
      <p:pic>
        <p:nvPicPr>
          <p:cNvPr id="9" name="Picture 17" descr="Logo&#10;&#10;Description automatically generated">
            <a:extLst>
              <a:ext uri="{FF2B5EF4-FFF2-40B4-BE49-F238E27FC236}">
                <a16:creationId xmlns:a16="http://schemas.microsoft.com/office/drawing/2014/main" id="{A8711E01-A0D2-4359-2F22-FE4EA477FA82}"/>
              </a:ext>
            </a:extLst>
          </p:cNvPr>
          <p:cNvPicPr>
            <a:picLocks noChangeAspect="1"/>
          </p:cNvPicPr>
          <p:nvPr/>
        </p:nvPicPr>
        <p:blipFill>
          <a:blip r:embed="rId3"/>
          <a:stretch>
            <a:fillRect/>
          </a:stretch>
        </p:blipFill>
        <p:spPr>
          <a:xfrm>
            <a:off x="11282050" y="6465768"/>
            <a:ext cx="909946" cy="390302"/>
          </a:xfrm>
          <a:prstGeom prst="rect">
            <a:avLst/>
          </a:prstGeom>
          <a:noFill/>
          <a:ln cap="flat">
            <a:noFill/>
          </a:ln>
        </p:spPr>
      </p:pic>
      <p:pic>
        <p:nvPicPr>
          <p:cNvPr id="10" name="Picture 6">
            <a:extLst>
              <a:ext uri="{FF2B5EF4-FFF2-40B4-BE49-F238E27FC236}">
                <a16:creationId xmlns:a16="http://schemas.microsoft.com/office/drawing/2014/main" id="{2F000770-7498-0EE8-F319-D256591C30A3}"/>
              </a:ext>
            </a:extLst>
          </p:cNvPr>
          <p:cNvPicPr>
            <a:picLocks noChangeAspect="1"/>
          </p:cNvPicPr>
          <p:nvPr/>
        </p:nvPicPr>
        <p:blipFill>
          <a:blip r:embed="rId4"/>
          <a:stretch>
            <a:fillRect/>
          </a:stretch>
        </p:blipFill>
        <p:spPr>
          <a:xfrm>
            <a:off x="11069305" y="-9"/>
            <a:ext cx="1122691" cy="584201"/>
          </a:xfrm>
          <a:prstGeom prst="rect">
            <a:avLst/>
          </a:prstGeom>
          <a:noFill/>
          <a:ln cap="flat">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name="Slide1172">
    <p:bg>
      <p:bgPr>
        <a:solidFill>
          <a:srgbClr val="FFFFFF"/>
        </a:solidFill>
        <a:effectLst/>
      </p:bgPr>
    </p:bg>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89022E08-6676-CBBD-EBB4-D6B3561DA59E}"/>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Rectangle 11">
            <a:extLst>
              <a:ext uri="{FF2B5EF4-FFF2-40B4-BE49-F238E27FC236}">
                <a16:creationId xmlns:a16="http://schemas.microsoft.com/office/drawing/2014/main" id="{277B5446-4D58-89B9-B298-B28E82682FDF}"/>
              </a:ext>
            </a:extLst>
          </p:cNvPr>
          <p:cNvSpPr>
            <a:spLocks noMove="1" noResize="1"/>
          </p:cNvSpPr>
          <p:nvPr/>
        </p:nvSpPr>
        <p:spPr>
          <a:xfrm>
            <a:off x="558204" y="0"/>
            <a:ext cx="11167448" cy="2018803"/>
          </a:xfrm>
          <a:prstGeom prst="rect">
            <a:avLst/>
          </a:prstGeom>
          <a:solidFill>
            <a:srgbClr val="FFFFFF"/>
          </a:solidFill>
          <a:ln w="9528" cap="flat">
            <a:solidFill>
              <a:srgbClr val="E1E1E1"/>
            </a:solidFill>
            <a:prstDash val="solid"/>
            <a:miter/>
          </a:ln>
          <a:effectLst>
            <a:outerShdw dist="38096" dir="2700000" algn="tl">
              <a:srgbClr val="D9D9D9">
                <a:alpha val="50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Rectangle 13">
            <a:extLst>
              <a:ext uri="{FF2B5EF4-FFF2-40B4-BE49-F238E27FC236}">
                <a16:creationId xmlns:a16="http://schemas.microsoft.com/office/drawing/2014/main" id="{E2551AEB-8C0A-11B9-409B-0F7364BE1050}"/>
              </a:ext>
            </a:extLst>
          </p:cNvPr>
          <p:cNvSpPr>
            <a:spLocks noMove="1" noResize="1"/>
          </p:cNvSpPr>
          <p:nvPr/>
        </p:nvSpPr>
        <p:spPr>
          <a:xfrm>
            <a:off x="566928" y="0"/>
            <a:ext cx="11155680" cy="201168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Rectangle 2">
            <a:extLst>
              <a:ext uri="{FF2B5EF4-FFF2-40B4-BE49-F238E27FC236}">
                <a16:creationId xmlns:a16="http://schemas.microsoft.com/office/drawing/2014/main" id="{90EF161B-200C-F75C-BB32-64D832FDC5C8}"/>
              </a:ext>
            </a:extLst>
          </p:cNvPr>
          <p:cNvSpPr txBox="1">
            <a:spLocks noGrp="1"/>
          </p:cNvSpPr>
          <p:nvPr>
            <p:ph type="title"/>
          </p:nvPr>
        </p:nvSpPr>
        <p:spPr>
          <a:xfrm>
            <a:off x="1115568" y="548640"/>
            <a:ext cx="10168128" cy="1179576"/>
          </a:xfrm>
        </p:spPr>
        <p:txBody>
          <a:bodyPr/>
          <a:lstStyle/>
          <a:p>
            <a:pPr lvl="0"/>
            <a:r>
              <a:rPr lang="en-US" sz="4000"/>
              <a:t>Introduction</a:t>
            </a:r>
          </a:p>
        </p:txBody>
      </p:sp>
      <p:sp>
        <p:nvSpPr>
          <p:cNvPr id="6" name="Rectangle 15">
            <a:extLst>
              <a:ext uri="{FF2B5EF4-FFF2-40B4-BE49-F238E27FC236}">
                <a16:creationId xmlns:a16="http://schemas.microsoft.com/office/drawing/2014/main" id="{2400FC6D-FAC3-58A9-E05E-40D2391117FA}"/>
              </a:ext>
            </a:extLst>
          </p:cNvPr>
          <p:cNvSpPr>
            <a:spLocks noMove="1" noResize="1"/>
          </p:cNvSpPr>
          <p:nvPr/>
        </p:nvSpPr>
        <p:spPr>
          <a:xfrm>
            <a:off x="498832" y="758952"/>
            <a:ext cx="128016" cy="704088"/>
          </a:xfrm>
          <a:prstGeom prst="rect">
            <a:avLst/>
          </a:prstGeom>
          <a:solidFill>
            <a:srgbClr val="ED7D3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 name="Rectangle 3">
            <a:extLst>
              <a:ext uri="{FF2B5EF4-FFF2-40B4-BE49-F238E27FC236}">
                <a16:creationId xmlns:a16="http://schemas.microsoft.com/office/drawing/2014/main" id="{DA49E09C-A319-06B3-6805-7D0A6F3F21B4}"/>
              </a:ext>
            </a:extLst>
          </p:cNvPr>
          <p:cNvSpPr txBox="1">
            <a:spLocks noGrp="1"/>
          </p:cNvSpPr>
          <p:nvPr>
            <p:ph type="body" idx="4294967295"/>
          </p:nvPr>
        </p:nvSpPr>
        <p:spPr>
          <a:xfrm>
            <a:off x="1115568" y="2481946"/>
            <a:ext cx="10168128" cy="3695017"/>
          </a:xfrm>
        </p:spPr>
        <p:txBody>
          <a:bodyPr>
            <a:normAutofit fontScale="92500" lnSpcReduction="10000"/>
          </a:bodyPr>
          <a:lstStyle/>
          <a:p>
            <a:pPr marL="342900" lvl="0"/>
            <a:r>
              <a:rPr lang="en-US" sz="1700" dirty="0"/>
              <a:t>Food Safety Compliance</a:t>
            </a:r>
          </a:p>
          <a:p>
            <a:pPr marL="342900" lvl="0"/>
            <a:r>
              <a:rPr lang="en-US" sz="1700" dirty="0"/>
              <a:t>HACCP introduction</a:t>
            </a:r>
          </a:p>
          <a:p>
            <a:pPr marL="342900" lvl="0"/>
            <a:r>
              <a:rPr lang="en-US" sz="1700" dirty="0"/>
              <a:t>Methodology</a:t>
            </a:r>
          </a:p>
          <a:p>
            <a:pPr lvl="2"/>
            <a:r>
              <a:rPr lang="en-US" sz="1700" dirty="0"/>
              <a:t>Prerequisite program</a:t>
            </a:r>
          </a:p>
          <a:p>
            <a:pPr lvl="2"/>
            <a:r>
              <a:rPr lang="en-US" sz="1700" dirty="0"/>
              <a:t>Control measures</a:t>
            </a:r>
          </a:p>
          <a:p>
            <a:pPr marL="342900" lvl="0"/>
            <a:r>
              <a:rPr lang="en-US" sz="1700" dirty="0"/>
              <a:t>Good Manufacturing Procedures</a:t>
            </a:r>
          </a:p>
          <a:p>
            <a:pPr marL="342900" lvl="0"/>
            <a:r>
              <a:rPr lang="en-US" sz="1700" dirty="0"/>
              <a:t>HACCP study: specific hazards</a:t>
            </a:r>
          </a:p>
          <a:p>
            <a:pPr marL="342900" lvl="0"/>
            <a:r>
              <a:rPr lang="en-US" sz="1700" dirty="0"/>
              <a:t>HACCP study: decision tree, raw materials and processes</a:t>
            </a:r>
          </a:p>
          <a:p>
            <a:pPr marL="342900" lvl="0"/>
            <a:r>
              <a:rPr lang="en-US" sz="1700" b="1" dirty="0"/>
              <a:t>Our company: HACCP</a:t>
            </a:r>
          </a:p>
          <a:p>
            <a:pPr marL="342900" lvl="0"/>
            <a:r>
              <a:rPr lang="en-US" sz="1700" dirty="0"/>
              <a:t>Legislation</a:t>
            </a:r>
          </a:p>
          <a:p>
            <a:pPr lvl="2"/>
            <a:r>
              <a:rPr lang="en-US" sz="1700" dirty="0"/>
              <a:t>EU regulations &amp; Information sheets &amp; Recall</a:t>
            </a:r>
          </a:p>
          <a:p>
            <a:pPr lvl="2"/>
            <a:r>
              <a:rPr lang="en-US" sz="1700" dirty="0"/>
              <a:t>Food Safety Authority</a:t>
            </a:r>
          </a:p>
        </p:txBody>
      </p:sp>
      <p:pic>
        <p:nvPicPr>
          <p:cNvPr id="8" name="Picture 12">
            <a:extLst>
              <a:ext uri="{FF2B5EF4-FFF2-40B4-BE49-F238E27FC236}">
                <a16:creationId xmlns:a16="http://schemas.microsoft.com/office/drawing/2014/main" id="{717DDCCC-69D3-6230-06FC-5456B93E385A}"/>
              </a:ext>
            </a:extLst>
          </p:cNvPr>
          <p:cNvPicPr>
            <a:picLocks noChangeAspect="1"/>
          </p:cNvPicPr>
          <p:nvPr/>
        </p:nvPicPr>
        <p:blipFill>
          <a:blip r:embed="rId3"/>
          <a:stretch>
            <a:fillRect/>
          </a:stretch>
        </p:blipFill>
        <p:spPr>
          <a:xfrm>
            <a:off x="11069305" y="-9"/>
            <a:ext cx="1122691" cy="584201"/>
          </a:xfrm>
          <a:prstGeom prst="rect">
            <a:avLst/>
          </a:prstGeom>
          <a:noFill/>
          <a:ln cap="flat">
            <a:noFill/>
          </a:ln>
        </p:spPr>
      </p:pic>
      <p:pic>
        <p:nvPicPr>
          <p:cNvPr id="9" name="Picture 17" descr="Logo&#10;&#10;Description automatically generated">
            <a:extLst>
              <a:ext uri="{FF2B5EF4-FFF2-40B4-BE49-F238E27FC236}">
                <a16:creationId xmlns:a16="http://schemas.microsoft.com/office/drawing/2014/main" id="{DE4391AE-8D31-F9F1-908B-F4820B5F266A}"/>
              </a:ext>
            </a:extLst>
          </p:cNvPr>
          <p:cNvPicPr>
            <a:picLocks noChangeAspect="1"/>
          </p:cNvPicPr>
          <p:nvPr/>
        </p:nvPicPr>
        <p:blipFill>
          <a:blip r:embed="rId4"/>
          <a:stretch>
            <a:fillRect/>
          </a:stretch>
        </p:blipFill>
        <p:spPr>
          <a:xfrm>
            <a:off x="11282050" y="6465768"/>
            <a:ext cx="909946" cy="390302"/>
          </a:xfrm>
          <a:prstGeom prst="rect">
            <a:avLst/>
          </a:prstGeom>
          <a:noFill/>
          <a:ln cap="flat">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name="Slide1173">
    <p:bg>
      <p:bgPr>
        <a:solidFill>
          <a:srgbClr val="FFFFFF"/>
        </a:solidFill>
        <a:effectLst/>
      </p:bgPr>
    </p:bg>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681BEC41-C338-BEDB-F526-03F9833A4402}"/>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itle 1">
            <a:extLst>
              <a:ext uri="{FF2B5EF4-FFF2-40B4-BE49-F238E27FC236}">
                <a16:creationId xmlns:a16="http://schemas.microsoft.com/office/drawing/2014/main" id="{457B8459-4923-522B-34EB-C36E177DC95B}"/>
              </a:ext>
            </a:extLst>
          </p:cNvPr>
          <p:cNvSpPr txBox="1">
            <a:spLocks noGrp="1"/>
          </p:cNvSpPr>
          <p:nvPr>
            <p:ph type="title"/>
          </p:nvPr>
        </p:nvSpPr>
        <p:spPr>
          <a:xfrm>
            <a:off x="612648" y="1078992"/>
            <a:ext cx="6268769" cy="1536192"/>
          </a:xfrm>
        </p:spPr>
        <p:txBody>
          <a:bodyPr anchor="b"/>
          <a:lstStyle/>
          <a:p>
            <a:pPr lvl="0"/>
            <a:r>
              <a:rPr lang="en-US" sz="5200"/>
              <a:t>Our company</a:t>
            </a:r>
          </a:p>
        </p:txBody>
      </p:sp>
      <p:sp>
        <p:nvSpPr>
          <p:cNvPr id="4" name="Rectangle 10">
            <a:extLst>
              <a:ext uri="{FF2B5EF4-FFF2-40B4-BE49-F238E27FC236}">
                <a16:creationId xmlns:a16="http://schemas.microsoft.com/office/drawing/2014/main" id="{5D0DD87B-5378-AF64-9274-8E6D5C40FBA6}"/>
              </a:ext>
            </a:extLst>
          </p:cNvPr>
          <p:cNvSpPr>
            <a:spLocks noMove="1" noResize="1"/>
          </p:cNvSpPr>
          <p:nvPr/>
        </p:nvSpPr>
        <p:spPr>
          <a:xfrm rot="5400013">
            <a:off x="853199" y="363391"/>
            <a:ext cx="73152" cy="548640"/>
          </a:xfrm>
          <a:prstGeom prst="rect">
            <a:avLst/>
          </a:prstGeom>
          <a:solidFill>
            <a:srgbClr val="ED7D3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Rectangle 12">
            <a:extLst>
              <a:ext uri="{FF2B5EF4-FFF2-40B4-BE49-F238E27FC236}">
                <a16:creationId xmlns:a16="http://schemas.microsoft.com/office/drawing/2014/main" id="{83DBDCBE-B2A3-D81A-8459-A634ECB28A3A}"/>
              </a:ext>
            </a:extLst>
          </p:cNvPr>
          <p:cNvSpPr>
            <a:spLocks noMove="1" noResize="1"/>
          </p:cNvSpPr>
          <p:nvPr/>
        </p:nvSpPr>
        <p:spPr>
          <a:xfrm>
            <a:off x="618509" y="2935544"/>
            <a:ext cx="6217920" cy="18288"/>
          </a:xfrm>
          <a:prstGeom prst="rect">
            <a:avLst/>
          </a:prstGeom>
          <a:solidFill>
            <a:srgbClr val="D5D5D5"/>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6" name="Content Placeholder 2">
            <a:extLst>
              <a:ext uri="{FF2B5EF4-FFF2-40B4-BE49-F238E27FC236}">
                <a16:creationId xmlns:a16="http://schemas.microsoft.com/office/drawing/2014/main" id="{70A9FCC0-F72C-234C-5198-CB6D95287A93}"/>
              </a:ext>
            </a:extLst>
          </p:cNvPr>
          <p:cNvSpPr txBox="1">
            <a:spLocks noGrp="1"/>
          </p:cNvSpPr>
          <p:nvPr>
            <p:ph type="body" idx="4294967295"/>
          </p:nvPr>
        </p:nvSpPr>
        <p:spPr>
          <a:xfrm>
            <a:off x="612648" y="3355848"/>
            <a:ext cx="6268769" cy="2825496"/>
          </a:xfrm>
        </p:spPr>
        <p:txBody>
          <a:bodyPr/>
          <a:lstStyle/>
          <a:p>
            <a:pPr lvl="0"/>
            <a:r>
              <a:rPr lang="en-US" sz="2200"/>
              <a:t>Question 2: How does the HACCP study look like for our company?</a:t>
            </a:r>
          </a:p>
          <a:p>
            <a:pPr lvl="0"/>
            <a:r>
              <a:rPr lang="en-US" sz="2200"/>
              <a:t>Question 3: How does the CCP and OPRP monitoring table look like?</a:t>
            </a:r>
          </a:p>
        </p:txBody>
      </p:sp>
      <p:pic>
        <p:nvPicPr>
          <p:cNvPr id="7" name="Picture 4">
            <a:extLst>
              <a:ext uri="{FF2B5EF4-FFF2-40B4-BE49-F238E27FC236}">
                <a16:creationId xmlns:a16="http://schemas.microsoft.com/office/drawing/2014/main" id="{B0BC24E8-C8D0-D544-E550-745201907BDD}"/>
              </a:ext>
            </a:extLst>
          </p:cNvPr>
          <p:cNvPicPr>
            <a:picLocks noChangeAspect="1"/>
          </p:cNvPicPr>
          <p:nvPr/>
        </p:nvPicPr>
        <p:blipFill>
          <a:blip r:embed="rId2"/>
          <a:stretch>
            <a:fillRect/>
          </a:stretch>
        </p:blipFill>
        <p:spPr>
          <a:xfrm>
            <a:off x="7879165" y="5176299"/>
            <a:ext cx="3700192" cy="1265145"/>
          </a:xfrm>
          <a:prstGeom prst="rect">
            <a:avLst/>
          </a:prstGeom>
          <a:noFill/>
          <a:ln cap="flat">
            <a:noFill/>
          </a:ln>
        </p:spPr>
      </p:pic>
      <p:pic>
        <p:nvPicPr>
          <p:cNvPr id="8" name="Picture 12">
            <a:extLst>
              <a:ext uri="{FF2B5EF4-FFF2-40B4-BE49-F238E27FC236}">
                <a16:creationId xmlns:a16="http://schemas.microsoft.com/office/drawing/2014/main" id="{F84B2B4E-D58D-99EA-04C1-309B6C23D6CF}"/>
              </a:ext>
            </a:extLst>
          </p:cNvPr>
          <p:cNvPicPr>
            <a:picLocks noChangeAspect="1"/>
          </p:cNvPicPr>
          <p:nvPr/>
        </p:nvPicPr>
        <p:blipFill>
          <a:blip r:embed="rId3"/>
          <a:stretch>
            <a:fillRect/>
          </a:stretch>
        </p:blipFill>
        <p:spPr>
          <a:xfrm>
            <a:off x="11069305" y="-9"/>
            <a:ext cx="1122691" cy="584201"/>
          </a:xfrm>
          <a:prstGeom prst="rect">
            <a:avLst/>
          </a:prstGeom>
          <a:noFill/>
          <a:ln cap="flat">
            <a:noFill/>
          </a:ln>
        </p:spPr>
      </p:pic>
      <p:pic>
        <p:nvPicPr>
          <p:cNvPr id="9" name="Picture 17" descr="Logo&#10;&#10;Description automatically generated">
            <a:extLst>
              <a:ext uri="{FF2B5EF4-FFF2-40B4-BE49-F238E27FC236}">
                <a16:creationId xmlns:a16="http://schemas.microsoft.com/office/drawing/2014/main" id="{DFD21778-AED9-7BDE-4990-DC9482106992}"/>
              </a:ext>
            </a:extLst>
          </p:cNvPr>
          <p:cNvPicPr>
            <a:picLocks noChangeAspect="1"/>
          </p:cNvPicPr>
          <p:nvPr/>
        </p:nvPicPr>
        <p:blipFill>
          <a:blip r:embed="rId4"/>
          <a:stretch>
            <a:fillRect/>
          </a:stretch>
        </p:blipFill>
        <p:spPr>
          <a:xfrm>
            <a:off x="11282050" y="6465768"/>
            <a:ext cx="909946" cy="390302"/>
          </a:xfrm>
          <a:prstGeom prst="rect">
            <a:avLst/>
          </a:prstGeom>
          <a:noFill/>
          <a:ln cap="flat">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name="Slide1174">
    <p:bg>
      <p:bgPr>
        <a:solidFill>
          <a:srgbClr val="FFFFFF"/>
        </a:solidFill>
        <a:effectLst/>
      </p:bgPr>
    </p:bg>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9F98B625-AFCC-F11A-ABA1-A15D7236E623}"/>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Rectangle 11">
            <a:extLst>
              <a:ext uri="{FF2B5EF4-FFF2-40B4-BE49-F238E27FC236}">
                <a16:creationId xmlns:a16="http://schemas.microsoft.com/office/drawing/2014/main" id="{C25B04A3-7211-B1DB-7412-0837A34EB62D}"/>
              </a:ext>
            </a:extLst>
          </p:cNvPr>
          <p:cNvSpPr>
            <a:spLocks noMove="1" noResize="1"/>
          </p:cNvSpPr>
          <p:nvPr/>
        </p:nvSpPr>
        <p:spPr>
          <a:xfrm>
            <a:off x="558204" y="0"/>
            <a:ext cx="11167448" cy="2018803"/>
          </a:xfrm>
          <a:prstGeom prst="rect">
            <a:avLst/>
          </a:prstGeom>
          <a:solidFill>
            <a:srgbClr val="FFFFFF"/>
          </a:solidFill>
          <a:ln w="9528" cap="flat">
            <a:solidFill>
              <a:srgbClr val="E1E1E1"/>
            </a:solidFill>
            <a:prstDash val="solid"/>
            <a:miter/>
          </a:ln>
          <a:effectLst>
            <a:outerShdw dist="38096" dir="2700000" algn="tl">
              <a:srgbClr val="D9D9D9">
                <a:alpha val="50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Rectangle 13">
            <a:extLst>
              <a:ext uri="{FF2B5EF4-FFF2-40B4-BE49-F238E27FC236}">
                <a16:creationId xmlns:a16="http://schemas.microsoft.com/office/drawing/2014/main" id="{928CEE4F-F723-1AB0-53BC-CCCBB2FDA515}"/>
              </a:ext>
            </a:extLst>
          </p:cNvPr>
          <p:cNvSpPr>
            <a:spLocks noMove="1" noResize="1"/>
          </p:cNvSpPr>
          <p:nvPr/>
        </p:nvSpPr>
        <p:spPr>
          <a:xfrm>
            <a:off x="566928" y="0"/>
            <a:ext cx="11155680" cy="201168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Rectangle 2">
            <a:extLst>
              <a:ext uri="{FF2B5EF4-FFF2-40B4-BE49-F238E27FC236}">
                <a16:creationId xmlns:a16="http://schemas.microsoft.com/office/drawing/2014/main" id="{F84961F9-9675-E6CA-FDA6-97C5935C5065}"/>
              </a:ext>
            </a:extLst>
          </p:cNvPr>
          <p:cNvSpPr txBox="1">
            <a:spLocks noGrp="1"/>
          </p:cNvSpPr>
          <p:nvPr>
            <p:ph type="title"/>
          </p:nvPr>
        </p:nvSpPr>
        <p:spPr>
          <a:xfrm>
            <a:off x="1115568" y="548640"/>
            <a:ext cx="10168128" cy="1179576"/>
          </a:xfrm>
        </p:spPr>
        <p:txBody>
          <a:bodyPr/>
          <a:lstStyle/>
          <a:p>
            <a:pPr lvl="0"/>
            <a:r>
              <a:rPr lang="en-US" sz="4000"/>
              <a:t>Introduction</a:t>
            </a:r>
          </a:p>
        </p:txBody>
      </p:sp>
      <p:sp>
        <p:nvSpPr>
          <p:cNvPr id="6" name="Rectangle 15">
            <a:extLst>
              <a:ext uri="{FF2B5EF4-FFF2-40B4-BE49-F238E27FC236}">
                <a16:creationId xmlns:a16="http://schemas.microsoft.com/office/drawing/2014/main" id="{A2D1C4A5-16E9-5FBA-F3B1-61A4E28F672D}"/>
              </a:ext>
            </a:extLst>
          </p:cNvPr>
          <p:cNvSpPr>
            <a:spLocks noMove="1" noResize="1"/>
          </p:cNvSpPr>
          <p:nvPr/>
        </p:nvSpPr>
        <p:spPr>
          <a:xfrm>
            <a:off x="498832" y="758952"/>
            <a:ext cx="128016" cy="704088"/>
          </a:xfrm>
          <a:prstGeom prst="rect">
            <a:avLst/>
          </a:prstGeom>
          <a:solidFill>
            <a:srgbClr val="ED7D3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 name="Rectangle 3">
            <a:extLst>
              <a:ext uri="{FF2B5EF4-FFF2-40B4-BE49-F238E27FC236}">
                <a16:creationId xmlns:a16="http://schemas.microsoft.com/office/drawing/2014/main" id="{928E1123-0B22-4DF6-E871-D2BF3B8F1D88}"/>
              </a:ext>
            </a:extLst>
          </p:cNvPr>
          <p:cNvSpPr txBox="1">
            <a:spLocks noGrp="1"/>
          </p:cNvSpPr>
          <p:nvPr>
            <p:ph type="body" idx="4294967295"/>
          </p:nvPr>
        </p:nvSpPr>
        <p:spPr>
          <a:xfrm>
            <a:off x="1115568" y="2481946"/>
            <a:ext cx="10168128" cy="3695017"/>
          </a:xfrm>
        </p:spPr>
        <p:txBody>
          <a:bodyPr>
            <a:normAutofit fontScale="92500" lnSpcReduction="10000"/>
          </a:bodyPr>
          <a:lstStyle/>
          <a:p>
            <a:pPr marL="342900" lvl="0"/>
            <a:r>
              <a:rPr lang="en-US" sz="1700" dirty="0"/>
              <a:t>Food Safety Compliance</a:t>
            </a:r>
          </a:p>
          <a:p>
            <a:pPr marL="342900" lvl="0"/>
            <a:r>
              <a:rPr lang="en-US" sz="1700" dirty="0"/>
              <a:t>HACCP introduction</a:t>
            </a:r>
          </a:p>
          <a:p>
            <a:pPr marL="342900" lvl="0"/>
            <a:r>
              <a:rPr lang="en-US" sz="1700" dirty="0"/>
              <a:t>Methodology</a:t>
            </a:r>
          </a:p>
          <a:p>
            <a:pPr lvl="2"/>
            <a:r>
              <a:rPr lang="en-US" sz="1700" dirty="0"/>
              <a:t>Prerequisite program</a:t>
            </a:r>
          </a:p>
          <a:p>
            <a:pPr lvl="2"/>
            <a:r>
              <a:rPr lang="en-US" sz="1700" dirty="0"/>
              <a:t>Control measures</a:t>
            </a:r>
          </a:p>
          <a:p>
            <a:pPr marL="342900" lvl="0"/>
            <a:r>
              <a:rPr lang="en-US" sz="1700" dirty="0"/>
              <a:t>Good Manufacturing Procedures</a:t>
            </a:r>
          </a:p>
          <a:p>
            <a:pPr marL="342900" lvl="0"/>
            <a:r>
              <a:rPr lang="en-US" sz="1700" dirty="0"/>
              <a:t>HACCP study: specific hazards</a:t>
            </a:r>
          </a:p>
          <a:p>
            <a:pPr marL="342900" lvl="0"/>
            <a:r>
              <a:rPr lang="en-US" sz="1700" dirty="0"/>
              <a:t>HACCP study: decision tree, raw materials and processes</a:t>
            </a:r>
          </a:p>
          <a:p>
            <a:pPr marL="342900" lvl="0"/>
            <a:r>
              <a:rPr lang="en-US" sz="1700" dirty="0"/>
              <a:t>Our company: HACCP</a:t>
            </a:r>
          </a:p>
          <a:p>
            <a:pPr marL="342900" lvl="0"/>
            <a:r>
              <a:rPr lang="en-US" sz="1700" b="1" dirty="0"/>
              <a:t>Legislation</a:t>
            </a:r>
          </a:p>
          <a:p>
            <a:pPr lvl="2"/>
            <a:r>
              <a:rPr lang="en-US" sz="1700" dirty="0"/>
              <a:t>EU regulations &amp; Information sheets &amp; Recall</a:t>
            </a:r>
          </a:p>
          <a:p>
            <a:pPr lvl="2"/>
            <a:r>
              <a:rPr lang="en-US" sz="1700" dirty="0"/>
              <a:t>Food Safety Authority</a:t>
            </a:r>
          </a:p>
        </p:txBody>
      </p:sp>
      <p:pic>
        <p:nvPicPr>
          <p:cNvPr id="8" name="Picture 12">
            <a:extLst>
              <a:ext uri="{FF2B5EF4-FFF2-40B4-BE49-F238E27FC236}">
                <a16:creationId xmlns:a16="http://schemas.microsoft.com/office/drawing/2014/main" id="{92D9584E-7496-1F36-A933-A5D94D0754CF}"/>
              </a:ext>
            </a:extLst>
          </p:cNvPr>
          <p:cNvPicPr>
            <a:picLocks noChangeAspect="1"/>
          </p:cNvPicPr>
          <p:nvPr/>
        </p:nvPicPr>
        <p:blipFill>
          <a:blip r:embed="rId3"/>
          <a:stretch>
            <a:fillRect/>
          </a:stretch>
        </p:blipFill>
        <p:spPr>
          <a:xfrm>
            <a:off x="11069305" y="-9"/>
            <a:ext cx="1122691" cy="584201"/>
          </a:xfrm>
          <a:prstGeom prst="rect">
            <a:avLst/>
          </a:prstGeom>
          <a:noFill/>
          <a:ln cap="flat">
            <a:noFill/>
          </a:ln>
        </p:spPr>
      </p:pic>
      <p:pic>
        <p:nvPicPr>
          <p:cNvPr id="9" name="Picture 17" descr="Logo&#10;&#10;Description automatically generated">
            <a:extLst>
              <a:ext uri="{FF2B5EF4-FFF2-40B4-BE49-F238E27FC236}">
                <a16:creationId xmlns:a16="http://schemas.microsoft.com/office/drawing/2014/main" id="{55467CA5-534A-48D5-E3F0-AC4B8D64610F}"/>
              </a:ext>
            </a:extLst>
          </p:cNvPr>
          <p:cNvPicPr>
            <a:picLocks noChangeAspect="1"/>
          </p:cNvPicPr>
          <p:nvPr/>
        </p:nvPicPr>
        <p:blipFill>
          <a:blip r:embed="rId4"/>
          <a:stretch>
            <a:fillRect/>
          </a:stretch>
        </p:blipFill>
        <p:spPr>
          <a:xfrm>
            <a:off x="11282050" y="6465768"/>
            <a:ext cx="909946" cy="390302"/>
          </a:xfrm>
          <a:prstGeom prst="rect">
            <a:avLst/>
          </a:prstGeom>
          <a:noFill/>
          <a:ln cap="flat">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name="Slide857">
    <p:bg>
      <p:bgPr>
        <a:solidFill>
          <a:srgbClr val="FFFFFF"/>
        </a:solidFill>
        <a:effectLst/>
      </p:bgPr>
    </p:bg>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6ED2DB6F-BE9B-BEA4-E250-51728B676946}"/>
              </a:ext>
            </a:extLst>
          </p:cNvPr>
          <p:cNvSpPr>
            <a:spLocks noMove="1" noResize="1"/>
          </p:cNvSpPr>
          <p:nvPr/>
        </p:nvSpPr>
        <p:spPr>
          <a:xfrm>
            <a:off x="0" y="0"/>
            <a:ext cx="12188952"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Rectangle 2">
            <a:extLst>
              <a:ext uri="{FF2B5EF4-FFF2-40B4-BE49-F238E27FC236}">
                <a16:creationId xmlns:a16="http://schemas.microsoft.com/office/drawing/2014/main" id="{ADA2D0EA-9D9A-0F44-1EE6-628D28F2E32A}"/>
              </a:ext>
            </a:extLst>
          </p:cNvPr>
          <p:cNvSpPr txBox="1">
            <a:spLocks noGrp="1"/>
          </p:cNvSpPr>
          <p:nvPr>
            <p:ph type="title"/>
          </p:nvPr>
        </p:nvSpPr>
        <p:spPr>
          <a:xfrm>
            <a:off x="841248" y="548640"/>
            <a:ext cx="3600861" cy="5431536"/>
          </a:xfrm>
        </p:spPr>
        <p:txBody>
          <a:bodyPr/>
          <a:lstStyle/>
          <a:p>
            <a:pPr lvl="0"/>
            <a:r>
              <a:rPr lang="en-US" sz="5400"/>
              <a:t>Legislation: EU regulations</a:t>
            </a:r>
          </a:p>
        </p:txBody>
      </p:sp>
      <p:sp>
        <p:nvSpPr>
          <p:cNvPr id="4" name="sketch line">
            <a:extLst>
              <a:ext uri="{FF2B5EF4-FFF2-40B4-BE49-F238E27FC236}">
                <a16:creationId xmlns:a16="http://schemas.microsoft.com/office/drawing/2014/main" id="{5B2303C7-264A-647D-EF1F-CFE9658CA313}"/>
              </a:ext>
            </a:extLst>
          </p:cNvPr>
          <p:cNvSpPr>
            <a:spLocks noMove="1" noResize="1"/>
          </p:cNvSpPr>
          <p:nvPr/>
        </p:nvSpPr>
        <p:spPr>
          <a:xfrm rot="5400013">
            <a:off x="2543979" y="3258712"/>
            <a:ext cx="4480560" cy="18288"/>
          </a:xfrm>
          <a:prstGeom prst="rect">
            <a:avLst/>
          </a:prstGeom>
          <a:solidFill>
            <a:srgbClr val="ED7D31"/>
          </a:solidFill>
          <a:ln w="41276" cap="rnd">
            <a:solidFill>
              <a:srgbClr val="ED7D31"/>
            </a:solidFill>
            <a:prstDash val="solid"/>
            <a:roun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Rectangle 3">
            <a:extLst>
              <a:ext uri="{FF2B5EF4-FFF2-40B4-BE49-F238E27FC236}">
                <a16:creationId xmlns:a16="http://schemas.microsoft.com/office/drawing/2014/main" id="{D2C6D290-0052-F21E-5B3D-4C4296824E2D}"/>
              </a:ext>
            </a:extLst>
          </p:cNvPr>
          <p:cNvSpPr txBox="1">
            <a:spLocks noGrp="1"/>
          </p:cNvSpPr>
          <p:nvPr>
            <p:ph type="body" idx="4294967295"/>
          </p:nvPr>
        </p:nvSpPr>
        <p:spPr>
          <a:xfrm>
            <a:off x="5126419" y="552087"/>
            <a:ext cx="6224339" cy="5431536"/>
          </a:xfrm>
        </p:spPr>
        <p:txBody>
          <a:bodyPr anchor="ctr"/>
          <a:lstStyle/>
          <a:p>
            <a:pPr lvl="0"/>
            <a:r>
              <a:rPr lang="en-US" sz="2200"/>
              <a:t>1990-496   Nutritional information</a:t>
            </a:r>
          </a:p>
          <a:p>
            <a:pPr lvl="0"/>
            <a:r>
              <a:rPr lang="en-US" sz="2200"/>
              <a:t>2002-178   General Food Law</a:t>
            </a:r>
          </a:p>
          <a:p>
            <a:pPr lvl="0"/>
            <a:r>
              <a:rPr lang="en-US" sz="2200"/>
              <a:t>2005-2073 Microbiological criteria</a:t>
            </a:r>
          </a:p>
          <a:p>
            <a:pPr lvl="0"/>
            <a:r>
              <a:rPr lang="en-US" sz="2200"/>
              <a:t>2005-396   Pesticide residues</a:t>
            </a:r>
          </a:p>
          <a:p>
            <a:pPr lvl="0"/>
            <a:r>
              <a:rPr lang="en-US" sz="2200"/>
              <a:t>2006-1881 Contamination of food</a:t>
            </a:r>
          </a:p>
          <a:p>
            <a:pPr lvl="0"/>
            <a:r>
              <a:rPr lang="en-US" sz="2200"/>
              <a:t>2006-1924 Nutrition and health claims</a:t>
            </a:r>
          </a:p>
          <a:p>
            <a:pPr lvl="0"/>
            <a:r>
              <a:rPr lang="en-US" sz="2200"/>
              <a:t>2008-1333 Additives </a:t>
            </a:r>
          </a:p>
          <a:p>
            <a:pPr lvl="0"/>
            <a:r>
              <a:rPr lang="en-US" sz="2200"/>
              <a:t>2008-1334 Aromas</a:t>
            </a:r>
          </a:p>
          <a:p>
            <a:pPr lvl="0"/>
            <a:r>
              <a:rPr lang="en-US" sz="2200"/>
              <a:t>2011-1169 Food information</a:t>
            </a:r>
          </a:p>
        </p:txBody>
      </p:sp>
      <p:pic>
        <p:nvPicPr>
          <p:cNvPr id="6" name="Picture 5">
            <a:extLst>
              <a:ext uri="{FF2B5EF4-FFF2-40B4-BE49-F238E27FC236}">
                <a16:creationId xmlns:a16="http://schemas.microsoft.com/office/drawing/2014/main" id="{81A18426-004E-9623-26FD-99C79D7EAEEC}"/>
              </a:ext>
            </a:extLst>
          </p:cNvPr>
          <p:cNvPicPr>
            <a:picLocks noChangeAspect="1"/>
          </p:cNvPicPr>
          <p:nvPr/>
        </p:nvPicPr>
        <p:blipFill>
          <a:blip r:embed="rId3"/>
          <a:stretch>
            <a:fillRect/>
          </a:stretch>
        </p:blipFill>
        <p:spPr>
          <a:xfrm>
            <a:off x="11069305" y="-9"/>
            <a:ext cx="1122691" cy="584201"/>
          </a:xfrm>
          <a:prstGeom prst="rect">
            <a:avLst/>
          </a:prstGeom>
          <a:noFill/>
          <a:ln cap="flat">
            <a:noFill/>
          </a:ln>
        </p:spPr>
      </p:pic>
      <p:pic>
        <p:nvPicPr>
          <p:cNvPr id="7" name="Picture 17" descr="Logo&#10;&#10;Description automatically generated">
            <a:extLst>
              <a:ext uri="{FF2B5EF4-FFF2-40B4-BE49-F238E27FC236}">
                <a16:creationId xmlns:a16="http://schemas.microsoft.com/office/drawing/2014/main" id="{ED4DAA9F-B663-3506-4E15-4052E536258B}"/>
              </a:ext>
            </a:extLst>
          </p:cNvPr>
          <p:cNvPicPr>
            <a:picLocks noChangeAspect="1"/>
          </p:cNvPicPr>
          <p:nvPr/>
        </p:nvPicPr>
        <p:blipFill>
          <a:blip r:embed="rId4"/>
          <a:stretch>
            <a:fillRect/>
          </a:stretch>
        </p:blipFill>
        <p:spPr>
          <a:xfrm>
            <a:off x="11282050" y="6465768"/>
            <a:ext cx="909946" cy="390302"/>
          </a:xfrm>
          <a:prstGeom prst="rect">
            <a:avLst/>
          </a:prstGeom>
          <a:noFill/>
          <a:ln cap="flat">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name="Slide858">
    <p:bg>
      <p:bgPr>
        <a:solidFill>
          <a:srgbClr val="FFFFFF"/>
        </a:solidFill>
        <a:effectLst/>
      </p:bgPr>
    </p:bg>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1CEF1E72-20D4-5413-531F-E619D5C463DC}"/>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Freeform: Shape 12">
            <a:extLst>
              <a:ext uri="{FF2B5EF4-FFF2-40B4-BE49-F238E27FC236}">
                <a16:creationId xmlns:a16="http://schemas.microsoft.com/office/drawing/2014/main" id="{079E99FF-E73C-B3D5-AE80-CE0A40DDEBCD}"/>
              </a:ext>
            </a:extLst>
          </p:cNvPr>
          <p:cNvSpPr>
            <a:spLocks noMove="1" noResize="1"/>
          </p:cNvSpPr>
          <p:nvPr/>
        </p:nvSpPr>
        <p:spPr>
          <a:xfrm>
            <a:off x="0" y="0"/>
            <a:ext cx="4818888" cy="6858000"/>
          </a:xfrm>
          <a:custGeom>
            <a:avLst/>
            <a:gdLst>
              <a:gd name="f0" fmla="val 10800000"/>
              <a:gd name="f1" fmla="val 5400000"/>
              <a:gd name="f2" fmla="val 180"/>
              <a:gd name="f3" fmla="val w"/>
              <a:gd name="f4" fmla="val h"/>
              <a:gd name="f5" fmla="val 0"/>
              <a:gd name="f6" fmla="val 4818889"/>
              <a:gd name="f7" fmla="val 6858000"/>
              <a:gd name="f8" fmla="val 3605911"/>
              <a:gd name="f9" fmla="val 3668894"/>
              <a:gd name="f10" fmla="val 69271"/>
              <a:gd name="f11" fmla="val 4379420"/>
              <a:gd name="f12" fmla="val 929100"/>
              <a:gd name="f13" fmla="val 2116944"/>
              <a:gd name="f14" fmla="val 3429000"/>
              <a:gd name="f15" fmla="val 4741056"/>
              <a:gd name="f16" fmla="val 5928900"/>
              <a:gd name="f17" fmla="val 6788730"/>
              <a:gd name="f18" fmla="+- 0 0 -90"/>
              <a:gd name="f19" fmla="*/ f3 1 4818889"/>
              <a:gd name="f20" fmla="*/ f4 1 6858000"/>
              <a:gd name="f21" fmla="val f5"/>
              <a:gd name="f22" fmla="val f6"/>
              <a:gd name="f23" fmla="val f7"/>
              <a:gd name="f24" fmla="*/ f18 f0 1"/>
              <a:gd name="f25" fmla="+- f23 0 f21"/>
              <a:gd name="f26" fmla="+- f22 0 f21"/>
              <a:gd name="f27" fmla="*/ f24 1 f2"/>
              <a:gd name="f28" fmla="*/ f26 1 4818889"/>
              <a:gd name="f29" fmla="*/ f25 1 6858000"/>
              <a:gd name="f30" fmla="*/ 0 f26 1"/>
              <a:gd name="f31" fmla="*/ 0 f25 1"/>
              <a:gd name="f32" fmla="*/ 3605911 f26 1"/>
              <a:gd name="f33" fmla="*/ 3668894 f26 1"/>
              <a:gd name="f34" fmla="*/ 69271 f25 1"/>
              <a:gd name="f35" fmla="*/ 4818889 f26 1"/>
              <a:gd name="f36" fmla="*/ 3429000 f25 1"/>
              <a:gd name="f37" fmla="*/ 6788730 f25 1"/>
              <a:gd name="f38" fmla="*/ 6858000 f25 1"/>
              <a:gd name="f39" fmla="+- f27 0 f1"/>
              <a:gd name="f40" fmla="*/ f30 1 4818889"/>
              <a:gd name="f41" fmla="*/ f31 1 6858000"/>
              <a:gd name="f42" fmla="*/ f32 1 4818889"/>
              <a:gd name="f43" fmla="*/ f33 1 4818889"/>
              <a:gd name="f44" fmla="*/ f34 1 6858000"/>
              <a:gd name="f45" fmla="*/ f35 1 4818889"/>
              <a:gd name="f46" fmla="*/ f36 1 6858000"/>
              <a:gd name="f47" fmla="*/ f37 1 6858000"/>
              <a:gd name="f48" fmla="*/ f38 1 6858000"/>
              <a:gd name="f49" fmla="*/ f21 1 f28"/>
              <a:gd name="f50" fmla="*/ f22 1 f28"/>
              <a:gd name="f51" fmla="*/ f21 1 f29"/>
              <a:gd name="f52" fmla="*/ f23 1 f29"/>
              <a:gd name="f53" fmla="*/ f40 1 f28"/>
              <a:gd name="f54" fmla="*/ f41 1 f29"/>
              <a:gd name="f55" fmla="*/ f42 1 f28"/>
              <a:gd name="f56" fmla="*/ f43 1 f28"/>
              <a:gd name="f57" fmla="*/ f44 1 f29"/>
              <a:gd name="f58" fmla="*/ f45 1 f28"/>
              <a:gd name="f59" fmla="*/ f46 1 f29"/>
              <a:gd name="f60" fmla="*/ f47 1 f29"/>
              <a:gd name="f61" fmla="*/ f48 1 f29"/>
              <a:gd name="f62" fmla="*/ f49 f19 1"/>
              <a:gd name="f63" fmla="*/ f50 f19 1"/>
              <a:gd name="f64" fmla="*/ f52 f20 1"/>
              <a:gd name="f65" fmla="*/ f51 f20 1"/>
              <a:gd name="f66" fmla="*/ f53 f19 1"/>
              <a:gd name="f67" fmla="*/ f54 f20 1"/>
              <a:gd name="f68" fmla="*/ f55 f19 1"/>
              <a:gd name="f69" fmla="*/ f56 f19 1"/>
              <a:gd name="f70" fmla="*/ f57 f20 1"/>
              <a:gd name="f71" fmla="*/ f58 f19 1"/>
              <a:gd name="f72" fmla="*/ f59 f20 1"/>
              <a:gd name="f73" fmla="*/ f60 f20 1"/>
              <a:gd name="f74" fmla="*/ f61 f20 1"/>
            </a:gdLst>
            <a:ahLst/>
            <a:cxnLst>
              <a:cxn ang="3cd4">
                <a:pos x="hc" y="t"/>
              </a:cxn>
              <a:cxn ang="0">
                <a:pos x="r" y="vc"/>
              </a:cxn>
              <a:cxn ang="cd4">
                <a:pos x="hc" y="b"/>
              </a:cxn>
              <a:cxn ang="cd2">
                <a:pos x="l" y="vc"/>
              </a:cxn>
              <a:cxn ang="f39">
                <a:pos x="f66" y="f67"/>
              </a:cxn>
              <a:cxn ang="f39">
                <a:pos x="f68" y="f67"/>
              </a:cxn>
              <a:cxn ang="f39">
                <a:pos x="f69" y="f70"/>
              </a:cxn>
              <a:cxn ang="f39">
                <a:pos x="f71" y="f72"/>
              </a:cxn>
              <a:cxn ang="f39">
                <a:pos x="f69" y="f73"/>
              </a:cxn>
              <a:cxn ang="f39">
                <a:pos x="f68" y="f74"/>
              </a:cxn>
              <a:cxn ang="f39">
                <a:pos x="f66" y="f74"/>
              </a:cxn>
            </a:cxnLst>
            <a:rect l="f62" t="f65" r="f63" b="f64"/>
            <a:pathLst>
              <a:path w="4818889" h="6858000">
                <a:moveTo>
                  <a:pt x="f5" y="f5"/>
                </a:moveTo>
                <a:lnTo>
                  <a:pt x="f8" y="f5"/>
                </a:lnTo>
                <a:lnTo>
                  <a:pt x="f9" y="f10"/>
                </a:lnTo>
                <a:cubicBezTo>
                  <a:pt x="f11" y="f12"/>
                  <a:pt x="f6" y="f13"/>
                  <a:pt x="f6" y="f14"/>
                </a:cubicBezTo>
                <a:cubicBezTo>
                  <a:pt x="f6" y="f15"/>
                  <a:pt x="f11" y="f16"/>
                  <a:pt x="f9" y="f17"/>
                </a:cubicBezTo>
                <a:lnTo>
                  <a:pt x="f8" y="f7"/>
                </a:lnTo>
                <a:lnTo>
                  <a:pt x="f5" y="f7"/>
                </a:lnTo>
                <a:close/>
              </a:path>
            </a:pathLst>
          </a:custGeom>
          <a:solidFill>
            <a:srgbClr val="FFFFFF"/>
          </a:solidFill>
          <a:ln w="9528" cap="flat">
            <a:solidFill>
              <a:srgbClr val="EFEFEF"/>
            </a:solidFill>
            <a:prstDash val="solid"/>
            <a:miter/>
          </a:ln>
          <a:effectLst>
            <a:outerShdw dist="38103" algn="tl">
              <a:srgbClr val="D9D9D9">
                <a:alpha val="50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Freeform: Shape 14">
            <a:extLst>
              <a:ext uri="{FF2B5EF4-FFF2-40B4-BE49-F238E27FC236}">
                <a16:creationId xmlns:a16="http://schemas.microsoft.com/office/drawing/2014/main" id="{395C7254-A735-BF68-BA02-EF667E219A3B}"/>
              </a:ext>
            </a:extLst>
          </p:cNvPr>
          <p:cNvSpPr>
            <a:spLocks noMove="1" noResize="1"/>
          </p:cNvSpPr>
          <p:nvPr/>
        </p:nvSpPr>
        <p:spPr>
          <a:xfrm>
            <a:off x="0" y="0"/>
            <a:ext cx="4811481" cy="6858000"/>
          </a:xfrm>
          <a:custGeom>
            <a:avLst/>
            <a:gdLst>
              <a:gd name="f0" fmla="val 10800000"/>
              <a:gd name="f1" fmla="val 5400000"/>
              <a:gd name="f2" fmla="val 180"/>
              <a:gd name="f3" fmla="val w"/>
              <a:gd name="f4" fmla="val h"/>
              <a:gd name="f5" fmla="val 0"/>
              <a:gd name="f6" fmla="val 4811477"/>
              <a:gd name="f7" fmla="val 6858000"/>
              <a:gd name="f8" fmla="val 3598499"/>
              <a:gd name="f9" fmla="val 3661482"/>
              <a:gd name="f10" fmla="val 69271"/>
              <a:gd name="f11" fmla="val 4372008"/>
              <a:gd name="f12" fmla="val 929100"/>
              <a:gd name="f13" fmla="val 2116944"/>
              <a:gd name="f14" fmla="val 3429000"/>
              <a:gd name="f15" fmla="val 4741056"/>
              <a:gd name="f16" fmla="val 5928900"/>
              <a:gd name="f17" fmla="val 6788730"/>
              <a:gd name="f18" fmla="+- 0 0 -90"/>
              <a:gd name="f19" fmla="*/ f3 1 4811477"/>
              <a:gd name="f20" fmla="*/ f4 1 6858000"/>
              <a:gd name="f21" fmla="val f5"/>
              <a:gd name="f22" fmla="val f6"/>
              <a:gd name="f23" fmla="val f7"/>
              <a:gd name="f24" fmla="*/ f18 f0 1"/>
              <a:gd name="f25" fmla="+- f23 0 f21"/>
              <a:gd name="f26" fmla="+- f22 0 f21"/>
              <a:gd name="f27" fmla="*/ f24 1 f2"/>
              <a:gd name="f28" fmla="*/ f26 1 4811477"/>
              <a:gd name="f29" fmla="*/ f25 1 6858000"/>
              <a:gd name="f30" fmla="*/ 0 f26 1"/>
              <a:gd name="f31" fmla="*/ 0 f25 1"/>
              <a:gd name="f32" fmla="*/ 3598499 f26 1"/>
              <a:gd name="f33" fmla="*/ 3661482 f26 1"/>
              <a:gd name="f34" fmla="*/ 69271 f25 1"/>
              <a:gd name="f35" fmla="*/ 4811477 f26 1"/>
              <a:gd name="f36" fmla="*/ 3429000 f25 1"/>
              <a:gd name="f37" fmla="*/ 6788730 f25 1"/>
              <a:gd name="f38" fmla="*/ 6858000 f25 1"/>
              <a:gd name="f39" fmla="+- f27 0 f1"/>
              <a:gd name="f40" fmla="*/ f30 1 4811477"/>
              <a:gd name="f41" fmla="*/ f31 1 6858000"/>
              <a:gd name="f42" fmla="*/ f32 1 4811477"/>
              <a:gd name="f43" fmla="*/ f33 1 4811477"/>
              <a:gd name="f44" fmla="*/ f34 1 6858000"/>
              <a:gd name="f45" fmla="*/ f35 1 4811477"/>
              <a:gd name="f46" fmla="*/ f36 1 6858000"/>
              <a:gd name="f47" fmla="*/ f37 1 6858000"/>
              <a:gd name="f48" fmla="*/ f38 1 6858000"/>
              <a:gd name="f49" fmla="*/ f21 1 f28"/>
              <a:gd name="f50" fmla="*/ f22 1 f28"/>
              <a:gd name="f51" fmla="*/ f21 1 f29"/>
              <a:gd name="f52" fmla="*/ f23 1 f29"/>
              <a:gd name="f53" fmla="*/ f40 1 f28"/>
              <a:gd name="f54" fmla="*/ f41 1 f29"/>
              <a:gd name="f55" fmla="*/ f42 1 f28"/>
              <a:gd name="f56" fmla="*/ f43 1 f28"/>
              <a:gd name="f57" fmla="*/ f44 1 f29"/>
              <a:gd name="f58" fmla="*/ f45 1 f28"/>
              <a:gd name="f59" fmla="*/ f46 1 f29"/>
              <a:gd name="f60" fmla="*/ f47 1 f29"/>
              <a:gd name="f61" fmla="*/ f48 1 f29"/>
              <a:gd name="f62" fmla="*/ f49 f19 1"/>
              <a:gd name="f63" fmla="*/ f50 f19 1"/>
              <a:gd name="f64" fmla="*/ f52 f20 1"/>
              <a:gd name="f65" fmla="*/ f51 f20 1"/>
              <a:gd name="f66" fmla="*/ f53 f19 1"/>
              <a:gd name="f67" fmla="*/ f54 f20 1"/>
              <a:gd name="f68" fmla="*/ f55 f19 1"/>
              <a:gd name="f69" fmla="*/ f56 f19 1"/>
              <a:gd name="f70" fmla="*/ f57 f20 1"/>
              <a:gd name="f71" fmla="*/ f58 f19 1"/>
              <a:gd name="f72" fmla="*/ f59 f20 1"/>
              <a:gd name="f73" fmla="*/ f60 f20 1"/>
              <a:gd name="f74" fmla="*/ f61 f20 1"/>
            </a:gdLst>
            <a:ahLst/>
            <a:cxnLst>
              <a:cxn ang="3cd4">
                <a:pos x="hc" y="t"/>
              </a:cxn>
              <a:cxn ang="0">
                <a:pos x="r" y="vc"/>
              </a:cxn>
              <a:cxn ang="cd4">
                <a:pos x="hc" y="b"/>
              </a:cxn>
              <a:cxn ang="cd2">
                <a:pos x="l" y="vc"/>
              </a:cxn>
              <a:cxn ang="f39">
                <a:pos x="f66" y="f67"/>
              </a:cxn>
              <a:cxn ang="f39">
                <a:pos x="f68" y="f67"/>
              </a:cxn>
              <a:cxn ang="f39">
                <a:pos x="f69" y="f70"/>
              </a:cxn>
              <a:cxn ang="f39">
                <a:pos x="f71" y="f72"/>
              </a:cxn>
              <a:cxn ang="f39">
                <a:pos x="f69" y="f73"/>
              </a:cxn>
              <a:cxn ang="f39">
                <a:pos x="f68" y="f74"/>
              </a:cxn>
              <a:cxn ang="f39">
                <a:pos x="f66" y="f74"/>
              </a:cxn>
            </a:cxnLst>
            <a:rect l="f62" t="f65" r="f63" b="f64"/>
            <a:pathLst>
              <a:path w="4811477" h="6858000">
                <a:moveTo>
                  <a:pt x="f5" y="f5"/>
                </a:moveTo>
                <a:lnTo>
                  <a:pt x="f8" y="f5"/>
                </a:lnTo>
                <a:lnTo>
                  <a:pt x="f9" y="f10"/>
                </a:lnTo>
                <a:cubicBezTo>
                  <a:pt x="f11" y="f12"/>
                  <a:pt x="f6" y="f13"/>
                  <a:pt x="f6" y="f14"/>
                </a:cubicBezTo>
                <a:cubicBezTo>
                  <a:pt x="f6" y="f15"/>
                  <a:pt x="f11" y="f16"/>
                  <a:pt x="f9" y="f17"/>
                </a:cubicBezTo>
                <a:lnTo>
                  <a:pt x="f8" y="f7"/>
                </a:lnTo>
                <a:lnTo>
                  <a:pt x="f5" y="f7"/>
                </a:lnTo>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Rectangle 2">
            <a:extLst>
              <a:ext uri="{FF2B5EF4-FFF2-40B4-BE49-F238E27FC236}">
                <a16:creationId xmlns:a16="http://schemas.microsoft.com/office/drawing/2014/main" id="{45F03554-DD66-C320-5FAF-EB471EF083CB}"/>
              </a:ext>
            </a:extLst>
          </p:cNvPr>
          <p:cNvSpPr txBox="1">
            <a:spLocks noGrp="1"/>
          </p:cNvSpPr>
          <p:nvPr>
            <p:ph type="title"/>
          </p:nvPr>
        </p:nvSpPr>
        <p:spPr>
          <a:xfrm>
            <a:off x="621792" y="1161288"/>
            <a:ext cx="3602736" cy="4526280"/>
          </a:xfrm>
        </p:spPr>
        <p:txBody>
          <a:bodyPr/>
          <a:lstStyle/>
          <a:p>
            <a:pPr lvl="0"/>
            <a:r>
              <a:rPr lang="en-US" sz="4000"/>
              <a:t>Legislation: Info Sheets &amp; Knowledge Sheets</a:t>
            </a:r>
          </a:p>
        </p:txBody>
      </p:sp>
      <p:sp>
        <p:nvSpPr>
          <p:cNvPr id="6" name="Rectangle 16">
            <a:extLst>
              <a:ext uri="{FF2B5EF4-FFF2-40B4-BE49-F238E27FC236}">
                <a16:creationId xmlns:a16="http://schemas.microsoft.com/office/drawing/2014/main" id="{894FA61A-BA0C-B70E-66AB-49590C33E322}"/>
              </a:ext>
            </a:extLst>
          </p:cNvPr>
          <p:cNvSpPr>
            <a:spLocks noMove="1" noResize="1"/>
          </p:cNvSpPr>
          <p:nvPr/>
        </p:nvSpPr>
        <p:spPr>
          <a:xfrm>
            <a:off x="0" y="3081527"/>
            <a:ext cx="128016" cy="704088"/>
          </a:xfrm>
          <a:prstGeom prst="rect">
            <a:avLst/>
          </a:prstGeom>
          <a:solidFill>
            <a:srgbClr val="ED7D3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7" name="Picture 5">
            <a:extLst>
              <a:ext uri="{FF2B5EF4-FFF2-40B4-BE49-F238E27FC236}">
                <a16:creationId xmlns:a16="http://schemas.microsoft.com/office/drawing/2014/main" id="{1C40C807-B973-5758-8D66-4339222E2BD5}"/>
              </a:ext>
            </a:extLst>
          </p:cNvPr>
          <p:cNvPicPr>
            <a:picLocks noChangeAspect="1"/>
          </p:cNvPicPr>
          <p:nvPr/>
        </p:nvPicPr>
        <p:blipFill>
          <a:blip r:embed="rId3"/>
          <a:stretch>
            <a:fillRect/>
          </a:stretch>
        </p:blipFill>
        <p:spPr>
          <a:xfrm>
            <a:off x="11069305" y="-9"/>
            <a:ext cx="1122691" cy="584201"/>
          </a:xfrm>
          <a:prstGeom prst="rect">
            <a:avLst/>
          </a:prstGeom>
          <a:noFill/>
          <a:ln cap="flat">
            <a:noFill/>
          </a:ln>
        </p:spPr>
      </p:pic>
      <p:pic>
        <p:nvPicPr>
          <p:cNvPr id="8" name="Picture 17" descr="Logo&#10;&#10;Description automatically generated">
            <a:extLst>
              <a:ext uri="{FF2B5EF4-FFF2-40B4-BE49-F238E27FC236}">
                <a16:creationId xmlns:a16="http://schemas.microsoft.com/office/drawing/2014/main" id="{C84E0930-F738-D396-DE00-67C5EA3D07D3}"/>
              </a:ext>
            </a:extLst>
          </p:cNvPr>
          <p:cNvPicPr>
            <a:picLocks noChangeAspect="1"/>
          </p:cNvPicPr>
          <p:nvPr/>
        </p:nvPicPr>
        <p:blipFill>
          <a:blip r:embed="rId4"/>
          <a:stretch>
            <a:fillRect/>
          </a:stretch>
        </p:blipFill>
        <p:spPr>
          <a:xfrm>
            <a:off x="11282050" y="6465768"/>
            <a:ext cx="909946" cy="390302"/>
          </a:xfrm>
          <a:prstGeom prst="rect">
            <a:avLst/>
          </a:prstGeom>
          <a:noFill/>
          <a:ln cap="flat">
            <a:noFill/>
          </a:ln>
        </p:spPr>
      </p:pic>
      <p:grpSp>
        <p:nvGrpSpPr>
          <p:cNvPr id="9" name="Rectangle 3">
            <a:extLst>
              <a:ext uri="{FF2B5EF4-FFF2-40B4-BE49-F238E27FC236}">
                <a16:creationId xmlns:a16="http://schemas.microsoft.com/office/drawing/2014/main" id="{4530A0F2-752D-EC3D-9525-83AEDEB92AE9}"/>
              </a:ext>
            </a:extLst>
          </p:cNvPr>
          <p:cNvGrpSpPr/>
          <p:nvPr/>
        </p:nvGrpSpPr>
        <p:grpSpPr>
          <a:xfrm>
            <a:off x="5303520" y="910870"/>
            <a:ext cx="6364224" cy="5045393"/>
            <a:chOff x="5303520" y="910870"/>
            <a:chExt cx="6364224" cy="5045393"/>
          </a:xfrm>
        </p:grpSpPr>
        <p:sp>
          <p:nvSpPr>
            <p:cNvPr id="10" name="Vrije vorm: vorm 9">
              <a:extLst>
                <a:ext uri="{FF2B5EF4-FFF2-40B4-BE49-F238E27FC236}">
                  <a16:creationId xmlns:a16="http://schemas.microsoft.com/office/drawing/2014/main" id="{1B5D103B-9A36-DA32-3F3B-3872C548727A}"/>
                </a:ext>
              </a:extLst>
            </p:cNvPr>
            <p:cNvSpPr/>
            <p:nvPr/>
          </p:nvSpPr>
          <p:spPr>
            <a:xfrm>
              <a:off x="5303520" y="1206075"/>
              <a:ext cx="6364224" cy="1511996"/>
            </a:xfrm>
            <a:custGeom>
              <a:avLst/>
              <a:gdLst>
                <a:gd name="f0" fmla="val 10800000"/>
                <a:gd name="f1" fmla="val 5400000"/>
                <a:gd name="f2" fmla="val 180"/>
                <a:gd name="f3" fmla="val w"/>
                <a:gd name="f4" fmla="val h"/>
                <a:gd name="f5" fmla="val 0"/>
                <a:gd name="f6" fmla="val 6364224"/>
                <a:gd name="f7" fmla="val 1512000"/>
                <a:gd name="f8" fmla="+- 0 0 -90"/>
                <a:gd name="f9" fmla="*/ f3 1 6364224"/>
                <a:gd name="f10" fmla="*/ f4 1 1512000"/>
                <a:gd name="f11" fmla="val f5"/>
                <a:gd name="f12" fmla="val f6"/>
                <a:gd name="f13" fmla="val f7"/>
                <a:gd name="f14" fmla="*/ f8 f0 1"/>
                <a:gd name="f15" fmla="+- f13 0 f11"/>
                <a:gd name="f16" fmla="+- f12 0 f11"/>
                <a:gd name="f17" fmla="*/ f14 1 f2"/>
                <a:gd name="f18" fmla="*/ f16 1 6364224"/>
                <a:gd name="f19" fmla="*/ f15 1 1512000"/>
                <a:gd name="f20" fmla="*/ 0 f16 1"/>
                <a:gd name="f21" fmla="*/ 0 f15 1"/>
                <a:gd name="f22" fmla="*/ 6364224 f16 1"/>
                <a:gd name="f23" fmla="*/ 1512000 f15 1"/>
                <a:gd name="f24" fmla="+- f17 0 f1"/>
                <a:gd name="f25" fmla="*/ f20 1 6364224"/>
                <a:gd name="f26" fmla="*/ f21 1 1512000"/>
                <a:gd name="f27" fmla="*/ f22 1 6364224"/>
                <a:gd name="f28" fmla="*/ f23 1 1512000"/>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6364224" h="1512000">
                  <a:moveTo>
                    <a:pt x="f5" y="f5"/>
                  </a:moveTo>
                  <a:lnTo>
                    <a:pt x="f6" y="f5"/>
                  </a:lnTo>
                  <a:lnTo>
                    <a:pt x="f6" y="f7"/>
                  </a:lnTo>
                  <a:lnTo>
                    <a:pt x="f5" y="f7"/>
                  </a:lnTo>
                  <a:lnTo>
                    <a:pt x="f5" y="f5"/>
                  </a:lnTo>
                  <a:close/>
                </a:path>
              </a:pathLst>
            </a:custGeom>
            <a:solidFill>
              <a:srgbClr val="FFFFFF">
                <a:alpha val="90000"/>
              </a:srgbClr>
            </a:solidFill>
            <a:ln w="12701" cap="flat">
              <a:solidFill>
                <a:srgbClr val="5B9BD5"/>
              </a:solidFill>
              <a:prstDash val="solid"/>
              <a:miter/>
            </a:ln>
          </p:spPr>
          <p:txBody>
            <a:bodyPr vert="horz" wrap="square" lIns="493931" tIns="416564" rIns="493931" bIns="142244" anchor="t" anchorCtr="0" compatLnSpc="1">
              <a:noAutofit/>
            </a:bodyPr>
            <a:lstStyle/>
            <a:p>
              <a:pPr marL="228600" marR="0" lvl="1" indent="-228600" algn="l" defTabSz="888997" rtl="0" fontAlgn="auto" hangingPunct="1">
                <a:lnSpc>
                  <a:spcPct val="90000"/>
                </a:lnSpc>
                <a:spcBef>
                  <a:spcPts val="0"/>
                </a:spcBef>
                <a:spcAft>
                  <a:spcPts val="400"/>
                </a:spcAft>
                <a:buSzPct val="100000"/>
                <a:buChar char="•"/>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Calibri"/>
                </a:rPr>
                <a:t>Info sheet 64</a:t>
              </a:r>
            </a:p>
            <a:p>
              <a:pPr marL="228600" marR="0" lvl="1" indent="-228600" algn="l" defTabSz="888997" rtl="0" fontAlgn="auto" hangingPunct="1">
                <a:lnSpc>
                  <a:spcPct val="90000"/>
                </a:lnSpc>
                <a:spcBef>
                  <a:spcPts val="0"/>
                </a:spcBef>
                <a:spcAft>
                  <a:spcPts val="400"/>
                </a:spcAft>
                <a:buSzPct val="100000"/>
                <a:buChar char="•"/>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Calibri"/>
                </a:rPr>
                <a:t>Info sheet 65</a:t>
              </a:r>
            </a:p>
            <a:p>
              <a:pPr marL="228600" marR="0" lvl="1" indent="-228600" algn="l" defTabSz="888997" rtl="0" fontAlgn="auto" hangingPunct="1">
                <a:lnSpc>
                  <a:spcPct val="90000"/>
                </a:lnSpc>
                <a:spcBef>
                  <a:spcPts val="0"/>
                </a:spcBef>
                <a:spcAft>
                  <a:spcPts val="400"/>
                </a:spcAft>
                <a:buSzPct val="100000"/>
                <a:buChar char="•"/>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Calibri"/>
                </a:rPr>
                <a:t>Info sheet 85</a:t>
              </a:r>
            </a:p>
          </p:txBody>
        </p:sp>
        <p:sp>
          <p:nvSpPr>
            <p:cNvPr id="11" name="Vrije vorm: vorm 10">
              <a:extLst>
                <a:ext uri="{FF2B5EF4-FFF2-40B4-BE49-F238E27FC236}">
                  <a16:creationId xmlns:a16="http://schemas.microsoft.com/office/drawing/2014/main" id="{7C4D7C80-1FD5-A090-D5EB-78A8D5645CAB}"/>
                </a:ext>
              </a:extLst>
            </p:cNvPr>
            <p:cNvSpPr/>
            <p:nvPr/>
          </p:nvSpPr>
          <p:spPr>
            <a:xfrm>
              <a:off x="5621731" y="910870"/>
              <a:ext cx="4454956" cy="590400"/>
            </a:xfrm>
            <a:custGeom>
              <a:avLst/>
              <a:gdLst>
                <a:gd name="f0" fmla="val 10800000"/>
                <a:gd name="f1" fmla="val 5400000"/>
                <a:gd name="f2" fmla="val 180"/>
                <a:gd name="f3" fmla="val w"/>
                <a:gd name="f4" fmla="val h"/>
                <a:gd name="f5" fmla="val 0"/>
                <a:gd name="f6" fmla="val 4454956"/>
                <a:gd name="f7" fmla="val 590400"/>
                <a:gd name="f8" fmla="val 98402"/>
                <a:gd name="f9" fmla="val 44056"/>
                <a:gd name="f10" fmla="val 4356554"/>
                <a:gd name="f11" fmla="val 4410900"/>
                <a:gd name="f12" fmla="val 491998"/>
                <a:gd name="f13" fmla="val 546344"/>
                <a:gd name="f14" fmla="+- 0 0 -90"/>
                <a:gd name="f15" fmla="*/ f3 1 4454956"/>
                <a:gd name="f16" fmla="*/ f4 1 590400"/>
                <a:gd name="f17" fmla="val f5"/>
                <a:gd name="f18" fmla="val f6"/>
                <a:gd name="f19" fmla="val f7"/>
                <a:gd name="f20" fmla="*/ f14 f0 1"/>
                <a:gd name="f21" fmla="+- f19 0 f17"/>
                <a:gd name="f22" fmla="+- f18 0 f17"/>
                <a:gd name="f23" fmla="*/ f20 1 f2"/>
                <a:gd name="f24" fmla="*/ f22 1 4454956"/>
                <a:gd name="f25" fmla="*/ f21 1 590400"/>
                <a:gd name="f26" fmla="*/ 0 f22 1"/>
                <a:gd name="f27" fmla="*/ 98402 f21 1"/>
                <a:gd name="f28" fmla="*/ 98402 f22 1"/>
                <a:gd name="f29" fmla="*/ 0 f21 1"/>
                <a:gd name="f30" fmla="*/ 4356554 f22 1"/>
                <a:gd name="f31" fmla="*/ 4454956 f22 1"/>
                <a:gd name="f32" fmla="*/ 491998 f21 1"/>
                <a:gd name="f33" fmla="*/ 590400 f21 1"/>
                <a:gd name="f34" fmla="+- f23 0 f1"/>
                <a:gd name="f35" fmla="*/ f26 1 4454956"/>
                <a:gd name="f36" fmla="*/ f27 1 590400"/>
                <a:gd name="f37" fmla="*/ f28 1 4454956"/>
                <a:gd name="f38" fmla="*/ f29 1 590400"/>
                <a:gd name="f39" fmla="*/ f30 1 4454956"/>
                <a:gd name="f40" fmla="*/ f31 1 4454956"/>
                <a:gd name="f41" fmla="*/ f32 1 590400"/>
                <a:gd name="f42" fmla="*/ f33 1 590400"/>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4454956" h="59040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5B9BD5"/>
            </a:solidFill>
            <a:ln w="12701" cap="flat">
              <a:solidFill>
                <a:srgbClr val="FFFFFF"/>
              </a:solidFill>
              <a:prstDash val="solid"/>
              <a:miter/>
            </a:ln>
          </p:spPr>
          <p:txBody>
            <a:bodyPr vert="horz" wrap="square" lIns="197208" tIns="28821" rIns="197208" bIns="28821" anchor="ctr" anchorCtr="0" compatLnSpc="1">
              <a:noAutofit/>
            </a:bodyPr>
            <a:lstStyle/>
            <a:p>
              <a:pPr marL="0" marR="0" lvl="0" indent="0" algn="l" defTabSz="888997"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n-US" sz="2000" b="0" i="0" u="none" strike="noStrike" kern="1200" cap="none" spc="0" baseline="0">
                  <a:solidFill>
                    <a:srgbClr val="FFFFFF"/>
                  </a:solidFill>
                  <a:uFillTx/>
                  <a:latin typeface="Calibri"/>
                </a:rPr>
                <a:t>Info Sheets: how to deal with sampling</a:t>
              </a:r>
            </a:p>
          </p:txBody>
        </p:sp>
        <p:sp>
          <p:nvSpPr>
            <p:cNvPr id="12" name="Vrije vorm: vorm 11">
              <a:extLst>
                <a:ext uri="{FF2B5EF4-FFF2-40B4-BE49-F238E27FC236}">
                  <a16:creationId xmlns:a16="http://schemas.microsoft.com/office/drawing/2014/main" id="{2F52D822-CE19-AA87-FEA4-1ACF5AE807B0}"/>
                </a:ext>
              </a:extLst>
            </p:cNvPr>
            <p:cNvSpPr/>
            <p:nvPr/>
          </p:nvSpPr>
          <p:spPr>
            <a:xfrm>
              <a:off x="5303520" y="3121267"/>
              <a:ext cx="6364224" cy="2834996"/>
            </a:xfrm>
            <a:custGeom>
              <a:avLst/>
              <a:gdLst>
                <a:gd name="f0" fmla="val 10800000"/>
                <a:gd name="f1" fmla="val 5400000"/>
                <a:gd name="f2" fmla="val 180"/>
                <a:gd name="f3" fmla="val w"/>
                <a:gd name="f4" fmla="val h"/>
                <a:gd name="f5" fmla="val 0"/>
                <a:gd name="f6" fmla="val 6364224"/>
                <a:gd name="f7" fmla="val 2835000"/>
                <a:gd name="f8" fmla="+- 0 0 -90"/>
                <a:gd name="f9" fmla="*/ f3 1 6364224"/>
                <a:gd name="f10" fmla="*/ f4 1 2835000"/>
                <a:gd name="f11" fmla="val f5"/>
                <a:gd name="f12" fmla="val f6"/>
                <a:gd name="f13" fmla="val f7"/>
                <a:gd name="f14" fmla="*/ f8 f0 1"/>
                <a:gd name="f15" fmla="+- f13 0 f11"/>
                <a:gd name="f16" fmla="+- f12 0 f11"/>
                <a:gd name="f17" fmla="*/ f14 1 f2"/>
                <a:gd name="f18" fmla="*/ f16 1 6364224"/>
                <a:gd name="f19" fmla="*/ f15 1 2835000"/>
                <a:gd name="f20" fmla="*/ 0 f16 1"/>
                <a:gd name="f21" fmla="*/ 0 f15 1"/>
                <a:gd name="f22" fmla="*/ 6364224 f16 1"/>
                <a:gd name="f23" fmla="*/ 2835000 f15 1"/>
                <a:gd name="f24" fmla="+- f17 0 f1"/>
                <a:gd name="f25" fmla="*/ f20 1 6364224"/>
                <a:gd name="f26" fmla="*/ f21 1 2835000"/>
                <a:gd name="f27" fmla="*/ f22 1 6364224"/>
                <a:gd name="f28" fmla="*/ f23 1 2835000"/>
                <a:gd name="f29" fmla="*/ f11 1 f18"/>
                <a:gd name="f30" fmla="*/ f12 1 f18"/>
                <a:gd name="f31" fmla="*/ f11 1 f19"/>
                <a:gd name="f32" fmla="*/ f13 1 f19"/>
                <a:gd name="f33" fmla="*/ f25 1 f18"/>
                <a:gd name="f34" fmla="*/ f26 1 f19"/>
                <a:gd name="f35" fmla="*/ f27 1 f18"/>
                <a:gd name="f36" fmla="*/ f28 1 f19"/>
                <a:gd name="f37" fmla="*/ f29 f9 1"/>
                <a:gd name="f38" fmla="*/ f30 f9 1"/>
                <a:gd name="f39" fmla="*/ f32 f10 1"/>
                <a:gd name="f40" fmla="*/ f31 f10 1"/>
                <a:gd name="f41" fmla="*/ f33 f9 1"/>
                <a:gd name="f42" fmla="*/ f34 f10 1"/>
                <a:gd name="f43" fmla="*/ f35 f9 1"/>
                <a:gd name="f44" fmla="*/ f36 f10 1"/>
              </a:gdLst>
              <a:ahLst/>
              <a:cxnLst>
                <a:cxn ang="3cd4">
                  <a:pos x="hc" y="t"/>
                </a:cxn>
                <a:cxn ang="0">
                  <a:pos x="r" y="vc"/>
                </a:cxn>
                <a:cxn ang="cd4">
                  <a:pos x="hc" y="b"/>
                </a:cxn>
                <a:cxn ang="cd2">
                  <a:pos x="l" y="vc"/>
                </a:cxn>
                <a:cxn ang="f24">
                  <a:pos x="f41" y="f42"/>
                </a:cxn>
                <a:cxn ang="f24">
                  <a:pos x="f43" y="f42"/>
                </a:cxn>
                <a:cxn ang="f24">
                  <a:pos x="f43" y="f44"/>
                </a:cxn>
                <a:cxn ang="f24">
                  <a:pos x="f41" y="f44"/>
                </a:cxn>
                <a:cxn ang="f24">
                  <a:pos x="f41" y="f42"/>
                </a:cxn>
              </a:cxnLst>
              <a:rect l="f37" t="f40" r="f38" b="f39"/>
              <a:pathLst>
                <a:path w="6364224" h="2835000">
                  <a:moveTo>
                    <a:pt x="f5" y="f5"/>
                  </a:moveTo>
                  <a:lnTo>
                    <a:pt x="f6" y="f5"/>
                  </a:lnTo>
                  <a:lnTo>
                    <a:pt x="f6" y="f7"/>
                  </a:lnTo>
                  <a:lnTo>
                    <a:pt x="f5" y="f7"/>
                  </a:lnTo>
                  <a:lnTo>
                    <a:pt x="f5" y="f5"/>
                  </a:lnTo>
                  <a:close/>
                </a:path>
              </a:pathLst>
            </a:custGeom>
            <a:solidFill>
              <a:srgbClr val="FFFFFF">
                <a:alpha val="90000"/>
              </a:srgbClr>
            </a:solidFill>
            <a:ln w="12701" cap="flat">
              <a:solidFill>
                <a:srgbClr val="70AD47"/>
              </a:solidFill>
              <a:prstDash val="solid"/>
              <a:miter/>
            </a:ln>
          </p:spPr>
          <p:txBody>
            <a:bodyPr vert="horz" wrap="square" lIns="493931" tIns="416564" rIns="493931" bIns="142244" anchor="t" anchorCtr="0" compatLnSpc="1">
              <a:noAutofit/>
            </a:bodyPr>
            <a:lstStyle/>
            <a:p>
              <a:pPr marL="228600" marR="0" lvl="1" indent="-228600" algn="l" defTabSz="888997" rtl="0" fontAlgn="auto" hangingPunct="1">
                <a:lnSpc>
                  <a:spcPct val="90000"/>
                </a:lnSpc>
                <a:spcBef>
                  <a:spcPts val="0"/>
                </a:spcBef>
                <a:spcAft>
                  <a:spcPts val="400"/>
                </a:spcAft>
                <a:buSzPct val="100000"/>
                <a:buChar char="•"/>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Calibri"/>
                </a:rPr>
                <a:t>Food allergy and food intolerance</a:t>
              </a:r>
            </a:p>
            <a:p>
              <a:pPr marL="228600" marR="0" lvl="1" indent="-228600" algn="l" defTabSz="888997" rtl="0" fontAlgn="auto" hangingPunct="1">
                <a:lnSpc>
                  <a:spcPct val="90000"/>
                </a:lnSpc>
                <a:spcBef>
                  <a:spcPts val="0"/>
                </a:spcBef>
                <a:spcAft>
                  <a:spcPts val="400"/>
                </a:spcAft>
                <a:buSzPct val="100000"/>
                <a:buChar char="•"/>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Calibri"/>
                </a:rPr>
                <a:t>Bioterrorism, biological agents with guideline</a:t>
              </a:r>
            </a:p>
            <a:p>
              <a:pPr marL="228600" marR="0" lvl="1" indent="-228600" algn="l" defTabSz="888997" rtl="0" fontAlgn="auto" hangingPunct="1">
                <a:lnSpc>
                  <a:spcPct val="90000"/>
                </a:lnSpc>
                <a:spcBef>
                  <a:spcPts val="0"/>
                </a:spcBef>
                <a:spcAft>
                  <a:spcPts val="400"/>
                </a:spcAft>
                <a:buSzPct val="100000"/>
                <a:buChar char="•"/>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Calibri"/>
                </a:rPr>
                <a:t>Contaminants from PVC packaging</a:t>
              </a:r>
            </a:p>
            <a:p>
              <a:pPr marL="228600" marR="0" lvl="1" indent="-228600" algn="l" defTabSz="888997" rtl="0" fontAlgn="auto" hangingPunct="1">
                <a:lnSpc>
                  <a:spcPct val="90000"/>
                </a:lnSpc>
                <a:spcBef>
                  <a:spcPts val="0"/>
                </a:spcBef>
                <a:spcAft>
                  <a:spcPts val="400"/>
                </a:spcAft>
                <a:buSzPct val="100000"/>
                <a:buChar char="•"/>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Calibri"/>
                </a:rPr>
                <a:t>Contaminants from packaging by irradiation</a:t>
              </a:r>
            </a:p>
            <a:p>
              <a:pPr marL="228600" marR="0" lvl="1" indent="-228600" algn="l" defTabSz="888997" rtl="0" fontAlgn="auto" hangingPunct="1">
                <a:lnSpc>
                  <a:spcPct val="90000"/>
                </a:lnSpc>
                <a:spcBef>
                  <a:spcPts val="0"/>
                </a:spcBef>
                <a:spcAft>
                  <a:spcPts val="400"/>
                </a:spcAft>
                <a:buSzPct val="100000"/>
                <a:buChar char="•"/>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Calibri"/>
                </a:rPr>
                <a:t>Paralytic shellfish poisoning (PSP)</a:t>
              </a:r>
            </a:p>
            <a:p>
              <a:pPr marL="228600" marR="0" lvl="1" indent="-228600" algn="l" defTabSz="888997" rtl="0" fontAlgn="auto" hangingPunct="1">
                <a:lnSpc>
                  <a:spcPct val="90000"/>
                </a:lnSpc>
                <a:spcBef>
                  <a:spcPts val="0"/>
                </a:spcBef>
                <a:spcAft>
                  <a:spcPts val="400"/>
                </a:spcAft>
                <a:buSzPct val="100000"/>
                <a:buChar char="•"/>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Calibri"/>
                </a:rPr>
                <a:t>Toxoplasma gondii</a:t>
              </a:r>
            </a:p>
            <a:p>
              <a:pPr marL="228600" marR="0" lvl="1" indent="-228600" algn="l" defTabSz="888997" rtl="0" fontAlgn="auto" hangingPunct="1">
                <a:lnSpc>
                  <a:spcPct val="90000"/>
                </a:lnSpc>
                <a:spcBef>
                  <a:spcPts val="0"/>
                </a:spcBef>
                <a:spcAft>
                  <a:spcPts val="400"/>
                </a:spcAft>
                <a:buSzPct val="100000"/>
                <a:buChar char="•"/>
                <a:tabLst/>
                <a:defRPr sz="1800" b="0" i="0" u="none" strike="noStrike" kern="0" cap="none" spc="0" baseline="0">
                  <a:solidFill>
                    <a:srgbClr val="000000"/>
                  </a:solidFill>
                  <a:uFillTx/>
                </a:defRPr>
              </a:pPr>
              <a:r>
                <a:rPr lang="en-US" sz="2000" b="0" i="0" u="none" strike="noStrike" kern="1200" cap="none" spc="0" baseline="0">
                  <a:solidFill>
                    <a:srgbClr val="000000"/>
                  </a:solidFill>
                  <a:uFillTx/>
                  <a:latin typeface="Calibri"/>
                </a:rPr>
                <a:t>Zoonoses</a:t>
              </a:r>
            </a:p>
          </p:txBody>
        </p:sp>
        <p:sp>
          <p:nvSpPr>
            <p:cNvPr id="13" name="Vrije vorm: vorm 12">
              <a:extLst>
                <a:ext uri="{FF2B5EF4-FFF2-40B4-BE49-F238E27FC236}">
                  <a16:creationId xmlns:a16="http://schemas.microsoft.com/office/drawing/2014/main" id="{73DE5505-C813-9F98-15C8-01BE6C2CF89D}"/>
                </a:ext>
              </a:extLst>
            </p:cNvPr>
            <p:cNvSpPr/>
            <p:nvPr/>
          </p:nvSpPr>
          <p:spPr>
            <a:xfrm>
              <a:off x="5621731" y="2826072"/>
              <a:ext cx="4454956" cy="590400"/>
            </a:xfrm>
            <a:custGeom>
              <a:avLst/>
              <a:gdLst>
                <a:gd name="f0" fmla="val 10800000"/>
                <a:gd name="f1" fmla="val 5400000"/>
                <a:gd name="f2" fmla="val 180"/>
                <a:gd name="f3" fmla="val w"/>
                <a:gd name="f4" fmla="val h"/>
                <a:gd name="f5" fmla="val 0"/>
                <a:gd name="f6" fmla="val 4454956"/>
                <a:gd name="f7" fmla="val 590400"/>
                <a:gd name="f8" fmla="val 98402"/>
                <a:gd name="f9" fmla="val 44056"/>
                <a:gd name="f10" fmla="val 4356554"/>
                <a:gd name="f11" fmla="val 4410900"/>
                <a:gd name="f12" fmla="val 491998"/>
                <a:gd name="f13" fmla="val 546344"/>
                <a:gd name="f14" fmla="+- 0 0 -90"/>
                <a:gd name="f15" fmla="*/ f3 1 4454956"/>
                <a:gd name="f16" fmla="*/ f4 1 590400"/>
                <a:gd name="f17" fmla="val f5"/>
                <a:gd name="f18" fmla="val f6"/>
                <a:gd name="f19" fmla="val f7"/>
                <a:gd name="f20" fmla="*/ f14 f0 1"/>
                <a:gd name="f21" fmla="+- f19 0 f17"/>
                <a:gd name="f22" fmla="+- f18 0 f17"/>
                <a:gd name="f23" fmla="*/ f20 1 f2"/>
                <a:gd name="f24" fmla="*/ f22 1 4454956"/>
                <a:gd name="f25" fmla="*/ f21 1 590400"/>
                <a:gd name="f26" fmla="*/ 0 f22 1"/>
                <a:gd name="f27" fmla="*/ 98402 f21 1"/>
                <a:gd name="f28" fmla="*/ 98402 f22 1"/>
                <a:gd name="f29" fmla="*/ 0 f21 1"/>
                <a:gd name="f30" fmla="*/ 4356554 f22 1"/>
                <a:gd name="f31" fmla="*/ 4454956 f22 1"/>
                <a:gd name="f32" fmla="*/ 491998 f21 1"/>
                <a:gd name="f33" fmla="*/ 590400 f21 1"/>
                <a:gd name="f34" fmla="+- f23 0 f1"/>
                <a:gd name="f35" fmla="*/ f26 1 4454956"/>
                <a:gd name="f36" fmla="*/ f27 1 590400"/>
                <a:gd name="f37" fmla="*/ f28 1 4454956"/>
                <a:gd name="f38" fmla="*/ f29 1 590400"/>
                <a:gd name="f39" fmla="*/ f30 1 4454956"/>
                <a:gd name="f40" fmla="*/ f31 1 4454956"/>
                <a:gd name="f41" fmla="*/ f32 1 590400"/>
                <a:gd name="f42" fmla="*/ f33 1 590400"/>
                <a:gd name="f43" fmla="*/ f17 1 f24"/>
                <a:gd name="f44" fmla="*/ f18 1 f24"/>
                <a:gd name="f45" fmla="*/ f17 1 f25"/>
                <a:gd name="f46" fmla="*/ f19 1 f25"/>
                <a:gd name="f47" fmla="*/ f35 1 f24"/>
                <a:gd name="f48" fmla="*/ f36 1 f25"/>
                <a:gd name="f49" fmla="*/ f37 1 f24"/>
                <a:gd name="f50" fmla="*/ f38 1 f25"/>
                <a:gd name="f51" fmla="*/ f39 1 f24"/>
                <a:gd name="f52" fmla="*/ f40 1 f24"/>
                <a:gd name="f53" fmla="*/ f41 1 f25"/>
                <a:gd name="f54" fmla="*/ f42 1 f25"/>
                <a:gd name="f55" fmla="*/ f43 f15 1"/>
                <a:gd name="f56" fmla="*/ f44 f15 1"/>
                <a:gd name="f57" fmla="*/ f46 f16 1"/>
                <a:gd name="f58" fmla="*/ f45 f16 1"/>
                <a:gd name="f59" fmla="*/ f47 f15 1"/>
                <a:gd name="f60" fmla="*/ f48 f16 1"/>
                <a:gd name="f61" fmla="*/ f49 f15 1"/>
                <a:gd name="f62" fmla="*/ f50 f16 1"/>
                <a:gd name="f63" fmla="*/ f51 f15 1"/>
                <a:gd name="f64" fmla="*/ f52 f15 1"/>
                <a:gd name="f65" fmla="*/ f53 f16 1"/>
                <a:gd name="f66" fmla="*/ f54 f16 1"/>
              </a:gdLst>
              <a:ahLst/>
              <a:cxnLst>
                <a:cxn ang="3cd4">
                  <a:pos x="hc" y="t"/>
                </a:cxn>
                <a:cxn ang="0">
                  <a:pos x="r" y="vc"/>
                </a:cxn>
                <a:cxn ang="cd4">
                  <a:pos x="hc" y="b"/>
                </a:cxn>
                <a:cxn ang="cd2">
                  <a:pos x="l" y="vc"/>
                </a:cxn>
                <a:cxn ang="f34">
                  <a:pos x="f59" y="f60"/>
                </a:cxn>
                <a:cxn ang="f34">
                  <a:pos x="f61" y="f62"/>
                </a:cxn>
                <a:cxn ang="f34">
                  <a:pos x="f63" y="f62"/>
                </a:cxn>
                <a:cxn ang="f34">
                  <a:pos x="f64" y="f60"/>
                </a:cxn>
                <a:cxn ang="f34">
                  <a:pos x="f64" y="f65"/>
                </a:cxn>
                <a:cxn ang="f34">
                  <a:pos x="f63" y="f66"/>
                </a:cxn>
                <a:cxn ang="f34">
                  <a:pos x="f61" y="f66"/>
                </a:cxn>
                <a:cxn ang="f34">
                  <a:pos x="f59" y="f65"/>
                </a:cxn>
                <a:cxn ang="f34">
                  <a:pos x="f59" y="f60"/>
                </a:cxn>
              </a:cxnLst>
              <a:rect l="f55" t="f58" r="f56" b="f57"/>
              <a:pathLst>
                <a:path w="4454956" h="590400">
                  <a:moveTo>
                    <a:pt x="f5" y="f8"/>
                  </a:moveTo>
                  <a:cubicBezTo>
                    <a:pt x="f5" y="f9"/>
                    <a:pt x="f9" y="f5"/>
                    <a:pt x="f8" y="f5"/>
                  </a:cubicBezTo>
                  <a:lnTo>
                    <a:pt x="f10" y="f5"/>
                  </a:lnTo>
                  <a:cubicBezTo>
                    <a:pt x="f11" y="f5"/>
                    <a:pt x="f6" y="f9"/>
                    <a:pt x="f6" y="f8"/>
                  </a:cubicBezTo>
                  <a:lnTo>
                    <a:pt x="f6" y="f12"/>
                  </a:lnTo>
                  <a:cubicBezTo>
                    <a:pt x="f6" y="f13"/>
                    <a:pt x="f11" y="f7"/>
                    <a:pt x="f10" y="f7"/>
                  </a:cubicBezTo>
                  <a:lnTo>
                    <a:pt x="f8" y="f7"/>
                  </a:lnTo>
                  <a:cubicBezTo>
                    <a:pt x="f9" y="f7"/>
                    <a:pt x="f5" y="f13"/>
                    <a:pt x="f5" y="f12"/>
                  </a:cubicBezTo>
                  <a:lnTo>
                    <a:pt x="f5" y="f8"/>
                  </a:lnTo>
                  <a:close/>
                </a:path>
              </a:pathLst>
            </a:custGeom>
            <a:solidFill>
              <a:srgbClr val="70AD47"/>
            </a:solidFill>
            <a:ln w="12701" cap="flat">
              <a:solidFill>
                <a:srgbClr val="FFFFFF"/>
              </a:solidFill>
              <a:prstDash val="solid"/>
              <a:miter/>
            </a:ln>
          </p:spPr>
          <p:txBody>
            <a:bodyPr vert="horz" wrap="square" lIns="197208" tIns="28821" rIns="197208" bIns="28821" anchor="ctr" anchorCtr="0" compatLnSpc="1">
              <a:noAutofit/>
            </a:bodyPr>
            <a:lstStyle/>
            <a:p>
              <a:pPr marL="0" marR="0" lvl="0" indent="0" algn="l" defTabSz="888997" rtl="0" fontAlgn="auto" hangingPunct="1">
                <a:lnSpc>
                  <a:spcPct val="90000"/>
                </a:lnSpc>
                <a:spcBef>
                  <a:spcPts val="0"/>
                </a:spcBef>
                <a:spcAft>
                  <a:spcPts val="800"/>
                </a:spcAft>
                <a:buNone/>
                <a:tabLst/>
                <a:defRPr sz="1800" b="0" i="0" u="none" strike="noStrike" kern="0" cap="none" spc="0" baseline="0">
                  <a:solidFill>
                    <a:srgbClr val="000000"/>
                  </a:solidFill>
                  <a:uFillTx/>
                </a:defRPr>
              </a:pPr>
              <a:r>
                <a:rPr lang="en-US" sz="2000" b="0" i="0" u="none" strike="noStrike" kern="1200" cap="none" spc="0" baseline="0">
                  <a:solidFill>
                    <a:srgbClr val="FFFFFF"/>
                  </a:solidFill>
                  <a:uFillTx/>
                  <a:latin typeface="Calibri"/>
                </a:rPr>
                <a:t>Knowledge Sheets</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1166">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D9E85D-BFE6-2303-4B2C-7B64330BA958}"/>
              </a:ext>
            </a:extLst>
          </p:cNvPr>
          <p:cNvSpPr txBox="1">
            <a:spLocks noGrp="1"/>
          </p:cNvSpPr>
          <p:nvPr>
            <p:ph type="title"/>
          </p:nvPr>
        </p:nvSpPr>
        <p:spPr>
          <a:xfrm>
            <a:off x="838203" y="365129"/>
            <a:ext cx="10515600" cy="1828443"/>
          </a:xfrm>
        </p:spPr>
        <p:txBody>
          <a:bodyPr/>
          <a:lstStyle/>
          <a:p>
            <a:pPr lvl="0"/>
            <a:r>
              <a:rPr lang="en-US" sz="5200"/>
              <a:t>Legislation: HACCP</a:t>
            </a:r>
            <a:endParaRPr lang="nl-NL" sz="5200"/>
          </a:p>
        </p:txBody>
      </p:sp>
      <p:sp>
        <p:nvSpPr>
          <p:cNvPr id="3" name="Tijdelijke aanduiding voor inhoud 3">
            <a:extLst>
              <a:ext uri="{FF2B5EF4-FFF2-40B4-BE49-F238E27FC236}">
                <a16:creationId xmlns:a16="http://schemas.microsoft.com/office/drawing/2014/main" id="{8B01535E-A17C-1631-0C16-A9D7A2DE2EC3}"/>
              </a:ext>
            </a:extLst>
          </p:cNvPr>
          <p:cNvSpPr txBox="1">
            <a:spLocks noGrp="1"/>
          </p:cNvSpPr>
          <p:nvPr>
            <p:ph idx="1"/>
          </p:nvPr>
        </p:nvSpPr>
        <p:spPr>
          <a:xfrm>
            <a:off x="838203" y="2398626"/>
            <a:ext cx="5158423" cy="3730459"/>
          </a:xfrm>
        </p:spPr>
        <p:txBody>
          <a:bodyPr/>
          <a:lstStyle/>
          <a:p>
            <a:pPr lvl="0"/>
            <a:r>
              <a:rPr lang="en-US" sz="1700"/>
              <a:t>Hazard analysis</a:t>
            </a:r>
          </a:p>
          <a:p>
            <a:pPr lvl="0"/>
            <a:r>
              <a:rPr lang="en-US" sz="1700"/>
              <a:t>Overview of pathogens, chemical hazards</a:t>
            </a:r>
          </a:p>
          <a:p>
            <a:pPr lvl="1"/>
            <a:r>
              <a:rPr lang="en-US" sz="1700"/>
              <a:t>Pathogenic bacteria</a:t>
            </a:r>
          </a:p>
          <a:p>
            <a:pPr lvl="1"/>
            <a:r>
              <a:rPr lang="en-US" sz="1700"/>
              <a:t>Mycotoxins</a:t>
            </a:r>
          </a:p>
          <a:p>
            <a:pPr lvl="1"/>
            <a:r>
              <a:rPr lang="en-US" sz="1700"/>
              <a:t>Other biotoxins</a:t>
            </a:r>
          </a:p>
          <a:p>
            <a:pPr lvl="1"/>
            <a:r>
              <a:rPr lang="en-US" sz="1700"/>
              <a:t>Viruses, rickets and prions</a:t>
            </a:r>
          </a:p>
          <a:p>
            <a:pPr lvl="1"/>
            <a:r>
              <a:rPr lang="en-US" sz="1700"/>
              <a:t>Parasites &amp; Pests</a:t>
            </a:r>
          </a:p>
          <a:p>
            <a:pPr lvl="1"/>
            <a:r>
              <a:rPr lang="en-US" sz="1700"/>
              <a:t>Chemical &amp; Physical</a:t>
            </a:r>
          </a:p>
          <a:p>
            <a:pPr lvl="1"/>
            <a:r>
              <a:rPr lang="en-US" sz="1700"/>
              <a:t>Zoonoses &amp; Extensive Toxins</a:t>
            </a:r>
          </a:p>
          <a:p>
            <a:pPr lvl="1"/>
            <a:r>
              <a:rPr lang="en-US" sz="1700"/>
              <a:t>Spoilers</a:t>
            </a:r>
          </a:p>
          <a:p>
            <a:pPr lvl="0"/>
            <a:endParaRPr lang="nl-NL" sz="2000"/>
          </a:p>
        </p:txBody>
      </p:sp>
      <p:sp>
        <p:nvSpPr>
          <p:cNvPr id="4" name="Tijdelijke aanduiding voor inhoud 4">
            <a:extLst>
              <a:ext uri="{FF2B5EF4-FFF2-40B4-BE49-F238E27FC236}">
                <a16:creationId xmlns:a16="http://schemas.microsoft.com/office/drawing/2014/main" id="{E1AC69C8-5AF9-C487-518D-DBE7A2C2212B}"/>
              </a:ext>
            </a:extLst>
          </p:cNvPr>
          <p:cNvSpPr txBox="1">
            <a:spLocks noGrp="1"/>
          </p:cNvSpPr>
          <p:nvPr>
            <p:ph idx="2"/>
          </p:nvPr>
        </p:nvSpPr>
        <p:spPr>
          <a:xfrm>
            <a:off x="6189152" y="2398626"/>
            <a:ext cx="5164640" cy="3730459"/>
          </a:xfrm>
        </p:spPr>
        <p:txBody>
          <a:bodyPr/>
          <a:lstStyle/>
          <a:p>
            <a:pPr lvl="0"/>
            <a:r>
              <a:rPr lang="en-US" sz="1700"/>
              <a:t>Hazard analysis</a:t>
            </a:r>
          </a:p>
          <a:p>
            <a:pPr lvl="1"/>
            <a:r>
              <a:rPr lang="en-US" sz="1700"/>
              <a:t>Control of raw material hazards</a:t>
            </a:r>
          </a:p>
          <a:p>
            <a:pPr lvl="1"/>
            <a:r>
              <a:rPr lang="en-US" sz="1700"/>
              <a:t>Process hazard management</a:t>
            </a:r>
          </a:p>
          <a:p>
            <a:pPr lvl="1"/>
            <a:r>
              <a:rPr lang="en-US" sz="1700"/>
              <a:t>HACCP-team</a:t>
            </a:r>
          </a:p>
          <a:p>
            <a:pPr lvl="1"/>
            <a:r>
              <a:rPr lang="en-US" sz="1700"/>
              <a:t>Decision tree</a:t>
            </a:r>
          </a:p>
          <a:p>
            <a:pPr lvl="1"/>
            <a:r>
              <a:rPr lang="en-US" sz="1700"/>
              <a:t>Control measures</a:t>
            </a:r>
          </a:p>
          <a:p>
            <a:pPr lvl="0"/>
            <a:endParaRPr lang="en-US" sz="2000"/>
          </a:p>
        </p:txBody>
      </p:sp>
      <p:sp>
        <p:nvSpPr>
          <p:cNvPr id="5" name="Rectangle 3">
            <a:extLst>
              <a:ext uri="{FF2B5EF4-FFF2-40B4-BE49-F238E27FC236}">
                <a16:creationId xmlns:a16="http://schemas.microsoft.com/office/drawing/2014/main" id="{8F7A5C88-6B32-E2AE-F16C-4295EB166F32}"/>
              </a:ext>
            </a:extLst>
          </p:cNvPr>
          <p:cNvSpPr txBox="1"/>
          <p:nvPr/>
        </p:nvSpPr>
        <p:spPr>
          <a:xfrm>
            <a:off x="1223960" y="2558710"/>
            <a:ext cx="7786682" cy="863595"/>
          </a:xfrm>
          <a:prstGeom prst="rect">
            <a:avLst/>
          </a:prstGeom>
          <a:noFill/>
          <a:ln cap="flat">
            <a:noFill/>
          </a:ln>
        </p:spPr>
        <p:txBody>
          <a:bodyPr vert="horz" wrap="square" lIns="91440" tIns="45720" rIns="91440" bIns="45720" anchor="t" anchorCtr="0" compatLnSpc="1">
            <a:noAutofit/>
          </a:bodyPr>
          <a:lstStyle/>
          <a:p>
            <a:pPr marL="342900" marR="0" lvl="0" indent="-342900" algn="l" defTabSz="914400" rtl="0" fontAlgn="auto" hangingPunct="1">
              <a:lnSpc>
                <a:spcPct val="100000"/>
              </a:lnSpc>
              <a:spcBef>
                <a:spcPts val="700"/>
              </a:spcBef>
              <a:spcAft>
                <a:spcPts val="0"/>
              </a:spcAft>
              <a:buNone/>
              <a:tabLst/>
              <a:defRPr sz="1800" b="0" i="0" u="none" strike="noStrike" kern="0" cap="none" spc="0" baseline="0">
                <a:solidFill>
                  <a:srgbClr val="000000"/>
                </a:solidFill>
                <a:uFillTx/>
              </a:defRPr>
            </a:pPr>
            <a:endParaRPr lang="nl-NL" sz="1700" b="0" i="0" u="none" strike="noStrike" kern="0" cap="none" spc="0" baseline="0">
              <a:solidFill>
                <a:srgbClr val="000000"/>
              </a:solidFill>
              <a:uFillTx/>
              <a:latin typeface="Calibri"/>
            </a:endParaRPr>
          </a:p>
          <a:p>
            <a:pPr marL="342900" marR="0" lvl="0" indent="-342900" algn="l" defTabSz="914400" rtl="0" fontAlgn="auto" hangingPunct="1">
              <a:lnSpc>
                <a:spcPct val="100000"/>
              </a:lnSpc>
              <a:spcBef>
                <a:spcPts val="700"/>
              </a:spcBef>
              <a:spcAft>
                <a:spcPts val="0"/>
              </a:spcAft>
              <a:buNone/>
              <a:tabLst/>
              <a:defRPr sz="1800" b="0" i="0" u="none" strike="noStrike" kern="0" cap="none" spc="0" baseline="0">
                <a:solidFill>
                  <a:srgbClr val="000000"/>
                </a:solidFill>
                <a:uFillTx/>
              </a:defRPr>
            </a:pPr>
            <a:endParaRPr lang="nl-NL" sz="2800" b="0" i="0" u="none" strike="noStrike" kern="0" cap="none" spc="0" baseline="0">
              <a:solidFill>
                <a:srgbClr val="000000"/>
              </a:solidFill>
              <a:uFillTx/>
              <a:latin typeface="Calibri"/>
            </a:endParaRPr>
          </a:p>
          <a:p>
            <a:pPr marL="342900" marR="0" lvl="0" indent="-342900" algn="l" defTabSz="914400" rtl="0" fontAlgn="auto" hangingPunct="1">
              <a:lnSpc>
                <a:spcPct val="100000"/>
              </a:lnSpc>
              <a:spcBef>
                <a:spcPts val="700"/>
              </a:spcBef>
              <a:spcAft>
                <a:spcPts val="0"/>
              </a:spcAft>
              <a:buNone/>
              <a:tabLst/>
              <a:defRPr sz="1800" b="0" i="0" u="none" strike="noStrike" kern="0" cap="none" spc="0" baseline="0">
                <a:solidFill>
                  <a:srgbClr val="000000"/>
                </a:solidFill>
                <a:uFillTx/>
              </a:defRPr>
            </a:pPr>
            <a:endParaRPr lang="nl-NL" sz="2800" b="0" i="0" u="none" strike="noStrike" kern="0" cap="none" spc="0" baseline="0">
              <a:solidFill>
                <a:srgbClr val="000000"/>
              </a:solidFill>
              <a:uFillTx/>
              <a:latin typeface="Calibri"/>
            </a:endParaRPr>
          </a:p>
          <a:p>
            <a:pPr marL="342900" marR="0" lvl="0" indent="-342900" algn="l" defTabSz="914400" rtl="0" fontAlgn="auto" hangingPunct="1">
              <a:lnSpc>
                <a:spcPct val="100000"/>
              </a:lnSpc>
              <a:spcBef>
                <a:spcPts val="700"/>
              </a:spcBef>
              <a:spcAft>
                <a:spcPts val="0"/>
              </a:spcAft>
              <a:buClr>
                <a:srgbClr val="72BF44"/>
              </a:buClr>
              <a:buSzPct val="100000"/>
              <a:buFont typeface="Wingdings" pitchFamily="2"/>
              <a:buChar char="§"/>
              <a:tabLst/>
              <a:defRPr sz="1800" b="0" i="0" u="none" strike="noStrike" kern="0" cap="none" spc="0" baseline="0">
                <a:solidFill>
                  <a:srgbClr val="000000"/>
                </a:solidFill>
                <a:uFillTx/>
              </a:defRPr>
            </a:pPr>
            <a:endParaRPr lang="nl-NL" sz="2800" b="0" i="0" u="none" strike="noStrike" kern="0" cap="none" spc="0" baseline="0">
              <a:solidFill>
                <a:srgbClr val="000000"/>
              </a:solidFill>
              <a:uFillTx/>
              <a:latin typeface="Calibri"/>
            </a:endParaRPr>
          </a:p>
        </p:txBody>
      </p:sp>
      <p:grpSp>
        <p:nvGrpSpPr>
          <p:cNvPr id="6" name="Group 12">
            <a:extLst>
              <a:ext uri="{FF2B5EF4-FFF2-40B4-BE49-F238E27FC236}">
                <a16:creationId xmlns:a16="http://schemas.microsoft.com/office/drawing/2014/main" id="{B08618F5-77CE-EB33-B93B-C2A8A3BC4D6A}"/>
              </a:ext>
            </a:extLst>
          </p:cNvPr>
          <p:cNvGrpSpPr/>
          <p:nvPr/>
        </p:nvGrpSpPr>
        <p:grpSpPr>
          <a:xfrm>
            <a:off x="8334307" y="4685513"/>
            <a:ext cx="2589215" cy="1800224"/>
            <a:chOff x="8334307" y="4685513"/>
            <a:chExt cx="2589215" cy="1800224"/>
          </a:xfrm>
        </p:grpSpPr>
        <p:pic>
          <p:nvPicPr>
            <p:cNvPr id="7" name="Picture 7">
              <a:extLst>
                <a:ext uri="{FF2B5EF4-FFF2-40B4-BE49-F238E27FC236}">
                  <a16:creationId xmlns:a16="http://schemas.microsoft.com/office/drawing/2014/main" id="{D8F7461E-1470-23D8-E61F-B8164CB1BEB5}"/>
                </a:ext>
              </a:extLst>
            </p:cNvPr>
            <p:cNvPicPr>
              <a:picLocks noChangeAspect="1"/>
            </p:cNvPicPr>
            <p:nvPr/>
          </p:nvPicPr>
          <p:blipFill>
            <a:blip r:embed="rId2"/>
            <a:srcRect/>
            <a:stretch>
              <a:fillRect/>
            </a:stretch>
          </p:blipFill>
          <p:spPr>
            <a:xfrm>
              <a:off x="8334307" y="4685513"/>
              <a:ext cx="2589215" cy="1706563"/>
            </a:xfrm>
            <a:prstGeom prst="rect">
              <a:avLst/>
            </a:prstGeom>
            <a:noFill/>
            <a:ln cap="flat">
              <a:noFill/>
            </a:ln>
          </p:spPr>
        </p:pic>
        <p:sp>
          <p:nvSpPr>
            <p:cNvPr id="8" name="Ovaal 1">
              <a:extLst>
                <a:ext uri="{FF2B5EF4-FFF2-40B4-BE49-F238E27FC236}">
                  <a16:creationId xmlns:a16="http://schemas.microsoft.com/office/drawing/2014/main" id="{7BBCB3A6-8E9E-430B-5B1C-87D13ACB689E}"/>
                </a:ext>
              </a:extLst>
            </p:cNvPr>
            <p:cNvSpPr/>
            <p:nvPr/>
          </p:nvSpPr>
          <p:spPr>
            <a:xfrm>
              <a:off x="9126470" y="5765017"/>
              <a:ext cx="1008061" cy="72072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Calibri"/>
              </a:endParaRPr>
            </a:p>
          </p:txBody>
        </p:sp>
      </p:grpSp>
      <p:pic>
        <p:nvPicPr>
          <p:cNvPr id="9" name="Picture 9">
            <a:extLst>
              <a:ext uri="{FF2B5EF4-FFF2-40B4-BE49-F238E27FC236}">
                <a16:creationId xmlns:a16="http://schemas.microsoft.com/office/drawing/2014/main" id="{28A228B0-C008-7333-BEC8-717B76B3F8E0}"/>
              </a:ext>
            </a:extLst>
          </p:cNvPr>
          <p:cNvPicPr>
            <a:picLocks noChangeAspect="1"/>
          </p:cNvPicPr>
          <p:nvPr/>
        </p:nvPicPr>
        <p:blipFill>
          <a:blip r:embed="rId3"/>
          <a:stretch>
            <a:fillRect/>
          </a:stretch>
        </p:blipFill>
        <p:spPr>
          <a:xfrm>
            <a:off x="11069305" y="-9"/>
            <a:ext cx="1122691" cy="584201"/>
          </a:xfrm>
          <a:prstGeom prst="rect">
            <a:avLst/>
          </a:prstGeom>
          <a:noFill/>
          <a:ln cap="flat">
            <a:noFill/>
          </a:ln>
        </p:spPr>
      </p:pic>
      <p:pic>
        <p:nvPicPr>
          <p:cNvPr id="10" name="Picture 17" descr="Logo&#10;&#10;Description automatically generated">
            <a:extLst>
              <a:ext uri="{FF2B5EF4-FFF2-40B4-BE49-F238E27FC236}">
                <a16:creationId xmlns:a16="http://schemas.microsoft.com/office/drawing/2014/main" id="{2F4B19C1-09EB-74CC-179C-120DD9FCD850}"/>
              </a:ext>
            </a:extLst>
          </p:cNvPr>
          <p:cNvPicPr>
            <a:picLocks noChangeAspect="1"/>
          </p:cNvPicPr>
          <p:nvPr/>
        </p:nvPicPr>
        <p:blipFill>
          <a:blip r:embed="rId4"/>
          <a:stretch>
            <a:fillRect/>
          </a:stretch>
        </p:blipFill>
        <p:spPr>
          <a:xfrm>
            <a:off x="11282050" y="6467697"/>
            <a:ext cx="909946" cy="390302"/>
          </a:xfrm>
          <a:prstGeom prst="rect">
            <a:avLst/>
          </a:prstGeom>
          <a:noFill/>
          <a:ln cap="flat">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name="Slide859">
    <p:bg>
      <p:bgPr>
        <a:solidFill>
          <a:srgbClr val="FFFFFF"/>
        </a:solidFill>
        <a:effectLst/>
      </p:bgPr>
    </p:bg>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B152570C-7230-6F49-C94D-8FB7CDAF84D7}"/>
              </a:ext>
            </a:extLst>
          </p:cNvPr>
          <p:cNvSpPr>
            <a:spLocks noMove="1" noResize="1"/>
          </p:cNvSpPr>
          <p:nvPr/>
        </p:nvSpPr>
        <p:spPr>
          <a:xfrm>
            <a:off x="0" y="0"/>
            <a:ext cx="1219200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Freeform: Shape 11">
            <a:extLst>
              <a:ext uri="{FF2B5EF4-FFF2-40B4-BE49-F238E27FC236}">
                <a16:creationId xmlns:a16="http://schemas.microsoft.com/office/drawing/2014/main" id="{021F401E-4B95-7067-18DF-872221A5FF88}"/>
              </a:ext>
            </a:extLst>
          </p:cNvPr>
          <p:cNvSpPr>
            <a:spLocks noMove="1" noResize="1"/>
          </p:cNvSpPr>
          <p:nvPr/>
        </p:nvSpPr>
        <p:spPr>
          <a:xfrm>
            <a:off x="0" y="0"/>
            <a:ext cx="4818888" cy="6858000"/>
          </a:xfrm>
          <a:custGeom>
            <a:avLst/>
            <a:gdLst>
              <a:gd name="f0" fmla="val 10800000"/>
              <a:gd name="f1" fmla="val 5400000"/>
              <a:gd name="f2" fmla="val 180"/>
              <a:gd name="f3" fmla="val w"/>
              <a:gd name="f4" fmla="val h"/>
              <a:gd name="f5" fmla="val 0"/>
              <a:gd name="f6" fmla="val 4818889"/>
              <a:gd name="f7" fmla="val 6858000"/>
              <a:gd name="f8" fmla="val 3605911"/>
              <a:gd name="f9" fmla="val 3668894"/>
              <a:gd name="f10" fmla="val 69271"/>
              <a:gd name="f11" fmla="val 4379420"/>
              <a:gd name="f12" fmla="val 929100"/>
              <a:gd name="f13" fmla="val 2116944"/>
              <a:gd name="f14" fmla="val 3429000"/>
              <a:gd name="f15" fmla="val 4741056"/>
              <a:gd name="f16" fmla="val 5928900"/>
              <a:gd name="f17" fmla="val 6788730"/>
              <a:gd name="f18" fmla="+- 0 0 -90"/>
              <a:gd name="f19" fmla="*/ f3 1 4818889"/>
              <a:gd name="f20" fmla="*/ f4 1 6858000"/>
              <a:gd name="f21" fmla="val f5"/>
              <a:gd name="f22" fmla="val f6"/>
              <a:gd name="f23" fmla="val f7"/>
              <a:gd name="f24" fmla="*/ f18 f0 1"/>
              <a:gd name="f25" fmla="+- f23 0 f21"/>
              <a:gd name="f26" fmla="+- f22 0 f21"/>
              <a:gd name="f27" fmla="*/ f24 1 f2"/>
              <a:gd name="f28" fmla="*/ f26 1 4818889"/>
              <a:gd name="f29" fmla="*/ f25 1 6858000"/>
              <a:gd name="f30" fmla="*/ 0 f26 1"/>
              <a:gd name="f31" fmla="*/ 0 f25 1"/>
              <a:gd name="f32" fmla="*/ 3605911 f26 1"/>
              <a:gd name="f33" fmla="*/ 3668894 f26 1"/>
              <a:gd name="f34" fmla="*/ 69271 f25 1"/>
              <a:gd name="f35" fmla="*/ 4818889 f26 1"/>
              <a:gd name="f36" fmla="*/ 3429000 f25 1"/>
              <a:gd name="f37" fmla="*/ 6788730 f25 1"/>
              <a:gd name="f38" fmla="*/ 6858000 f25 1"/>
              <a:gd name="f39" fmla="+- f27 0 f1"/>
              <a:gd name="f40" fmla="*/ f30 1 4818889"/>
              <a:gd name="f41" fmla="*/ f31 1 6858000"/>
              <a:gd name="f42" fmla="*/ f32 1 4818889"/>
              <a:gd name="f43" fmla="*/ f33 1 4818889"/>
              <a:gd name="f44" fmla="*/ f34 1 6858000"/>
              <a:gd name="f45" fmla="*/ f35 1 4818889"/>
              <a:gd name="f46" fmla="*/ f36 1 6858000"/>
              <a:gd name="f47" fmla="*/ f37 1 6858000"/>
              <a:gd name="f48" fmla="*/ f38 1 6858000"/>
              <a:gd name="f49" fmla="*/ f21 1 f28"/>
              <a:gd name="f50" fmla="*/ f22 1 f28"/>
              <a:gd name="f51" fmla="*/ f21 1 f29"/>
              <a:gd name="f52" fmla="*/ f23 1 f29"/>
              <a:gd name="f53" fmla="*/ f40 1 f28"/>
              <a:gd name="f54" fmla="*/ f41 1 f29"/>
              <a:gd name="f55" fmla="*/ f42 1 f28"/>
              <a:gd name="f56" fmla="*/ f43 1 f28"/>
              <a:gd name="f57" fmla="*/ f44 1 f29"/>
              <a:gd name="f58" fmla="*/ f45 1 f28"/>
              <a:gd name="f59" fmla="*/ f46 1 f29"/>
              <a:gd name="f60" fmla="*/ f47 1 f29"/>
              <a:gd name="f61" fmla="*/ f48 1 f29"/>
              <a:gd name="f62" fmla="*/ f49 f19 1"/>
              <a:gd name="f63" fmla="*/ f50 f19 1"/>
              <a:gd name="f64" fmla="*/ f52 f20 1"/>
              <a:gd name="f65" fmla="*/ f51 f20 1"/>
              <a:gd name="f66" fmla="*/ f53 f19 1"/>
              <a:gd name="f67" fmla="*/ f54 f20 1"/>
              <a:gd name="f68" fmla="*/ f55 f19 1"/>
              <a:gd name="f69" fmla="*/ f56 f19 1"/>
              <a:gd name="f70" fmla="*/ f57 f20 1"/>
              <a:gd name="f71" fmla="*/ f58 f19 1"/>
              <a:gd name="f72" fmla="*/ f59 f20 1"/>
              <a:gd name="f73" fmla="*/ f60 f20 1"/>
              <a:gd name="f74" fmla="*/ f61 f20 1"/>
            </a:gdLst>
            <a:ahLst/>
            <a:cxnLst>
              <a:cxn ang="3cd4">
                <a:pos x="hc" y="t"/>
              </a:cxn>
              <a:cxn ang="0">
                <a:pos x="r" y="vc"/>
              </a:cxn>
              <a:cxn ang="cd4">
                <a:pos x="hc" y="b"/>
              </a:cxn>
              <a:cxn ang="cd2">
                <a:pos x="l" y="vc"/>
              </a:cxn>
              <a:cxn ang="f39">
                <a:pos x="f66" y="f67"/>
              </a:cxn>
              <a:cxn ang="f39">
                <a:pos x="f68" y="f67"/>
              </a:cxn>
              <a:cxn ang="f39">
                <a:pos x="f69" y="f70"/>
              </a:cxn>
              <a:cxn ang="f39">
                <a:pos x="f71" y="f72"/>
              </a:cxn>
              <a:cxn ang="f39">
                <a:pos x="f69" y="f73"/>
              </a:cxn>
              <a:cxn ang="f39">
                <a:pos x="f68" y="f74"/>
              </a:cxn>
              <a:cxn ang="f39">
                <a:pos x="f66" y="f74"/>
              </a:cxn>
            </a:cxnLst>
            <a:rect l="f62" t="f65" r="f63" b="f64"/>
            <a:pathLst>
              <a:path w="4818889" h="6858000">
                <a:moveTo>
                  <a:pt x="f5" y="f5"/>
                </a:moveTo>
                <a:lnTo>
                  <a:pt x="f8" y="f5"/>
                </a:lnTo>
                <a:lnTo>
                  <a:pt x="f9" y="f10"/>
                </a:lnTo>
                <a:cubicBezTo>
                  <a:pt x="f11" y="f12"/>
                  <a:pt x="f6" y="f13"/>
                  <a:pt x="f6" y="f14"/>
                </a:cubicBezTo>
                <a:cubicBezTo>
                  <a:pt x="f6" y="f15"/>
                  <a:pt x="f11" y="f16"/>
                  <a:pt x="f9" y="f17"/>
                </a:cubicBezTo>
                <a:lnTo>
                  <a:pt x="f8" y="f7"/>
                </a:lnTo>
                <a:lnTo>
                  <a:pt x="f5" y="f7"/>
                </a:lnTo>
                <a:close/>
              </a:path>
            </a:pathLst>
          </a:custGeom>
          <a:solidFill>
            <a:srgbClr val="FFFFFF"/>
          </a:solidFill>
          <a:ln w="9528" cap="flat">
            <a:solidFill>
              <a:srgbClr val="E6E6E6"/>
            </a:solidFill>
            <a:prstDash val="solid"/>
            <a:miter/>
          </a:ln>
          <a:effectLst>
            <a:outerShdw dist="38103" algn="tl">
              <a:srgbClr val="D9D9D9">
                <a:alpha val="50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Freeform: Shape 13">
            <a:extLst>
              <a:ext uri="{FF2B5EF4-FFF2-40B4-BE49-F238E27FC236}">
                <a16:creationId xmlns:a16="http://schemas.microsoft.com/office/drawing/2014/main" id="{241042BF-5B04-D886-F2EC-7722ABACF0E4}"/>
              </a:ext>
            </a:extLst>
          </p:cNvPr>
          <p:cNvSpPr>
            <a:spLocks noMove="1" noResize="1"/>
          </p:cNvSpPr>
          <p:nvPr/>
        </p:nvSpPr>
        <p:spPr>
          <a:xfrm>
            <a:off x="0" y="0"/>
            <a:ext cx="4811481" cy="6858000"/>
          </a:xfrm>
          <a:custGeom>
            <a:avLst/>
            <a:gdLst>
              <a:gd name="f0" fmla="val 10800000"/>
              <a:gd name="f1" fmla="val 5400000"/>
              <a:gd name="f2" fmla="val 180"/>
              <a:gd name="f3" fmla="val w"/>
              <a:gd name="f4" fmla="val h"/>
              <a:gd name="f5" fmla="val 0"/>
              <a:gd name="f6" fmla="val 4811477"/>
              <a:gd name="f7" fmla="val 6858000"/>
              <a:gd name="f8" fmla="val 3598499"/>
              <a:gd name="f9" fmla="val 3661482"/>
              <a:gd name="f10" fmla="val 69271"/>
              <a:gd name="f11" fmla="val 4372008"/>
              <a:gd name="f12" fmla="val 929100"/>
              <a:gd name="f13" fmla="val 2116944"/>
              <a:gd name="f14" fmla="val 3429000"/>
              <a:gd name="f15" fmla="val 4741056"/>
              <a:gd name="f16" fmla="val 5928900"/>
              <a:gd name="f17" fmla="val 6788730"/>
              <a:gd name="f18" fmla="+- 0 0 -90"/>
              <a:gd name="f19" fmla="*/ f3 1 4811477"/>
              <a:gd name="f20" fmla="*/ f4 1 6858000"/>
              <a:gd name="f21" fmla="val f5"/>
              <a:gd name="f22" fmla="val f6"/>
              <a:gd name="f23" fmla="val f7"/>
              <a:gd name="f24" fmla="*/ f18 f0 1"/>
              <a:gd name="f25" fmla="+- f23 0 f21"/>
              <a:gd name="f26" fmla="+- f22 0 f21"/>
              <a:gd name="f27" fmla="*/ f24 1 f2"/>
              <a:gd name="f28" fmla="*/ f26 1 4811477"/>
              <a:gd name="f29" fmla="*/ f25 1 6858000"/>
              <a:gd name="f30" fmla="*/ 0 f26 1"/>
              <a:gd name="f31" fmla="*/ 0 f25 1"/>
              <a:gd name="f32" fmla="*/ 3598499 f26 1"/>
              <a:gd name="f33" fmla="*/ 3661482 f26 1"/>
              <a:gd name="f34" fmla="*/ 69271 f25 1"/>
              <a:gd name="f35" fmla="*/ 4811477 f26 1"/>
              <a:gd name="f36" fmla="*/ 3429000 f25 1"/>
              <a:gd name="f37" fmla="*/ 6788730 f25 1"/>
              <a:gd name="f38" fmla="*/ 6858000 f25 1"/>
              <a:gd name="f39" fmla="+- f27 0 f1"/>
              <a:gd name="f40" fmla="*/ f30 1 4811477"/>
              <a:gd name="f41" fmla="*/ f31 1 6858000"/>
              <a:gd name="f42" fmla="*/ f32 1 4811477"/>
              <a:gd name="f43" fmla="*/ f33 1 4811477"/>
              <a:gd name="f44" fmla="*/ f34 1 6858000"/>
              <a:gd name="f45" fmla="*/ f35 1 4811477"/>
              <a:gd name="f46" fmla="*/ f36 1 6858000"/>
              <a:gd name="f47" fmla="*/ f37 1 6858000"/>
              <a:gd name="f48" fmla="*/ f38 1 6858000"/>
              <a:gd name="f49" fmla="*/ f21 1 f28"/>
              <a:gd name="f50" fmla="*/ f22 1 f28"/>
              <a:gd name="f51" fmla="*/ f21 1 f29"/>
              <a:gd name="f52" fmla="*/ f23 1 f29"/>
              <a:gd name="f53" fmla="*/ f40 1 f28"/>
              <a:gd name="f54" fmla="*/ f41 1 f29"/>
              <a:gd name="f55" fmla="*/ f42 1 f28"/>
              <a:gd name="f56" fmla="*/ f43 1 f28"/>
              <a:gd name="f57" fmla="*/ f44 1 f29"/>
              <a:gd name="f58" fmla="*/ f45 1 f28"/>
              <a:gd name="f59" fmla="*/ f46 1 f29"/>
              <a:gd name="f60" fmla="*/ f47 1 f29"/>
              <a:gd name="f61" fmla="*/ f48 1 f29"/>
              <a:gd name="f62" fmla="*/ f49 f19 1"/>
              <a:gd name="f63" fmla="*/ f50 f19 1"/>
              <a:gd name="f64" fmla="*/ f52 f20 1"/>
              <a:gd name="f65" fmla="*/ f51 f20 1"/>
              <a:gd name="f66" fmla="*/ f53 f19 1"/>
              <a:gd name="f67" fmla="*/ f54 f20 1"/>
              <a:gd name="f68" fmla="*/ f55 f19 1"/>
              <a:gd name="f69" fmla="*/ f56 f19 1"/>
              <a:gd name="f70" fmla="*/ f57 f20 1"/>
              <a:gd name="f71" fmla="*/ f58 f19 1"/>
              <a:gd name="f72" fmla="*/ f59 f20 1"/>
              <a:gd name="f73" fmla="*/ f60 f20 1"/>
              <a:gd name="f74" fmla="*/ f61 f20 1"/>
            </a:gdLst>
            <a:ahLst/>
            <a:cxnLst>
              <a:cxn ang="3cd4">
                <a:pos x="hc" y="t"/>
              </a:cxn>
              <a:cxn ang="0">
                <a:pos x="r" y="vc"/>
              </a:cxn>
              <a:cxn ang="cd4">
                <a:pos x="hc" y="b"/>
              </a:cxn>
              <a:cxn ang="cd2">
                <a:pos x="l" y="vc"/>
              </a:cxn>
              <a:cxn ang="f39">
                <a:pos x="f66" y="f67"/>
              </a:cxn>
              <a:cxn ang="f39">
                <a:pos x="f68" y="f67"/>
              </a:cxn>
              <a:cxn ang="f39">
                <a:pos x="f69" y="f70"/>
              </a:cxn>
              <a:cxn ang="f39">
                <a:pos x="f71" y="f72"/>
              </a:cxn>
              <a:cxn ang="f39">
                <a:pos x="f69" y="f73"/>
              </a:cxn>
              <a:cxn ang="f39">
                <a:pos x="f68" y="f74"/>
              </a:cxn>
              <a:cxn ang="f39">
                <a:pos x="f66" y="f74"/>
              </a:cxn>
            </a:cxnLst>
            <a:rect l="f62" t="f65" r="f63" b="f64"/>
            <a:pathLst>
              <a:path w="4811477" h="6858000">
                <a:moveTo>
                  <a:pt x="f5" y="f5"/>
                </a:moveTo>
                <a:lnTo>
                  <a:pt x="f8" y="f5"/>
                </a:lnTo>
                <a:lnTo>
                  <a:pt x="f9" y="f10"/>
                </a:lnTo>
                <a:cubicBezTo>
                  <a:pt x="f11" y="f12"/>
                  <a:pt x="f6" y="f13"/>
                  <a:pt x="f6" y="f14"/>
                </a:cubicBezTo>
                <a:cubicBezTo>
                  <a:pt x="f6" y="f15"/>
                  <a:pt x="f11" y="f16"/>
                  <a:pt x="f9" y="f17"/>
                </a:cubicBezTo>
                <a:lnTo>
                  <a:pt x="f8" y="f7"/>
                </a:lnTo>
                <a:lnTo>
                  <a:pt x="f5" y="f7"/>
                </a:lnTo>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Rectangle 2">
            <a:extLst>
              <a:ext uri="{FF2B5EF4-FFF2-40B4-BE49-F238E27FC236}">
                <a16:creationId xmlns:a16="http://schemas.microsoft.com/office/drawing/2014/main" id="{7F030EB5-90C3-EB25-42CD-22F850EE0D01}"/>
              </a:ext>
            </a:extLst>
          </p:cNvPr>
          <p:cNvSpPr txBox="1">
            <a:spLocks noGrp="1"/>
          </p:cNvSpPr>
          <p:nvPr>
            <p:ph type="title"/>
          </p:nvPr>
        </p:nvSpPr>
        <p:spPr>
          <a:xfrm>
            <a:off x="621792" y="1161288"/>
            <a:ext cx="3602736" cy="4526280"/>
          </a:xfrm>
        </p:spPr>
        <p:txBody>
          <a:bodyPr/>
          <a:lstStyle/>
          <a:p>
            <a:pPr lvl="0"/>
            <a:r>
              <a:rPr lang="en-US" sz="4000"/>
              <a:t>Legislation: Recall</a:t>
            </a:r>
          </a:p>
        </p:txBody>
      </p:sp>
      <p:sp>
        <p:nvSpPr>
          <p:cNvPr id="6" name="Rectangle 15">
            <a:extLst>
              <a:ext uri="{FF2B5EF4-FFF2-40B4-BE49-F238E27FC236}">
                <a16:creationId xmlns:a16="http://schemas.microsoft.com/office/drawing/2014/main" id="{FDF7C5EE-CAE8-EC65-5471-4BDC2731984F}"/>
              </a:ext>
            </a:extLst>
          </p:cNvPr>
          <p:cNvSpPr>
            <a:spLocks noMove="1" noResize="1"/>
          </p:cNvSpPr>
          <p:nvPr/>
        </p:nvSpPr>
        <p:spPr>
          <a:xfrm>
            <a:off x="0" y="3102047"/>
            <a:ext cx="128016" cy="653905"/>
          </a:xfrm>
          <a:prstGeom prst="rect">
            <a:avLst/>
          </a:prstGeom>
          <a:solidFill>
            <a:srgbClr val="ED7D3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 name="Rectangle 3">
            <a:extLst>
              <a:ext uri="{FF2B5EF4-FFF2-40B4-BE49-F238E27FC236}">
                <a16:creationId xmlns:a16="http://schemas.microsoft.com/office/drawing/2014/main" id="{49C60AA4-7C8E-9898-7C85-DB7727297AF6}"/>
              </a:ext>
            </a:extLst>
          </p:cNvPr>
          <p:cNvSpPr txBox="1">
            <a:spLocks noGrp="1"/>
          </p:cNvSpPr>
          <p:nvPr>
            <p:ph type="body" idx="4294967295"/>
          </p:nvPr>
        </p:nvSpPr>
        <p:spPr>
          <a:xfrm>
            <a:off x="5434151" y="932688"/>
            <a:ext cx="5916606" cy="4992624"/>
          </a:xfrm>
        </p:spPr>
        <p:txBody>
          <a:bodyPr anchor="ctr"/>
          <a:lstStyle/>
          <a:p>
            <a:pPr lvl="0"/>
            <a:r>
              <a:rPr lang="en-US" sz="2000"/>
              <a:t>2002-178   General Food Law</a:t>
            </a:r>
          </a:p>
          <a:p>
            <a:pPr lvl="0"/>
            <a:r>
              <a:rPr lang="en-US" sz="2000"/>
              <a:t>Article 19: By order of competent authority</a:t>
            </a:r>
          </a:p>
          <a:p>
            <a:pPr lvl="0"/>
            <a:r>
              <a:rPr lang="en-US" sz="2000"/>
              <a:t>BuRO risk assessment</a:t>
            </a:r>
          </a:p>
          <a:p>
            <a:pPr lvl="0"/>
            <a:r>
              <a:rPr lang="en-US" sz="2000"/>
              <a:t>Reporting guide</a:t>
            </a:r>
          </a:p>
          <a:p>
            <a:pPr lvl="0"/>
            <a:r>
              <a:rPr lang="en-US" sz="2000"/>
              <a:t>Issue management</a:t>
            </a:r>
          </a:p>
          <a:p>
            <a:pPr lvl="0"/>
            <a:endParaRPr lang="en-US" sz="2000"/>
          </a:p>
          <a:p>
            <a:pPr lvl="0"/>
            <a:r>
              <a:rPr lang="en-US" sz="2000"/>
              <a:t>RASFF - Food and Feed Safety Alerts</a:t>
            </a:r>
          </a:p>
        </p:txBody>
      </p:sp>
      <p:pic>
        <p:nvPicPr>
          <p:cNvPr id="8" name="Picture 17" descr="Logo&#10;&#10;Description automatically generated">
            <a:extLst>
              <a:ext uri="{FF2B5EF4-FFF2-40B4-BE49-F238E27FC236}">
                <a16:creationId xmlns:a16="http://schemas.microsoft.com/office/drawing/2014/main" id="{15001182-C41C-625C-8D48-65541BC24B35}"/>
              </a:ext>
            </a:extLst>
          </p:cNvPr>
          <p:cNvPicPr>
            <a:picLocks noChangeAspect="1"/>
          </p:cNvPicPr>
          <p:nvPr/>
        </p:nvPicPr>
        <p:blipFill>
          <a:blip r:embed="rId3"/>
          <a:stretch>
            <a:fillRect/>
          </a:stretch>
        </p:blipFill>
        <p:spPr>
          <a:xfrm>
            <a:off x="11282050" y="6465768"/>
            <a:ext cx="909946" cy="390302"/>
          </a:xfrm>
          <a:prstGeom prst="rect">
            <a:avLst/>
          </a:prstGeom>
          <a:noFill/>
          <a:ln cap="flat">
            <a:noFill/>
          </a:ln>
        </p:spPr>
      </p:pic>
      <p:pic>
        <p:nvPicPr>
          <p:cNvPr id="9" name="Picture 6">
            <a:extLst>
              <a:ext uri="{FF2B5EF4-FFF2-40B4-BE49-F238E27FC236}">
                <a16:creationId xmlns:a16="http://schemas.microsoft.com/office/drawing/2014/main" id="{66EA1300-139E-73D4-B74B-CFC996106104}"/>
              </a:ext>
            </a:extLst>
          </p:cNvPr>
          <p:cNvPicPr>
            <a:picLocks noChangeAspect="1"/>
          </p:cNvPicPr>
          <p:nvPr/>
        </p:nvPicPr>
        <p:blipFill>
          <a:blip r:embed="rId4"/>
          <a:stretch>
            <a:fillRect/>
          </a:stretch>
        </p:blipFill>
        <p:spPr>
          <a:xfrm>
            <a:off x="11069305" y="-9"/>
            <a:ext cx="1122691" cy="584201"/>
          </a:xfrm>
          <a:prstGeom prst="rect">
            <a:avLst/>
          </a:prstGeom>
          <a:noFill/>
          <a:ln cap="flat">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name="Slide903">
    <p:bg>
      <p:bgPr>
        <a:solidFill>
          <a:srgbClr val="FFFFFF"/>
        </a:solidFill>
        <a:effectLst/>
      </p:bgPr>
    </p:bg>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8687C8B9-7DAA-3B10-AA4E-2589A0479173}"/>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Rectangle 2">
            <a:extLst>
              <a:ext uri="{FF2B5EF4-FFF2-40B4-BE49-F238E27FC236}">
                <a16:creationId xmlns:a16="http://schemas.microsoft.com/office/drawing/2014/main" id="{8B9DCC2F-83D2-0373-AD73-63FC89B979D5}"/>
              </a:ext>
            </a:extLst>
          </p:cNvPr>
          <p:cNvSpPr txBox="1">
            <a:spLocks noGrp="1"/>
          </p:cNvSpPr>
          <p:nvPr>
            <p:ph type="title"/>
          </p:nvPr>
        </p:nvSpPr>
        <p:spPr>
          <a:xfrm>
            <a:off x="638882" y="639193"/>
            <a:ext cx="3571810" cy="3573511"/>
          </a:xfrm>
        </p:spPr>
        <p:txBody>
          <a:bodyPr anchor="b"/>
          <a:lstStyle/>
          <a:p>
            <a:pPr lvl="0"/>
            <a:r>
              <a:rPr lang="en-US" sz="5600"/>
              <a:t>Legislation: Recall (VMT overview 2019)</a:t>
            </a:r>
          </a:p>
        </p:txBody>
      </p:sp>
      <p:sp>
        <p:nvSpPr>
          <p:cNvPr id="4" name="sketch line">
            <a:extLst>
              <a:ext uri="{FF2B5EF4-FFF2-40B4-BE49-F238E27FC236}">
                <a16:creationId xmlns:a16="http://schemas.microsoft.com/office/drawing/2014/main" id="{5356A6FB-E45C-C182-962F-8CADDEDCA6C9}"/>
              </a:ext>
            </a:extLst>
          </p:cNvPr>
          <p:cNvSpPr>
            <a:spLocks noMove="1" noResize="1"/>
          </p:cNvSpPr>
          <p:nvPr/>
        </p:nvSpPr>
        <p:spPr>
          <a:xfrm>
            <a:off x="643280" y="4409264"/>
            <a:ext cx="3255099" cy="18288"/>
          </a:xfrm>
          <a:prstGeom prst="rect">
            <a:avLst/>
          </a:prstGeom>
          <a:solidFill>
            <a:srgbClr val="ED7D31"/>
          </a:solidFill>
          <a:ln w="38103" cap="rnd">
            <a:solidFill>
              <a:srgbClr val="ED7D31"/>
            </a:solidFill>
            <a:prstDash val="solid"/>
            <a:roun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5" name="Content Placeholder 3" descr="Diagram&#10;&#10;Description automatically generated">
            <a:extLst>
              <a:ext uri="{FF2B5EF4-FFF2-40B4-BE49-F238E27FC236}">
                <a16:creationId xmlns:a16="http://schemas.microsoft.com/office/drawing/2014/main" id="{3788AA25-1347-D84A-F18E-540EC9D2FAE3}"/>
              </a:ext>
            </a:extLst>
          </p:cNvPr>
          <p:cNvPicPr>
            <a:picLocks noGrp="1" noChangeAspect="1"/>
          </p:cNvPicPr>
          <p:nvPr>
            <p:ph type="pic" idx="4294967295"/>
          </p:nvPr>
        </p:nvPicPr>
        <p:blipFill>
          <a:blip r:embed="rId3"/>
          <a:stretch>
            <a:fillRect/>
          </a:stretch>
        </p:blipFill>
        <p:spPr>
          <a:xfrm>
            <a:off x="4654296" y="1431264"/>
            <a:ext cx="7214616" cy="3968038"/>
          </a:xfrm>
        </p:spPr>
      </p:pic>
      <p:pic>
        <p:nvPicPr>
          <p:cNvPr id="6" name="Picture 8">
            <a:extLst>
              <a:ext uri="{FF2B5EF4-FFF2-40B4-BE49-F238E27FC236}">
                <a16:creationId xmlns:a16="http://schemas.microsoft.com/office/drawing/2014/main" id="{D77D3956-ACCE-9B73-4670-9CFCD4D167D4}"/>
              </a:ext>
            </a:extLst>
          </p:cNvPr>
          <p:cNvPicPr>
            <a:picLocks noChangeAspect="1"/>
          </p:cNvPicPr>
          <p:nvPr/>
        </p:nvPicPr>
        <p:blipFill>
          <a:blip r:embed="rId4"/>
          <a:stretch>
            <a:fillRect/>
          </a:stretch>
        </p:blipFill>
        <p:spPr>
          <a:xfrm>
            <a:off x="11069305" y="-9"/>
            <a:ext cx="1122691" cy="584201"/>
          </a:xfrm>
          <a:prstGeom prst="rect">
            <a:avLst/>
          </a:prstGeom>
          <a:noFill/>
          <a:ln cap="flat">
            <a:noFill/>
          </a:ln>
        </p:spPr>
      </p:pic>
      <p:pic>
        <p:nvPicPr>
          <p:cNvPr id="7" name="Picture 17" descr="Logo&#10;&#10;Description automatically generated">
            <a:extLst>
              <a:ext uri="{FF2B5EF4-FFF2-40B4-BE49-F238E27FC236}">
                <a16:creationId xmlns:a16="http://schemas.microsoft.com/office/drawing/2014/main" id="{D9865CAB-B5A7-82F0-FFD0-76C7F3B481D2}"/>
              </a:ext>
            </a:extLst>
          </p:cNvPr>
          <p:cNvPicPr>
            <a:picLocks noChangeAspect="1"/>
          </p:cNvPicPr>
          <p:nvPr/>
        </p:nvPicPr>
        <p:blipFill>
          <a:blip r:embed="rId5"/>
          <a:stretch>
            <a:fillRect/>
          </a:stretch>
        </p:blipFill>
        <p:spPr>
          <a:xfrm>
            <a:off x="11282050" y="6465768"/>
            <a:ext cx="909946" cy="390302"/>
          </a:xfrm>
          <a:prstGeom prst="rect">
            <a:avLst/>
          </a:prstGeom>
          <a:noFill/>
          <a:ln cap="flat">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name="Slide1175">
    <p:bg>
      <p:bgPr>
        <a:solidFill>
          <a:srgbClr val="FFFFFF"/>
        </a:solidFill>
        <a:effectLst/>
      </p:bgPr>
    </p:bg>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3F7C499B-89A1-DEEA-2EA9-7BE9A44FD446}"/>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itle 1">
            <a:extLst>
              <a:ext uri="{FF2B5EF4-FFF2-40B4-BE49-F238E27FC236}">
                <a16:creationId xmlns:a16="http://schemas.microsoft.com/office/drawing/2014/main" id="{5C6E2721-ABF1-F354-4FC4-DFBF3158B6A9}"/>
              </a:ext>
            </a:extLst>
          </p:cNvPr>
          <p:cNvSpPr txBox="1">
            <a:spLocks noGrp="1"/>
          </p:cNvSpPr>
          <p:nvPr>
            <p:ph type="title"/>
          </p:nvPr>
        </p:nvSpPr>
        <p:spPr>
          <a:xfrm>
            <a:off x="411480" y="991447"/>
            <a:ext cx="4443151" cy="1087815"/>
          </a:xfrm>
        </p:spPr>
        <p:txBody>
          <a:bodyPr anchor="b"/>
          <a:lstStyle/>
          <a:p>
            <a:pPr lvl="0"/>
            <a:r>
              <a:rPr lang="en-US" sz="3400"/>
              <a:t>Our company</a:t>
            </a:r>
          </a:p>
        </p:txBody>
      </p:sp>
      <p:sp>
        <p:nvSpPr>
          <p:cNvPr id="4" name="Rectangle 10">
            <a:extLst>
              <a:ext uri="{FF2B5EF4-FFF2-40B4-BE49-F238E27FC236}">
                <a16:creationId xmlns:a16="http://schemas.microsoft.com/office/drawing/2014/main" id="{7B19D26E-FCBC-8970-4729-2D73378E46C2}"/>
              </a:ext>
            </a:extLst>
          </p:cNvPr>
          <p:cNvSpPr>
            <a:spLocks noMove="1" noResize="1"/>
          </p:cNvSpPr>
          <p:nvPr/>
        </p:nvSpPr>
        <p:spPr>
          <a:xfrm rot="5400013">
            <a:off x="649224" y="387943"/>
            <a:ext cx="73152" cy="548640"/>
          </a:xfrm>
          <a:prstGeom prst="rect">
            <a:avLst/>
          </a:prstGeom>
          <a:solidFill>
            <a:srgbClr val="ED7D3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Rectangle 12">
            <a:extLst>
              <a:ext uri="{FF2B5EF4-FFF2-40B4-BE49-F238E27FC236}">
                <a16:creationId xmlns:a16="http://schemas.microsoft.com/office/drawing/2014/main" id="{17C40BC3-F403-55FA-402E-8ABC80F5EFB9}"/>
              </a:ext>
            </a:extLst>
          </p:cNvPr>
          <p:cNvSpPr>
            <a:spLocks noMove="1" noResize="1"/>
          </p:cNvSpPr>
          <p:nvPr/>
        </p:nvSpPr>
        <p:spPr>
          <a:xfrm>
            <a:off x="411480" y="2285542"/>
            <a:ext cx="4389120" cy="18288"/>
          </a:xfrm>
          <a:prstGeom prst="rect">
            <a:avLst/>
          </a:prstGeom>
          <a:solidFill>
            <a:srgbClr val="D5D5D5"/>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6" name="Content Placeholder 2">
            <a:extLst>
              <a:ext uri="{FF2B5EF4-FFF2-40B4-BE49-F238E27FC236}">
                <a16:creationId xmlns:a16="http://schemas.microsoft.com/office/drawing/2014/main" id="{25AC7FE5-1C6E-BF74-F8CE-3EA742C62BDB}"/>
              </a:ext>
            </a:extLst>
          </p:cNvPr>
          <p:cNvSpPr txBox="1">
            <a:spLocks noGrp="1"/>
          </p:cNvSpPr>
          <p:nvPr>
            <p:ph type="body" idx="4294967295"/>
          </p:nvPr>
        </p:nvSpPr>
        <p:spPr>
          <a:xfrm>
            <a:off x="411480" y="2684093"/>
            <a:ext cx="4443151" cy="3492870"/>
          </a:xfrm>
        </p:spPr>
        <p:txBody>
          <a:bodyPr/>
          <a:lstStyle/>
          <a:p>
            <a:pPr lvl="0"/>
            <a:r>
              <a:rPr lang="en-US" sz="1800"/>
              <a:t>Question 4: What does our Recall procedure look like?</a:t>
            </a:r>
          </a:p>
          <a:p>
            <a:pPr lvl="1"/>
            <a:r>
              <a:rPr lang="en-US" sz="1800"/>
              <a:t>Does this refer to the reporting guide?</a:t>
            </a:r>
          </a:p>
          <a:p>
            <a:pPr lvl="1"/>
            <a:r>
              <a:rPr lang="en-US" sz="1800"/>
              <a:t>Does it state when the certifier must be contacted?</a:t>
            </a:r>
          </a:p>
        </p:txBody>
      </p:sp>
      <p:pic>
        <p:nvPicPr>
          <p:cNvPr id="7" name="Picture 4">
            <a:extLst>
              <a:ext uri="{FF2B5EF4-FFF2-40B4-BE49-F238E27FC236}">
                <a16:creationId xmlns:a16="http://schemas.microsoft.com/office/drawing/2014/main" id="{22C7C1AB-0F92-93E4-8C0C-EF9518B391EF}"/>
              </a:ext>
            </a:extLst>
          </p:cNvPr>
          <p:cNvPicPr>
            <a:picLocks noChangeAspect="1"/>
          </p:cNvPicPr>
          <p:nvPr/>
        </p:nvPicPr>
        <p:blipFill>
          <a:blip r:embed="rId2"/>
          <a:stretch>
            <a:fillRect/>
          </a:stretch>
        </p:blipFill>
        <p:spPr>
          <a:xfrm>
            <a:off x="7879165" y="5176299"/>
            <a:ext cx="3700192" cy="1265145"/>
          </a:xfrm>
          <a:prstGeom prst="rect">
            <a:avLst/>
          </a:prstGeom>
          <a:noFill/>
          <a:ln cap="flat">
            <a:noFill/>
          </a:ln>
        </p:spPr>
      </p:pic>
      <p:pic>
        <p:nvPicPr>
          <p:cNvPr id="8" name="Picture 8">
            <a:extLst>
              <a:ext uri="{FF2B5EF4-FFF2-40B4-BE49-F238E27FC236}">
                <a16:creationId xmlns:a16="http://schemas.microsoft.com/office/drawing/2014/main" id="{7E5CF880-7EDE-F259-2190-6DDADCFD54FC}"/>
              </a:ext>
            </a:extLst>
          </p:cNvPr>
          <p:cNvPicPr>
            <a:picLocks noChangeAspect="1"/>
          </p:cNvPicPr>
          <p:nvPr/>
        </p:nvPicPr>
        <p:blipFill>
          <a:blip r:embed="rId3"/>
          <a:stretch>
            <a:fillRect/>
          </a:stretch>
        </p:blipFill>
        <p:spPr>
          <a:xfrm>
            <a:off x="11069305" y="-9"/>
            <a:ext cx="1122691" cy="584201"/>
          </a:xfrm>
          <a:prstGeom prst="rect">
            <a:avLst/>
          </a:prstGeom>
          <a:noFill/>
          <a:ln cap="flat">
            <a:noFill/>
          </a:ln>
        </p:spPr>
      </p:pic>
      <p:pic>
        <p:nvPicPr>
          <p:cNvPr id="9" name="Picture 17" descr="Logo&#10;&#10;Description automatically generated">
            <a:extLst>
              <a:ext uri="{FF2B5EF4-FFF2-40B4-BE49-F238E27FC236}">
                <a16:creationId xmlns:a16="http://schemas.microsoft.com/office/drawing/2014/main" id="{0D0B74CD-84C3-219D-CA2E-E02056AD4238}"/>
              </a:ext>
            </a:extLst>
          </p:cNvPr>
          <p:cNvPicPr>
            <a:picLocks noChangeAspect="1"/>
          </p:cNvPicPr>
          <p:nvPr/>
        </p:nvPicPr>
        <p:blipFill>
          <a:blip r:embed="rId4"/>
          <a:stretch>
            <a:fillRect/>
          </a:stretch>
        </p:blipFill>
        <p:spPr>
          <a:xfrm>
            <a:off x="11282050" y="6465768"/>
            <a:ext cx="909946" cy="390302"/>
          </a:xfrm>
          <a:prstGeom prst="rect">
            <a:avLst/>
          </a:prstGeom>
          <a:noFill/>
          <a:ln cap="flat">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name="Slide1150">
    <p:bg>
      <p:bgPr>
        <a:solidFill>
          <a:srgbClr val="FFFFFF"/>
        </a:solidFill>
        <a:effectLst/>
      </p:bgPr>
    </p:bg>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B0B3F20A-98DE-6957-3190-B06624868A59}"/>
              </a:ext>
            </a:extLst>
          </p:cNvPr>
          <p:cNvSpPr>
            <a:spLocks noMove="1" noResize="1"/>
          </p:cNvSpPr>
          <p:nvPr/>
        </p:nvSpPr>
        <p:spPr>
          <a:xfrm>
            <a:off x="0" y="0"/>
            <a:ext cx="12188952"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itel 1">
            <a:extLst>
              <a:ext uri="{FF2B5EF4-FFF2-40B4-BE49-F238E27FC236}">
                <a16:creationId xmlns:a16="http://schemas.microsoft.com/office/drawing/2014/main" id="{6642C77F-1E95-B100-D758-BFC5A2F7AAE9}"/>
              </a:ext>
            </a:extLst>
          </p:cNvPr>
          <p:cNvSpPr txBox="1">
            <a:spLocks noGrp="1"/>
          </p:cNvSpPr>
          <p:nvPr>
            <p:ph type="title"/>
          </p:nvPr>
        </p:nvSpPr>
        <p:spPr/>
        <p:txBody>
          <a:bodyPr/>
          <a:lstStyle/>
          <a:p>
            <a:pPr lvl="0"/>
            <a:r>
              <a:rPr lang="en-US" sz="5400" dirty="0"/>
              <a:t>Food Safety Authority </a:t>
            </a:r>
          </a:p>
        </p:txBody>
      </p:sp>
      <p:sp>
        <p:nvSpPr>
          <p:cNvPr id="4" name="sketch line">
            <a:extLst>
              <a:ext uri="{FF2B5EF4-FFF2-40B4-BE49-F238E27FC236}">
                <a16:creationId xmlns:a16="http://schemas.microsoft.com/office/drawing/2014/main" id="{3A516F3E-2B2E-9FF6-1D6F-3F3B8E1E2082}"/>
              </a:ext>
            </a:extLst>
          </p:cNvPr>
          <p:cNvSpPr>
            <a:spLocks noMove="1" noResize="1"/>
          </p:cNvSpPr>
          <p:nvPr/>
        </p:nvSpPr>
        <p:spPr>
          <a:xfrm>
            <a:off x="669039" y="1677375"/>
            <a:ext cx="10853928" cy="18288"/>
          </a:xfrm>
          <a:prstGeom prst="rect">
            <a:avLst/>
          </a:prstGeom>
          <a:solidFill>
            <a:srgbClr val="ED7D31"/>
          </a:solidFill>
          <a:ln w="41276" cap="rnd">
            <a:solidFill>
              <a:srgbClr val="ED7D31"/>
            </a:solidFill>
            <a:prstDash val="solid"/>
            <a:roun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Tijdelijke aanduiding voor inhoud 2">
            <a:extLst>
              <a:ext uri="{FF2B5EF4-FFF2-40B4-BE49-F238E27FC236}">
                <a16:creationId xmlns:a16="http://schemas.microsoft.com/office/drawing/2014/main" id="{4F3E1192-FAE3-8FB8-A342-0353E4E8A4BC}"/>
              </a:ext>
            </a:extLst>
          </p:cNvPr>
          <p:cNvSpPr txBox="1">
            <a:spLocks noGrp="1"/>
          </p:cNvSpPr>
          <p:nvPr>
            <p:ph type="body" idx="4294967295"/>
          </p:nvPr>
        </p:nvSpPr>
        <p:spPr>
          <a:xfrm>
            <a:off x="838203" y="1929384"/>
            <a:ext cx="10515600" cy="4251959"/>
          </a:xfrm>
        </p:spPr>
        <p:txBody>
          <a:bodyPr/>
          <a:lstStyle/>
          <a:p>
            <a:pPr lvl="0"/>
            <a:r>
              <a:rPr lang="en-US" sz="2200"/>
              <a:t>1. Tracing</a:t>
            </a:r>
          </a:p>
          <a:p>
            <a:pPr lvl="1"/>
            <a:r>
              <a:rPr lang="en-US" sz="2200"/>
              <a:t>Properly recording the current method of tracing all normal products as well as any biological flow.</a:t>
            </a:r>
          </a:p>
          <a:p>
            <a:pPr lvl="1"/>
            <a:r>
              <a:rPr lang="en-US" sz="2200"/>
              <a:t>Describe any missing trace actions in more detail and record them in additional records.</a:t>
            </a:r>
          </a:p>
          <a:p>
            <a:pPr lvl="1"/>
            <a:r>
              <a:rPr lang="en-US" sz="2200"/>
              <a:t>Method of tracing closed weekly: demonstrably correct.</a:t>
            </a:r>
          </a:p>
          <a:p>
            <a:pPr marL="457200" lvl="1"/>
            <a:endParaRPr lang="en-US" sz="2200"/>
          </a:p>
          <a:p>
            <a:pPr lvl="0"/>
            <a:r>
              <a:rPr lang="en-US" sz="2200"/>
              <a:t>2. Additives</a:t>
            </a:r>
          </a:p>
          <a:p>
            <a:pPr lvl="1"/>
            <a:r>
              <a:rPr lang="en-US" sz="2200"/>
              <a:t>Raw materials, Recipes, End products up to date</a:t>
            </a:r>
          </a:p>
          <a:p>
            <a:pPr lvl="1"/>
            <a:r>
              <a:rPr lang="en-US" sz="2200"/>
              <a:t>2 E-number analysis on this product portfolio</a:t>
            </a:r>
          </a:p>
          <a:p>
            <a:pPr lvl="1"/>
            <a:r>
              <a:rPr lang="en-US" sz="2200"/>
              <a:t>Keep E-number analysis up to date</a:t>
            </a:r>
          </a:p>
          <a:p>
            <a:pPr lvl="0"/>
            <a:endParaRPr lang="en-US" sz="2200"/>
          </a:p>
        </p:txBody>
      </p:sp>
      <p:pic>
        <p:nvPicPr>
          <p:cNvPr id="6" name="Picture 7">
            <a:extLst>
              <a:ext uri="{FF2B5EF4-FFF2-40B4-BE49-F238E27FC236}">
                <a16:creationId xmlns:a16="http://schemas.microsoft.com/office/drawing/2014/main" id="{167E0848-41CA-32FD-F1A0-ABFA46D02F08}"/>
              </a:ext>
            </a:extLst>
          </p:cNvPr>
          <p:cNvPicPr>
            <a:picLocks noChangeAspect="1"/>
          </p:cNvPicPr>
          <p:nvPr/>
        </p:nvPicPr>
        <p:blipFill>
          <a:blip r:embed="rId2"/>
          <a:stretch>
            <a:fillRect/>
          </a:stretch>
        </p:blipFill>
        <p:spPr>
          <a:xfrm>
            <a:off x="11069305" y="-9"/>
            <a:ext cx="1122691" cy="584201"/>
          </a:xfrm>
          <a:prstGeom prst="rect">
            <a:avLst/>
          </a:prstGeom>
          <a:noFill/>
          <a:ln cap="flat">
            <a:noFill/>
          </a:ln>
        </p:spPr>
      </p:pic>
      <p:pic>
        <p:nvPicPr>
          <p:cNvPr id="7" name="Picture 17" descr="Logo&#10;&#10;Description automatically generated">
            <a:extLst>
              <a:ext uri="{FF2B5EF4-FFF2-40B4-BE49-F238E27FC236}">
                <a16:creationId xmlns:a16="http://schemas.microsoft.com/office/drawing/2014/main" id="{3ACE3A20-A2FC-A0CB-EE75-1101C677BD06}"/>
              </a:ext>
            </a:extLst>
          </p:cNvPr>
          <p:cNvPicPr>
            <a:picLocks noChangeAspect="1"/>
          </p:cNvPicPr>
          <p:nvPr/>
        </p:nvPicPr>
        <p:blipFill>
          <a:blip r:embed="rId3"/>
          <a:stretch>
            <a:fillRect/>
          </a:stretch>
        </p:blipFill>
        <p:spPr>
          <a:xfrm>
            <a:off x="11282050" y="6465768"/>
            <a:ext cx="909946" cy="390302"/>
          </a:xfrm>
          <a:prstGeom prst="rect">
            <a:avLst/>
          </a:prstGeom>
          <a:noFill/>
          <a:ln cap="flat">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name="Slide1151">
    <p:bg>
      <p:bgPr>
        <a:solidFill>
          <a:srgbClr val="FFFFFF"/>
        </a:solidFill>
        <a:effectLst/>
      </p:bgPr>
    </p:bg>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30102BB8-0A43-6962-88BA-E7CB7DAD516A}"/>
              </a:ext>
            </a:extLst>
          </p:cNvPr>
          <p:cNvSpPr>
            <a:spLocks noMove="1" noResize="1"/>
          </p:cNvSpPr>
          <p:nvPr/>
        </p:nvSpPr>
        <p:spPr>
          <a:xfrm>
            <a:off x="0" y="0"/>
            <a:ext cx="12188952"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itel 1">
            <a:extLst>
              <a:ext uri="{FF2B5EF4-FFF2-40B4-BE49-F238E27FC236}">
                <a16:creationId xmlns:a16="http://schemas.microsoft.com/office/drawing/2014/main" id="{56CB7A35-AC53-91C5-30C9-4E070A591662}"/>
              </a:ext>
            </a:extLst>
          </p:cNvPr>
          <p:cNvSpPr txBox="1">
            <a:spLocks noGrp="1"/>
          </p:cNvSpPr>
          <p:nvPr>
            <p:ph type="title"/>
          </p:nvPr>
        </p:nvSpPr>
        <p:spPr/>
        <p:txBody>
          <a:bodyPr/>
          <a:lstStyle/>
          <a:p>
            <a:pPr lvl="0"/>
            <a:r>
              <a:rPr lang="en-US" sz="5400" dirty="0"/>
              <a:t>Food Safety Authority</a:t>
            </a:r>
          </a:p>
        </p:txBody>
      </p:sp>
      <p:sp>
        <p:nvSpPr>
          <p:cNvPr id="4" name="sketch line">
            <a:extLst>
              <a:ext uri="{FF2B5EF4-FFF2-40B4-BE49-F238E27FC236}">
                <a16:creationId xmlns:a16="http://schemas.microsoft.com/office/drawing/2014/main" id="{2B117BCD-AA2B-FC94-0E1D-E80BA0CF8574}"/>
              </a:ext>
            </a:extLst>
          </p:cNvPr>
          <p:cNvSpPr>
            <a:spLocks noMove="1" noResize="1"/>
          </p:cNvSpPr>
          <p:nvPr/>
        </p:nvSpPr>
        <p:spPr>
          <a:xfrm>
            <a:off x="669039" y="1677375"/>
            <a:ext cx="10853928" cy="18288"/>
          </a:xfrm>
          <a:prstGeom prst="rect">
            <a:avLst/>
          </a:prstGeom>
          <a:solidFill>
            <a:srgbClr val="ED7D31"/>
          </a:solidFill>
          <a:ln w="41276" cap="rnd">
            <a:solidFill>
              <a:srgbClr val="ED7D31"/>
            </a:solidFill>
            <a:prstDash val="solid"/>
            <a:roun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Tijdelijke aanduiding voor inhoud 2">
            <a:extLst>
              <a:ext uri="{FF2B5EF4-FFF2-40B4-BE49-F238E27FC236}">
                <a16:creationId xmlns:a16="http://schemas.microsoft.com/office/drawing/2014/main" id="{53AC78D4-4C98-2689-F6EC-77766508D4A9}"/>
              </a:ext>
            </a:extLst>
          </p:cNvPr>
          <p:cNvSpPr txBox="1">
            <a:spLocks noGrp="1"/>
          </p:cNvSpPr>
          <p:nvPr>
            <p:ph type="body" idx="4294967295"/>
          </p:nvPr>
        </p:nvSpPr>
        <p:spPr>
          <a:xfrm>
            <a:off x="838203" y="1929384"/>
            <a:ext cx="10515600" cy="4251959"/>
          </a:xfrm>
        </p:spPr>
        <p:txBody>
          <a:bodyPr/>
          <a:lstStyle/>
          <a:p>
            <a:pPr lvl="0"/>
            <a:r>
              <a:rPr lang="en-US" sz="2200"/>
              <a:t>3. Microbiology</a:t>
            </a:r>
          </a:p>
          <a:p>
            <a:pPr lvl="1"/>
            <a:r>
              <a:rPr lang="en-US" sz="2200"/>
              <a:t>Check microbiological plan for legislation.</a:t>
            </a:r>
          </a:p>
          <a:p>
            <a:pPr lvl="1"/>
            <a:r>
              <a:rPr lang="en-US" sz="2200"/>
              <a:t>Check microbiological plan last year for compliance.</a:t>
            </a:r>
          </a:p>
          <a:p>
            <a:pPr lvl="1"/>
            <a:r>
              <a:rPr lang="en-US" sz="2200"/>
              <a:t>Carefully implement current year microbiological plan. </a:t>
            </a:r>
          </a:p>
          <a:p>
            <a:pPr marL="457200" lvl="1"/>
            <a:endParaRPr lang="en-US" sz="2200"/>
          </a:p>
          <a:p>
            <a:pPr lvl="0"/>
            <a:r>
              <a:rPr lang="en-US" sz="2200"/>
              <a:t>4. Listeria</a:t>
            </a:r>
          </a:p>
          <a:p>
            <a:pPr lvl="1"/>
            <a:r>
              <a:rPr lang="en-US" sz="2200"/>
              <a:t>Demonstrable compliance with info sheet 85 regarding Listeria.</a:t>
            </a:r>
          </a:p>
          <a:p>
            <a:pPr lvl="1"/>
            <a:r>
              <a:rPr lang="en-US" sz="2200"/>
              <a:t>Analysis of current product portfolio in which FSSP must be substantiated with, among others, why Challenge tests have or have not been carried out.</a:t>
            </a:r>
          </a:p>
          <a:p>
            <a:pPr lvl="1"/>
            <a:r>
              <a:rPr lang="en-US" sz="2200"/>
              <a:t>Describe the Listeria approach that demonstrably meets the legal requirements.</a:t>
            </a:r>
          </a:p>
          <a:p>
            <a:pPr marL="0" lvl="0"/>
            <a:endParaRPr lang="en-US" sz="2200"/>
          </a:p>
        </p:txBody>
      </p:sp>
      <p:pic>
        <p:nvPicPr>
          <p:cNvPr id="6" name="Picture 7">
            <a:extLst>
              <a:ext uri="{FF2B5EF4-FFF2-40B4-BE49-F238E27FC236}">
                <a16:creationId xmlns:a16="http://schemas.microsoft.com/office/drawing/2014/main" id="{B37F80A6-06A9-AA6F-5160-FDAA315AFE20}"/>
              </a:ext>
            </a:extLst>
          </p:cNvPr>
          <p:cNvPicPr>
            <a:picLocks noChangeAspect="1"/>
          </p:cNvPicPr>
          <p:nvPr/>
        </p:nvPicPr>
        <p:blipFill>
          <a:blip r:embed="rId2"/>
          <a:stretch>
            <a:fillRect/>
          </a:stretch>
        </p:blipFill>
        <p:spPr>
          <a:xfrm>
            <a:off x="11069305" y="-9"/>
            <a:ext cx="1122691" cy="584201"/>
          </a:xfrm>
          <a:prstGeom prst="rect">
            <a:avLst/>
          </a:prstGeom>
          <a:noFill/>
          <a:ln cap="flat">
            <a:noFill/>
          </a:ln>
        </p:spPr>
      </p:pic>
      <p:pic>
        <p:nvPicPr>
          <p:cNvPr id="7" name="Picture 17" descr="Logo&#10;&#10;Description automatically generated">
            <a:extLst>
              <a:ext uri="{FF2B5EF4-FFF2-40B4-BE49-F238E27FC236}">
                <a16:creationId xmlns:a16="http://schemas.microsoft.com/office/drawing/2014/main" id="{EE793FA4-4BB1-9CB3-F668-A6F9F43A6DC7}"/>
              </a:ext>
            </a:extLst>
          </p:cNvPr>
          <p:cNvPicPr>
            <a:picLocks noChangeAspect="1"/>
          </p:cNvPicPr>
          <p:nvPr/>
        </p:nvPicPr>
        <p:blipFill>
          <a:blip r:embed="rId3"/>
          <a:stretch>
            <a:fillRect/>
          </a:stretch>
        </p:blipFill>
        <p:spPr>
          <a:xfrm>
            <a:off x="11282050" y="6465768"/>
            <a:ext cx="909946" cy="390302"/>
          </a:xfrm>
          <a:prstGeom prst="rect">
            <a:avLst/>
          </a:prstGeom>
          <a:noFill/>
          <a:ln cap="flat">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name="Slide1152">
    <p:bg>
      <p:bgPr>
        <a:solidFill>
          <a:srgbClr val="FFFFFF"/>
        </a:solidFill>
        <a:effectLst/>
      </p:bgPr>
    </p:bg>
    <p:spTree>
      <p:nvGrpSpPr>
        <p:cNvPr id="1" name=""/>
        <p:cNvGrpSpPr/>
        <p:nvPr/>
      </p:nvGrpSpPr>
      <p:grpSpPr>
        <a:xfrm>
          <a:off x="0" y="0"/>
          <a:ext cx="0" cy="0"/>
          <a:chOff x="0" y="0"/>
          <a:chExt cx="0" cy="0"/>
        </a:xfrm>
      </p:grpSpPr>
      <p:sp>
        <p:nvSpPr>
          <p:cNvPr id="2" name="Rectangle 10">
            <a:extLst>
              <a:ext uri="{FF2B5EF4-FFF2-40B4-BE49-F238E27FC236}">
                <a16:creationId xmlns:a16="http://schemas.microsoft.com/office/drawing/2014/main" id="{453B7A45-FDDB-E581-70FA-86305CF01E3C}"/>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dirty="0">
              <a:solidFill>
                <a:srgbClr val="FFFFFF"/>
              </a:solidFill>
              <a:uFillTx/>
              <a:latin typeface="Calibri"/>
            </a:endParaRPr>
          </a:p>
        </p:txBody>
      </p:sp>
      <p:sp>
        <p:nvSpPr>
          <p:cNvPr id="3" name="Titel 1">
            <a:extLst>
              <a:ext uri="{FF2B5EF4-FFF2-40B4-BE49-F238E27FC236}">
                <a16:creationId xmlns:a16="http://schemas.microsoft.com/office/drawing/2014/main" id="{CB8B1639-7557-7439-236F-30B5F13E76F3}"/>
              </a:ext>
            </a:extLst>
          </p:cNvPr>
          <p:cNvSpPr txBox="1">
            <a:spLocks noGrp="1"/>
          </p:cNvSpPr>
          <p:nvPr>
            <p:ph type="title"/>
          </p:nvPr>
        </p:nvSpPr>
        <p:spPr>
          <a:xfrm>
            <a:off x="630936" y="640080"/>
            <a:ext cx="4818888" cy="1481328"/>
          </a:xfrm>
        </p:spPr>
        <p:txBody>
          <a:bodyPr anchor="b">
            <a:normAutofit fontScale="90000"/>
          </a:bodyPr>
          <a:lstStyle/>
          <a:p>
            <a:pPr lvl="0"/>
            <a:r>
              <a:rPr lang="en-US" sz="5400" dirty="0"/>
              <a:t>Food Safety Authority </a:t>
            </a:r>
          </a:p>
        </p:txBody>
      </p:sp>
      <p:sp>
        <p:nvSpPr>
          <p:cNvPr id="4" name="sketch line">
            <a:extLst>
              <a:ext uri="{FF2B5EF4-FFF2-40B4-BE49-F238E27FC236}">
                <a16:creationId xmlns:a16="http://schemas.microsoft.com/office/drawing/2014/main" id="{60C86CD0-ADE1-7D05-A0E2-A479180F9A50}"/>
              </a:ext>
            </a:extLst>
          </p:cNvPr>
          <p:cNvSpPr>
            <a:spLocks noMove="1" noResize="1"/>
          </p:cNvSpPr>
          <p:nvPr/>
        </p:nvSpPr>
        <p:spPr>
          <a:xfrm>
            <a:off x="643280" y="2372868"/>
            <a:ext cx="3255099" cy="18288"/>
          </a:xfrm>
          <a:prstGeom prst="rect">
            <a:avLst/>
          </a:prstGeom>
          <a:solidFill>
            <a:srgbClr val="ED7D31"/>
          </a:solidFill>
          <a:ln w="38103" cap="rnd">
            <a:solidFill>
              <a:srgbClr val="ED7D31"/>
            </a:solidFill>
            <a:prstDash val="solid"/>
            <a:roun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Tijdelijke aanduiding voor inhoud 2">
            <a:extLst>
              <a:ext uri="{FF2B5EF4-FFF2-40B4-BE49-F238E27FC236}">
                <a16:creationId xmlns:a16="http://schemas.microsoft.com/office/drawing/2014/main" id="{CA7ECBAF-E92D-4115-A790-F5EE55A1EBFD}"/>
              </a:ext>
            </a:extLst>
          </p:cNvPr>
          <p:cNvSpPr txBox="1">
            <a:spLocks noGrp="1"/>
          </p:cNvSpPr>
          <p:nvPr>
            <p:ph type="body" idx="4294967295"/>
          </p:nvPr>
        </p:nvSpPr>
        <p:spPr>
          <a:xfrm>
            <a:off x="630936" y="2660903"/>
            <a:ext cx="4818888" cy="3547872"/>
          </a:xfrm>
        </p:spPr>
        <p:txBody>
          <a:bodyPr/>
          <a:lstStyle/>
          <a:p>
            <a:pPr lvl="0"/>
            <a:r>
              <a:rPr lang="en-US" sz="1700" dirty="0"/>
              <a:t>5. STEC</a:t>
            </a:r>
          </a:p>
          <a:p>
            <a:pPr lvl="1"/>
            <a:r>
              <a:rPr lang="en-US" sz="1700" dirty="0"/>
              <a:t>5A Using the product portfolio, analyze which raw products to be consumed can have STEC as a problem. </a:t>
            </a:r>
          </a:p>
          <a:p>
            <a:pPr lvl="1"/>
            <a:r>
              <a:rPr lang="en-US" sz="1700" dirty="0"/>
              <a:t>5B Conform STEC to Food Safety Authority policy and guarantee these products regarding STEC</a:t>
            </a:r>
          </a:p>
          <a:p>
            <a:pPr lvl="1"/>
            <a:r>
              <a:rPr lang="en-US" sz="1700" dirty="0"/>
              <a:t>5C Info sheet 64 of Food Safety Authority considered for STEC </a:t>
            </a:r>
          </a:p>
          <a:p>
            <a:pPr lvl="0"/>
            <a:r>
              <a:rPr lang="en-US" sz="1700" dirty="0"/>
              <a:t>6. EDP audit</a:t>
            </a:r>
          </a:p>
          <a:p>
            <a:pPr lvl="1"/>
            <a:r>
              <a:rPr lang="en-US" sz="1700" dirty="0"/>
              <a:t>6A Administrations may be taken without any reason / suspicion</a:t>
            </a:r>
          </a:p>
        </p:txBody>
      </p:sp>
      <p:pic>
        <p:nvPicPr>
          <p:cNvPr id="6" name="Picture 2">
            <a:extLst>
              <a:ext uri="{FF2B5EF4-FFF2-40B4-BE49-F238E27FC236}">
                <a16:creationId xmlns:a16="http://schemas.microsoft.com/office/drawing/2014/main" id="{D98F8769-E650-05BD-4D7B-E416C8B1A258}"/>
              </a:ext>
            </a:extLst>
          </p:cNvPr>
          <p:cNvPicPr>
            <a:picLocks noChangeAspect="1"/>
          </p:cNvPicPr>
          <p:nvPr/>
        </p:nvPicPr>
        <p:blipFill>
          <a:blip r:embed="rId3"/>
          <a:stretch>
            <a:fillRect/>
          </a:stretch>
        </p:blipFill>
        <p:spPr>
          <a:xfrm>
            <a:off x="6099048" y="1778261"/>
            <a:ext cx="5458968" cy="3301468"/>
          </a:xfrm>
          <a:prstGeom prst="rect">
            <a:avLst/>
          </a:prstGeom>
          <a:noFill/>
          <a:ln cap="flat">
            <a:noFill/>
          </a:ln>
        </p:spPr>
      </p:pic>
      <p:pic>
        <p:nvPicPr>
          <p:cNvPr id="7" name="Picture 8">
            <a:extLst>
              <a:ext uri="{FF2B5EF4-FFF2-40B4-BE49-F238E27FC236}">
                <a16:creationId xmlns:a16="http://schemas.microsoft.com/office/drawing/2014/main" id="{F70F48C4-03D5-EDA3-DE38-092867F8E620}"/>
              </a:ext>
            </a:extLst>
          </p:cNvPr>
          <p:cNvPicPr>
            <a:picLocks noChangeAspect="1"/>
          </p:cNvPicPr>
          <p:nvPr/>
        </p:nvPicPr>
        <p:blipFill>
          <a:blip r:embed="rId4"/>
          <a:stretch>
            <a:fillRect/>
          </a:stretch>
        </p:blipFill>
        <p:spPr>
          <a:xfrm>
            <a:off x="11069305" y="-9"/>
            <a:ext cx="1122691" cy="584201"/>
          </a:xfrm>
          <a:prstGeom prst="rect">
            <a:avLst/>
          </a:prstGeom>
          <a:noFill/>
          <a:ln cap="flat">
            <a:noFill/>
          </a:ln>
        </p:spPr>
      </p:pic>
      <p:pic>
        <p:nvPicPr>
          <p:cNvPr id="8" name="Picture 17" descr="Logo&#10;&#10;Description automatically generated">
            <a:extLst>
              <a:ext uri="{FF2B5EF4-FFF2-40B4-BE49-F238E27FC236}">
                <a16:creationId xmlns:a16="http://schemas.microsoft.com/office/drawing/2014/main" id="{F3E499BF-B293-D958-DAF8-0C5D24BAACB9}"/>
              </a:ext>
            </a:extLst>
          </p:cNvPr>
          <p:cNvPicPr>
            <a:picLocks noChangeAspect="1"/>
          </p:cNvPicPr>
          <p:nvPr/>
        </p:nvPicPr>
        <p:blipFill>
          <a:blip r:embed="rId5"/>
          <a:stretch>
            <a:fillRect/>
          </a:stretch>
        </p:blipFill>
        <p:spPr>
          <a:xfrm>
            <a:off x="11282050" y="6465768"/>
            <a:ext cx="909946" cy="390302"/>
          </a:xfrm>
          <a:prstGeom prst="rect">
            <a:avLst/>
          </a:prstGeom>
          <a:noFill/>
          <a:ln cap="flat">
            <a:noFill/>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 name="Afbeelding 7" descr="Afbeelding met persoon, binnen, plafond&#10;&#10;Automatisch gegenereerde beschrijving">
            <a:extLst>
              <a:ext uri="{FF2B5EF4-FFF2-40B4-BE49-F238E27FC236}">
                <a16:creationId xmlns:a16="http://schemas.microsoft.com/office/drawing/2014/main" id="{02631214-5005-D7D0-42D7-A9CAC40B44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359" y="-1244010"/>
            <a:ext cx="12868939" cy="9346019"/>
          </a:xfrm>
          <a:prstGeom prst="rect">
            <a:avLst/>
          </a:prstGeom>
          <a:ln>
            <a:noFill/>
          </a:ln>
          <a:effectLst>
            <a:softEdge rad="112500"/>
          </a:effectLst>
        </p:spPr>
      </p:pic>
      <p:sp>
        <p:nvSpPr>
          <p:cNvPr id="2" name="Freeform: Shape 7">
            <a:extLst>
              <a:ext uri="{FF2B5EF4-FFF2-40B4-BE49-F238E27FC236}">
                <a16:creationId xmlns:a16="http://schemas.microsoft.com/office/drawing/2014/main" id="{769001D4-99C5-724F-F53C-94D7D8E6F456}"/>
              </a:ext>
            </a:extLst>
          </p:cNvPr>
          <p:cNvSpPr>
            <a:spLocks noMove="1" noResize="1"/>
          </p:cNvSpPr>
          <p:nvPr/>
        </p:nvSpPr>
        <p:spPr>
          <a:xfrm>
            <a:off x="0" y="0"/>
            <a:ext cx="12188952" cy="6265889"/>
          </a:xfrm>
          <a:custGeom>
            <a:avLst/>
            <a:gdLst>
              <a:gd name="f0" fmla="val 10800000"/>
              <a:gd name="f1" fmla="val 5400000"/>
              <a:gd name="f2" fmla="val 180"/>
              <a:gd name="f3" fmla="val w"/>
              <a:gd name="f4" fmla="val h"/>
              <a:gd name="f5" fmla="val 0"/>
              <a:gd name="f6" fmla="val 12188952"/>
              <a:gd name="f7" fmla="val 6265888"/>
              <a:gd name="f8" fmla="val 5061023"/>
              <a:gd name="f9" fmla="val 12188400"/>
              <a:gd name="f10" fmla="val 5061281"/>
              <a:gd name="f11" fmla="val 10489511"/>
              <a:gd name="f12" fmla="val 5817852"/>
              <a:gd name="f13" fmla="val 8380622"/>
              <a:gd name="f14" fmla="val 6096000"/>
              <a:gd name="f15" fmla="val 3811379"/>
              <a:gd name="f16" fmla="val 1702489"/>
              <a:gd name="f17" fmla="val 3601"/>
              <a:gd name="f18" fmla="val 5059596"/>
              <a:gd name="f19" fmla="+- 0 0 -90"/>
              <a:gd name="f20" fmla="*/ f3 1 12188952"/>
              <a:gd name="f21" fmla="*/ f4 1 6265888"/>
              <a:gd name="f22" fmla="val f5"/>
              <a:gd name="f23" fmla="val f6"/>
              <a:gd name="f24" fmla="val f7"/>
              <a:gd name="f25" fmla="*/ f19 f0 1"/>
              <a:gd name="f26" fmla="+- f24 0 f22"/>
              <a:gd name="f27" fmla="+- f23 0 f22"/>
              <a:gd name="f28" fmla="*/ f25 1 f2"/>
              <a:gd name="f29" fmla="*/ f27 1 12188952"/>
              <a:gd name="f30" fmla="*/ f26 1 6265888"/>
              <a:gd name="f31" fmla="*/ 0 f27 1"/>
              <a:gd name="f32" fmla="*/ 0 f26 1"/>
              <a:gd name="f33" fmla="*/ 12188952 f27 1"/>
              <a:gd name="f34" fmla="*/ 5061023 f26 1"/>
              <a:gd name="f35" fmla="*/ 12188400 f27 1"/>
              <a:gd name="f36" fmla="*/ 5061281 f26 1"/>
              <a:gd name="f37" fmla="*/ 6096000 f27 1"/>
              <a:gd name="f38" fmla="*/ 6265888 f26 1"/>
              <a:gd name="f39" fmla="*/ 3601 f27 1"/>
              <a:gd name="f40" fmla="*/ 5059596 f26 1"/>
              <a:gd name="f41" fmla="+- f28 0 f1"/>
              <a:gd name="f42" fmla="*/ f31 1 12188952"/>
              <a:gd name="f43" fmla="*/ f32 1 6265888"/>
              <a:gd name="f44" fmla="*/ f33 1 12188952"/>
              <a:gd name="f45" fmla="*/ f34 1 6265888"/>
              <a:gd name="f46" fmla="*/ f35 1 12188952"/>
              <a:gd name="f47" fmla="*/ f36 1 6265888"/>
              <a:gd name="f48" fmla="*/ f37 1 12188952"/>
              <a:gd name="f49" fmla="*/ f38 1 6265888"/>
              <a:gd name="f50" fmla="*/ f39 1 12188952"/>
              <a:gd name="f51" fmla="*/ f40 1 6265888"/>
              <a:gd name="f52" fmla="*/ f22 1 f29"/>
              <a:gd name="f53" fmla="*/ f23 1 f29"/>
              <a:gd name="f54" fmla="*/ f22 1 f30"/>
              <a:gd name="f55" fmla="*/ f24 1 f30"/>
              <a:gd name="f56" fmla="*/ f42 1 f29"/>
              <a:gd name="f57" fmla="*/ f43 1 f30"/>
              <a:gd name="f58" fmla="*/ f44 1 f29"/>
              <a:gd name="f59" fmla="*/ f45 1 f30"/>
              <a:gd name="f60" fmla="*/ f46 1 f29"/>
              <a:gd name="f61" fmla="*/ f47 1 f30"/>
              <a:gd name="f62" fmla="*/ f48 1 f29"/>
              <a:gd name="f63" fmla="*/ f49 1 f30"/>
              <a:gd name="f64" fmla="*/ f50 1 f29"/>
              <a:gd name="f65" fmla="*/ f51 1 f30"/>
              <a:gd name="f66" fmla="*/ f52 f20 1"/>
              <a:gd name="f67" fmla="*/ f53 f20 1"/>
              <a:gd name="f68" fmla="*/ f55 f21 1"/>
              <a:gd name="f69" fmla="*/ f54 f21 1"/>
              <a:gd name="f70" fmla="*/ f56 f20 1"/>
              <a:gd name="f71" fmla="*/ f57 f21 1"/>
              <a:gd name="f72" fmla="*/ f58 f20 1"/>
              <a:gd name="f73" fmla="*/ f59 f21 1"/>
              <a:gd name="f74" fmla="*/ f60 f20 1"/>
              <a:gd name="f75" fmla="*/ f61 f21 1"/>
              <a:gd name="f76" fmla="*/ f62 f20 1"/>
              <a:gd name="f77" fmla="*/ f63 f21 1"/>
              <a:gd name="f78" fmla="*/ f64 f20 1"/>
              <a:gd name="f79" fmla="*/ f65 f21 1"/>
            </a:gdLst>
            <a:ahLst/>
            <a:cxnLst>
              <a:cxn ang="3cd4">
                <a:pos x="hc" y="t"/>
              </a:cxn>
              <a:cxn ang="0">
                <a:pos x="r" y="vc"/>
              </a:cxn>
              <a:cxn ang="cd4">
                <a:pos x="hc" y="b"/>
              </a:cxn>
              <a:cxn ang="cd2">
                <a:pos x="l" y="vc"/>
              </a:cxn>
              <a:cxn ang="f41">
                <a:pos x="f70" y="f71"/>
              </a:cxn>
              <a:cxn ang="f41">
                <a:pos x="f72" y="f71"/>
              </a:cxn>
              <a:cxn ang="f41">
                <a:pos x="f72" y="f73"/>
              </a:cxn>
              <a:cxn ang="f41">
                <a:pos x="f74" y="f75"/>
              </a:cxn>
              <a:cxn ang="f41">
                <a:pos x="f76" y="f77"/>
              </a:cxn>
              <a:cxn ang="f41">
                <a:pos x="f78" y="f75"/>
              </a:cxn>
              <a:cxn ang="f41">
                <a:pos x="f70" y="f79"/>
              </a:cxn>
            </a:cxnLst>
            <a:rect l="f66" t="f69" r="f67" b="f68"/>
            <a:pathLst>
              <a:path w="12188952" h="6265888">
                <a:moveTo>
                  <a:pt x="f5" y="f5"/>
                </a:moveTo>
                <a:lnTo>
                  <a:pt x="f6" y="f5"/>
                </a:lnTo>
                <a:lnTo>
                  <a:pt x="f6" y="f8"/>
                </a:lnTo>
                <a:lnTo>
                  <a:pt x="f9" y="f10"/>
                </a:lnTo>
                <a:cubicBezTo>
                  <a:pt x="f11" y="f12"/>
                  <a:pt x="f13" y="f7"/>
                  <a:pt x="f14" y="f7"/>
                </a:cubicBezTo>
                <a:cubicBezTo>
                  <a:pt x="f15" y="f7"/>
                  <a:pt x="f16" y="f12"/>
                  <a:pt x="f17" y="f10"/>
                </a:cubicBezTo>
                <a:lnTo>
                  <a:pt x="f5" y="f18"/>
                </a:lnTo>
                <a:close/>
              </a:path>
            </a:pathLst>
          </a:custGeom>
          <a:solidFill>
            <a:srgbClr val="D9D9D9">
              <a:alpha val="62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Rectangle 6">
            <a:extLst>
              <a:ext uri="{FF2B5EF4-FFF2-40B4-BE49-F238E27FC236}">
                <a16:creationId xmlns:a16="http://schemas.microsoft.com/office/drawing/2014/main" id="{F1C455AF-D75A-7083-38A7-2FEAF048AAD4}"/>
              </a:ext>
            </a:extLst>
          </p:cNvPr>
          <p:cNvSpPr>
            <a:spLocks noMove="1" noResize="1"/>
          </p:cNvSpPr>
          <p:nvPr/>
        </p:nvSpPr>
        <p:spPr>
          <a:xfrm>
            <a:off x="1527" y="0"/>
            <a:ext cx="12188952" cy="6858000"/>
          </a:xfrm>
          <a:prstGeom prst="rect">
            <a:avLst/>
          </a:prstGeom>
          <a:no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9" name="Rectangle 2">
            <a:extLst>
              <a:ext uri="{FF2B5EF4-FFF2-40B4-BE49-F238E27FC236}">
                <a16:creationId xmlns:a16="http://schemas.microsoft.com/office/drawing/2014/main" id="{F1F774C7-18A3-EDCE-960E-D717B8DBEBD8}"/>
              </a:ext>
            </a:extLst>
          </p:cNvPr>
          <p:cNvSpPr txBox="1">
            <a:spLocks/>
          </p:cNvSpPr>
          <p:nvPr/>
        </p:nvSpPr>
        <p:spPr>
          <a:xfrm>
            <a:off x="1010412" y="3674612"/>
            <a:ext cx="10168128" cy="1179576"/>
          </a:xfrm>
          <a:prstGeom prst="rect">
            <a:avLst/>
          </a:prstGeom>
          <a:noFill/>
          <a:ln>
            <a:noFill/>
          </a:ln>
        </p:spPr>
        <p:txBody>
          <a:bodyPr vert="horz" wrap="square" lIns="91440" tIns="45720" rIns="91440" bIns="45720" anchor="b" anchorCtr="1" compatLnSpc="1">
            <a:normAutofit fontScale="85000" lnSpcReduction="10000"/>
          </a:bodyPr>
          <a:lstStyle>
            <a:lvl1pPr marL="0" marR="0" lvl="0" indent="0" algn="ctr" defTabSz="914400" rtl="0" fontAlgn="auto" hangingPunct="1">
              <a:lnSpc>
                <a:spcPct val="90000"/>
              </a:lnSpc>
              <a:spcBef>
                <a:spcPts val="0"/>
              </a:spcBef>
              <a:spcAft>
                <a:spcPts val="0"/>
              </a:spcAft>
              <a:buNone/>
              <a:tabLst/>
              <a:defRPr lang="en-US" sz="6000" b="0" i="0" u="none" strike="noStrike" kern="1200" cap="none" spc="0" baseline="0">
                <a:solidFill>
                  <a:srgbClr val="000000"/>
                </a:solidFill>
                <a:uFillTx/>
                <a:latin typeface="Calibri Light"/>
              </a:defRPr>
            </a:lvl1pPr>
          </a:lstStyle>
          <a:p>
            <a:r>
              <a:rPr lang="nl-NL" b="1" dirty="0" err="1"/>
              <a:t>iMIS</a:t>
            </a:r>
            <a:r>
              <a:rPr lang="nl-NL" b="1" dirty="0"/>
              <a:t> Food Security Program Training</a:t>
            </a:r>
          </a:p>
        </p:txBody>
      </p:sp>
    </p:spTree>
    <p:extLst>
      <p:ext uri="{BB962C8B-B14F-4D97-AF65-F5344CB8AC3E}">
        <p14:creationId xmlns:p14="http://schemas.microsoft.com/office/powerpoint/2010/main" val="31129188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name="Slide1194">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E8C4C292-C505-958C-4647-E9A4ABCBD210}"/>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Rectangle 11">
            <a:extLst>
              <a:ext uri="{FF2B5EF4-FFF2-40B4-BE49-F238E27FC236}">
                <a16:creationId xmlns:a16="http://schemas.microsoft.com/office/drawing/2014/main" id="{BB1D6616-6F21-32D8-06F9-23DF9AE66F3D}"/>
              </a:ext>
            </a:extLst>
          </p:cNvPr>
          <p:cNvSpPr>
            <a:spLocks noMove="1" noResize="1"/>
          </p:cNvSpPr>
          <p:nvPr/>
        </p:nvSpPr>
        <p:spPr>
          <a:xfrm>
            <a:off x="558204" y="0"/>
            <a:ext cx="11167448" cy="2018803"/>
          </a:xfrm>
          <a:prstGeom prst="rect">
            <a:avLst/>
          </a:prstGeom>
          <a:solidFill>
            <a:srgbClr val="FFFFFF"/>
          </a:solidFill>
          <a:ln w="9528" cap="flat">
            <a:solidFill>
              <a:srgbClr val="E1E1E1"/>
            </a:solidFill>
            <a:prstDash val="solid"/>
            <a:miter/>
          </a:ln>
          <a:effectLst>
            <a:outerShdw dist="38096" dir="2700000" algn="tl">
              <a:srgbClr val="D9D9D9">
                <a:alpha val="50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Rectangle 13">
            <a:extLst>
              <a:ext uri="{FF2B5EF4-FFF2-40B4-BE49-F238E27FC236}">
                <a16:creationId xmlns:a16="http://schemas.microsoft.com/office/drawing/2014/main" id="{4D6602F2-DCBC-1FAC-A477-C89BC66364FD}"/>
              </a:ext>
            </a:extLst>
          </p:cNvPr>
          <p:cNvSpPr>
            <a:spLocks noMove="1" noResize="1"/>
          </p:cNvSpPr>
          <p:nvPr/>
        </p:nvSpPr>
        <p:spPr>
          <a:xfrm>
            <a:off x="566928" y="0"/>
            <a:ext cx="11155680" cy="201168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Rectangle 2">
            <a:extLst>
              <a:ext uri="{FF2B5EF4-FFF2-40B4-BE49-F238E27FC236}">
                <a16:creationId xmlns:a16="http://schemas.microsoft.com/office/drawing/2014/main" id="{CCC15CEA-1A5C-560E-EFFE-5F36E58F1350}"/>
              </a:ext>
            </a:extLst>
          </p:cNvPr>
          <p:cNvSpPr txBox="1">
            <a:spLocks noGrp="1"/>
          </p:cNvSpPr>
          <p:nvPr>
            <p:ph type="title"/>
          </p:nvPr>
        </p:nvSpPr>
        <p:spPr>
          <a:xfrm>
            <a:off x="1115568" y="548640"/>
            <a:ext cx="10168128" cy="1179576"/>
          </a:xfrm>
        </p:spPr>
        <p:txBody>
          <a:bodyPr/>
          <a:lstStyle/>
          <a:p>
            <a:pPr lvl="0"/>
            <a:r>
              <a:rPr lang="en-US" sz="4000"/>
              <a:t>Part 2: Contents</a:t>
            </a:r>
          </a:p>
        </p:txBody>
      </p:sp>
      <p:sp>
        <p:nvSpPr>
          <p:cNvPr id="6" name="Rectangle 15">
            <a:extLst>
              <a:ext uri="{FF2B5EF4-FFF2-40B4-BE49-F238E27FC236}">
                <a16:creationId xmlns:a16="http://schemas.microsoft.com/office/drawing/2014/main" id="{1029D1D5-1607-5D48-18EB-0EC83E682732}"/>
              </a:ext>
            </a:extLst>
          </p:cNvPr>
          <p:cNvSpPr>
            <a:spLocks noMove="1" noResize="1"/>
          </p:cNvSpPr>
          <p:nvPr/>
        </p:nvSpPr>
        <p:spPr>
          <a:xfrm>
            <a:off x="498832" y="758952"/>
            <a:ext cx="128016" cy="704088"/>
          </a:xfrm>
          <a:prstGeom prst="rect">
            <a:avLst/>
          </a:prstGeom>
          <a:solidFill>
            <a:srgbClr val="ED7D3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 name="Rectangle 3">
            <a:extLst>
              <a:ext uri="{FF2B5EF4-FFF2-40B4-BE49-F238E27FC236}">
                <a16:creationId xmlns:a16="http://schemas.microsoft.com/office/drawing/2014/main" id="{DDA9195F-6E50-89A8-5760-FFAF5225FD46}"/>
              </a:ext>
            </a:extLst>
          </p:cNvPr>
          <p:cNvSpPr txBox="1">
            <a:spLocks noGrp="1"/>
          </p:cNvSpPr>
          <p:nvPr>
            <p:ph type="body" idx="4294967295"/>
          </p:nvPr>
        </p:nvSpPr>
        <p:spPr>
          <a:xfrm>
            <a:off x="1115568" y="2481946"/>
            <a:ext cx="10168128" cy="3695017"/>
          </a:xfrm>
        </p:spPr>
        <p:txBody>
          <a:bodyPr/>
          <a:lstStyle/>
          <a:p>
            <a:pPr lvl="0"/>
            <a:r>
              <a:rPr lang="en-US" sz="1800"/>
              <a:t>Food Safety Compliance</a:t>
            </a:r>
          </a:p>
          <a:p>
            <a:pPr lvl="0"/>
            <a:r>
              <a:rPr lang="en-US" sz="1800"/>
              <a:t>FSSC22000</a:t>
            </a:r>
          </a:p>
          <a:p>
            <a:pPr lvl="0"/>
            <a:r>
              <a:rPr lang="en-US" sz="1800"/>
              <a:t>What should you pay attention to?</a:t>
            </a:r>
          </a:p>
          <a:p>
            <a:pPr lvl="0"/>
            <a:r>
              <a:rPr lang="en-US" sz="1800"/>
              <a:t>FSSC22000, version 5 HLS</a:t>
            </a:r>
          </a:p>
          <a:p>
            <a:pPr lvl="0"/>
            <a:r>
              <a:rPr lang="en-US" sz="1800"/>
              <a:t>QESH standards</a:t>
            </a:r>
          </a:p>
          <a:p>
            <a:pPr lvl="0"/>
            <a:r>
              <a:rPr lang="en-US" sz="1800"/>
              <a:t>HACCP team: tasks</a:t>
            </a:r>
          </a:p>
          <a:p>
            <a:pPr lvl="0"/>
            <a:r>
              <a:rPr lang="en-US" sz="1800"/>
              <a:t>HACCP team: annual reports</a:t>
            </a:r>
          </a:p>
          <a:p>
            <a:pPr marL="838203" lvl="0" indent="-457200">
              <a:buFont typeface="Calibri Light"/>
              <a:buAutoNum type="arabicPeriod"/>
            </a:pPr>
            <a:endParaRPr lang="en-US" sz="1800"/>
          </a:p>
        </p:txBody>
      </p:sp>
      <p:pic>
        <p:nvPicPr>
          <p:cNvPr id="8" name="Picture 12">
            <a:extLst>
              <a:ext uri="{FF2B5EF4-FFF2-40B4-BE49-F238E27FC236}">
                <a16:creationId xmlns:a16="http://schemas.microsoft.com/office/drawing/2014/main" id="{B1E7997B-4D89-DEBF-8EB7-02244D0A5D6E}"/>
              </a:ext>
            </a:extLst>
          </p:cNvPr>
          <p:cNvPicPr>
            <a:picLocks noChangeAspect="1"/>
          </p:cNvPicPr>
          <p:nvPr/>
        </p:nvPicPr>
        <p:blipFill>
          <a:blip r:embed="rId3"/>
          <a:stretch>
            <a:fillRect/>
          </a:stretch>
        </p:blipFill>
        <p:spPr>
          <a:xfrm>
            <a:off x="11069305" y="-9"/>
            <a:ext cx="1122691" cy="584201"/>
          </a:xfrm>
          <a:prstGeom prst="rect">
            <a:avLst/>
          </a:prstGeom>
          <a:noFill/>
          <a:ln cap="flat">
            <a:noFill/>
          </a:ln>
        </p:spPr>
      </p:pic>
      <p:pic>
        <p:nvPicPr>
          <p:cNvPr id="9" name="Picture 17" descr="Logo&#10;&#10;Description automatically generated">
            <a:extLst>
              <a:ext uri="{FF2B5EF4-FFF2-40B4-BE49-F238E27FC236}">
                <a16:creationId xmlns:a16="http://schemas.microsoft.com/office/drawing/2014/main" id="{3E40D0C6-7C3C-A9FE-16D2-D1AF58DEA5E4}"/>
              </a:ext>
            </a:extLst>
          </p:cNvPr>
          <p:cNvPicPr>
            <a:picLocks noChangeAspect="1"/>
          </p:cNvPicPr>
          <p:nvPr/>
        </p:nvPicPr>
        <p:blipFill>
          <a:blip r:embed="rId4"/>
          <a:stretch>
            <a:fillRect/>
          </a:stretch>
        </p:blipFill>
        <p:spPr>
          <a:xfrm>
            <a:off x="11282050" y="6465768"/>
            <a:ext cx="909946" cy="390302"/>
          </a:xfrm>
          <a:prstGeom prst="rect">
            <a:avLst/>
          </a:prstGeom>
          <a:noFill/>
          <a:ln cap="flat">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name="Slide1195">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39C33954-2CAC-1509-E12B-4AA520930A6B}"/>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Rectangle 11">
            <a:extLst>
              <a:ext uri="{FF2B5EF4-FFF2-40B4-BE49-F238E27FC236}">
                <a16:creationId xmlns:a16="http://schemas.microsoft.com/office/drawing/2014/main" id="{7AA1E14D-0AD9-D2F6-4E96-7AB39C2112B1}"/>
              </a:ext>
            </a:extLst>
          </p:cNvPr>
          <p:cNvSpPr>
            <a:spLocks noMove="1" noResize="1"/>
          </p:cNvSpPr>
          <p:nvPr/>
        </p:nvSpPr>
        <p:spPr>
          <a:xfrm>
            <a:off x="558204" y="0"/>
            <a:ext cx="11167448" cy="2018803"/>
          </a:xfrm>
          <a:prstGeom prst="rect">
            <a:avLst/>
          </a:prstGeom>
          <a:solidFill>
            <a:srgbClr val="FFFFFF"/>
          </a:solidFill>
          <a:ln w="9528" cap="flat">
            <a:solidFill>
              <a:srgbClr val="E1E1E1"/>
            </a:solidFill>
            <a:prstDash val="solid"/>
            <a:miter/>
          </a:ln>
          <a:effectLst>
            <a:outerShdw dist="38096" dir="2700000" algn="tl">
              <a:srgbClr val="D9D9D9">
                <a:alpha val="50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Rectangle 13">
            <a:extLst>
              <a:ext uri="{FF2B5EF4-FFF2-40B4-BE49-F238E27FC236}">
                <a16:creationId xmlns:a16="http://schemas.microsoft.com/office/drawing/2014/main" id="{DB5F8374-CE0B-59B4-4A06-7670784B440D}"/>
              </a:ext>
            </a:extLst>
          </p:cNvPr>
          <p:cNvSpPr>
            <a:spLocks noMove="1" noResize="1"/>
          </p:cNvSpPr>
          <p:nvPr/>
        </p:nvSpPr>
        <p:spPr>
          <a:xfrm>
            <a:off x="566928" y="0"/>
            <a:ext cx="11155680" cy="201168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Rectangle 2">
            <a:extLst>
              <a:ext uri="{FF2B5EF4-FFF2-40B4-BE49-F238E27FC236}">
                <a16:creationId xmlns:a16="http://schemas.microsoft.com/office/drawing/2014/main" id="{2C68A34D-C1AF-BCA6-F80F-BB025B1A635E}"/>
              </a:ext>
            </a:extLst>
          </p:cNvPr>
          <p:cNvSpPr txBox="1">
            <a:spLocks noGrp="1"/>
          </p:cNvSpPr>
          <p:nvPr>
            <p:ph type="title"/>
          </p:nvPr>
        </p:nvSpPr>
        <p:spPr>
          <a:xfrm>
            <a:off x="1115568" y="548640"/>
            <a:ext cx="10168128" cy="1179576"/>
          </a:xfrm>
        </p:spPr>
        <p:txBody>
          <a:bodyPr/>
          <a:lstStyle/>
          <a:p>
            <a:pPr lvl="0"/>
            <a:r>
              <a:rPr lang="en-US" sz="4000"/>
              <a:t>Contents</a:t>
            </a:r>
          </a:p>
        </p:txBody>
      </p:sp>
      <p:sp>
        <p:nvSpPr>
          <p:cNvPr id="6" name="Rectangle 15">
            <a:extLst>
              <a:ext uri="{FF2B5EF4-FFF2-40B4-BE49-F238E27FC236}">
                <a16:creationId xmlns:a16="http://schemas.microsoft.com/office/drawing/2014/main" id="{C6B86C17-15FC-E45D-9E55-3D8FF3BBE002}"/>
              </a:ext>
            </a:extLst>
          </p:cNvPr>
          <p:cNvSpPr>
            <a:spLocks noMove="1" noResize="1"/>
          </p:cNvSpPr>
          <p:nvPr/>
        </p:nvSpPr>
        <p:spPr>
          <a:xfrm>
            <a:off x="498832" y="758952"/>
            <a:ext cx="128016" cy="704088"/>
          </a:xfrm>
          <a:prstGeom prst="rect">
            <a:avLst/>
          </a:prstGeom>
          <a:solidFill>
            <a:srgbClr val="ED7D3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 name="Rectangle 3">
            <a:extLst>
              <a:ext uri="{FF2B5EF4-FFF2-40B4-BE49-F238E27FC236}">
                <a16:creationId xmlns:a16="http://schemas.microsoft.com/office/drawing/2014/main" id="{A03A3E64-9F15-0148-08E1-CAB851800DBB}"/>
              </a:ext>
            </a:extLst>
          </p:cNvPr>
          <p:cNvSpPr txBox="1">
            <a:spLocks noGrp="1"/>
          </p:cNvSpPr>
          <p:nvPr>
            <p:ph type="body" idx="4294967295"/>
          </p:nvPr>
        </p:nvSpPr>
        <p:spPr>
          <a:xfrm>
            <a:off x="1115568" y="2481946"/>
            <a:ext cx="10168128" cy="3695017"/>
          </a:xfrm>
        </p:spPr>
        <p:txBody>
          <a:bodyPr/>
          <a:lstStyle/>
          <a:p>
            <a:pPr lvl="0"/>
            <a:r>
              <a:rPr lang="en-US" sz="1800" b="1"/>
              <a:t>Food Safety Compliance</a:t>
            </a:r>
          </a:p>
          <a:p>
            <a:pPr lvl="0"/>
            <a:r>
              <a:rPr lang="en-US" sz="1800"/>
              <a:t>FSSC22000</a:t>
            </a:r>
          </a:p>
          <a:p>
            <a:pPr lvl="0"/>
            <a:r>
              <a:rPr lang="en-US" sz="1800"/>
              <a:t>What should you pay attention to?</a:t>
            </a:r>
          </a:p>
          <a:p>
            <a:pPr lvl="0"/>
            <a:r>
              <a:rPr lang="en-US" sz="1800"/>
              <a:t>FSSC22000, version 5 HLS</a:t>
            </a:r>
          </a:p>
          <a:p>
            <a:pPr lvl="0"/>
            <a:r>
              <a:rPr lang="en-US" sz="1800"/>
              <a:t>QESH standards</a:t>
            </a:r>
          </a:p>
          <a:p>
            <a:pPr lvl="0"/>
            <a:r>
              <a:rPr lang="en-US" sz="1800"/>
              <a:t>HACCP team: tasks</a:t>
            </a:r>
          </a:p>
          <a:p>
            <a:pPr lvl="0"/>
            <a:r>
              <a:rPr lang="en-US" sz="1800"/>
              <a:t>HACCP team: annual reports</a:t>
            </a:r>
          </a:p>
          <a:p>
            <a:pPr marL="838203" lvl="0" indent="-457200">
              <a:buFont typeface="Calibri Light"/>
              <a:buAutoNum type="arabicPeriod"/>
            </a:pPr>
            <a:endParaRPr lang="en-US" sz="1800"/>
          </a:p>
        </p:txBody>
      </p:sp>
      <p:pic>
        <p:nvPicPr>
          <p:cNvPr id="8" name="Picture 12">
            <a:extLst>
              <a:ext uri="{FF2B5EF4-FFF2-40B4-BE49-F238E27FC236}">
                <a16:creationId xmlns:a16="http://schemas.microsoft.com/office/drawing/2014/main" id="{3FDE759C-93AA-A033-04A6-1D8EBEE4E257}"/>
              </a:ext>
            </a:extLst>
          </p:cNvPr>
          <p:cNvPicPr>
            <a:picLocks noChangeAspect="1"/>
          </p:cNvPicPr>
          <p:nvPr/>
        </p:nvPicPr>
        <p:blipFill>
          <a:blip r:embed="rId3"/>
          <a:stretch>
            <a:fillRect/>
          </a:stretch>
        </p:blipFill>
        <p:spPr>
          <a:xfrm>
            <a:off x="11069305" y="-9"/>
            <a:ext cx="1122691" cy="584201"/>
          </a:xfrm>
          <a:prstGeom prst="rect">
            <a:avLst/>
          </a:prstGeom>
          <a:noFill/>
          <a:ln cap="flat">
            <a:noFill/>
          </a:ln>
        </p:spPr>
      </p:pic>
      <p:pic>
        <p:nvPicPr>
          <p:cNvPr id="9" name="Picture 17" descr="Logo&#10;&#10;Description automatically generated">
            <a:extLst>
              <a:ext uri="{FF2B5EF4-FFF2-40B4-BE49-F238E27FC236}">
                <a16:creationId xmlns:a16="http://schemas.microsoft.com/office/drawing/2014/main" id="{9896461C-7C8E-F9F9-A03A-F51D55B79BB2}"/>
              </a:ext>
            </a:extLst>
          </p:cNvPr>
          <p:cNvPicPr>
            <a:picLocks noChangeAspect="1"/>
          </p:cNvPicPr>
          <p:nvPr/>
        </p:nvPicPr>
        <p:blipFill>
          <a:blip r:embed="rId4"/>
          <a:stretch>
            <a:fillRect/>
          </a:stretch>
        </p:blipFill>
        <p:spPr>
          <a:xfrm>
            <a:off x="11282050" y="6465768"/>
            <a:ext cx="909946" cy="390302"/>
          </a:xfrm>
          <a:prstGeom prst="rect">
            <a:avLst/>
          </a:prstGeom>
          <a:noFill/>
          <a:ln cap="flat">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name="Slide980">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8272F37-22C6-06B3-3294-3E79B7F52CCC}"/>
              </a:ext>
            </a:extLst>
          </p:cNvPr>
          <p:cNvGrpSpPr/>
          <p:nvPr/>
        </p:nvGrpSpPr>
        <p:grpSpPr>
          <a:xfrm>
            <a:off x="1524003" y="0"/>
            <a:ext cx="9144000" cy="6858000"/>
            <a:chOff x="1524003" y="0"/>
            <a:chExt cx="9144000" cy="6858000"/>
          </a:xfrm>
        </p:grpSpPr>
        <p:pic>
          <p:nvPicPr>
            <p:cNvPr id="3" name="Picture 2">
              <a:extLst>
                <a:ext uri="{FF2B5EF4-FFF2-40B4-BE49-F238E27FC236}">
                  <a16:creationId xmlns:a16="http://schemas.microsoft.com/office/drawing/2014/main" id="{206B7A4B-E688-4910-210E-F1D034E3BFEE}"/>
                </a:ext>
              </a:extLst>
            </p:cNvPr>
            <p:cNvPicPr>
              <a:picLocks noChangeAspect="1"/>
            </p:cNvPicPr>
            <p:nvPr/>
          </p:nvPicPr>
          <p:blipFill>
            <a:blip r:embed="rId3"/>
            <a:srcRect l="10008" t="4015" r="10628" b="6000"/>
            <a:stretch>
              <a:fillRect/>
            </a:stretch>
          </p:blipFill>
          <p:spPr>
            <a:xfrm>
              <a:off x="1524003" y="0"/>
              <a:ext cx="9144000" cy="6858000"/>
            </a:xfrm>
            <a:prstGeom prst="rect">
              <a:avLst/>
            </a:prstGeom>
            <a:noFill/>
            <a:ln w="9528" cap="flat">
              <a:solidFill>
                <a:srgbClr val="000080"/>
              </a:solidFill>
              <a:prstDash val="solid"/>
              <a:miter/>
            </a:ln>
          </p:spPr>
        </p:pic>
        <p:pic>
          <p:nvPicPr>
            <p:cNvPr id="4" name="Picture 3">
              <a:extLst>
                <a:ext uri="{FF2B5EF4-FFF2-40B4-BE49-F238E27FC236}">
                  <a16:creationId xmlns:a16="http://schemas.microsoft.com/office/drawing/2014/main" id="{ED38B699-4B08-B214-A517-29D63BA7F673}"/>
                </a:ext>
              </a:extLst>
            </p:cNvPr>
            <p:cNvPicPr>
              <a:picLocks noChangeAspect="1"/>
            </p:cNvPicPr>
            <p:nvPr/>
          </p:nvPicPr>
          <p:blipFill>
            <a:blip r:embed="rId4"/>
            <a:srcRect l="72501" t="12111" r="6250" b="7001"/>
            <a:stretch>
              <a:fillRect/>
            </a:stretch>
          </p:blipFill>
          <p:spPr>
            <a:xfrm>
              <a:off x="8382003" y="761996"/>
              <a:ext cx="2286000" cy="5943600"/>
            </a:xfrm>
            <a:prstGeom prst="rect">
              <a:avLst/>
            </a:prstGeom>
            <a:noFill/>
            <a:ln cap="flat">
              <a:noFill/>
            </a:ln>
          </p:spPr>
        </p:pic>
      </p:grpSp>
      <p:pic>
        <p:nvPicPr>
          <p:cNvPr id="5" name="Picture 4">
            <a:extLst>
              <a:ext uri="{FF2B5EF4-FFF2-40B4-BE49-F238E27FC236}">
                <a16:creationId xmlns:a16="http://schemas.microsoft.com/office/drawing/2014/main" id="{DC5ED6F8-AAD9-D356-B6F3-D16E5794CF2A}"/>
              </a:ext>
            </a:extLst>
          </p:cNvPr>
          <p:cNvPicPr>
            <a:picLocks noChangeAspect="1"/>
          </p:cNvPicPr>
          <p:nvPr/>
        </p:nvPicPr>
        <p:blipFill>
          <a:blip r:embed="rId5"/>
          <a:stretch>
            <a:fillRect/>
          </a:stretch>
        </p:blipFill>
        <p:spPr>
          <a:xfrm>
            <a:off x="11069305" y="-9"/>
            <a:ext cx="1122691" cy="584201"/>
          </a:xfrm>
          <a:prstGeom prst="rect">
            <a:avLst/>
          </a:prstGeom>
          <a:noFill/>
          <a:ln cap="flat">
            <a:noFill/>
          </a:ln>
        </p:spPr>
      </p:pic>
      <p:pic>
        <p:nvPicPr>
          <p:cNvPr id="6" name="Picture 17" descr="Logo&#10;&#10;Description automatically generated">
            <a:extLst>
              <a:ext uri="{FF2B5EF4-FFF2-40B4-BE49-F238E27FC236}">
                <a16:creationId xmlns:a16="http://schemas.microsoft.com/office/drawing/2014/main" id="{1BC4B11D-6226-781E-DA92-1FD99D865791}"/>
              </a:ext>
            </a:extLst>
          </p:cNvPr>
          <p:cNvPicPr>
            <a:picLocks noChangeAspect="1"/>
          </p:cNvPicPr>
          <p:nvPr/>
        </p:nvPicPr>
        <p:blipFill>
          <a:blip r:embed="rId6"/>
          <a:stretch>
            <a:fillRect/>
          </a:stretch>
        </p:blipFill>
        <p:spPr>
          <a:xfrm>
            <a:off x="11282050" y="6465768"/>
            <a:ext cx="909946" cy="390302"/>
          </a:xfrm>
          <a:prstGeom prst="rect">
            <a:avLst/>
          </a:prstGeom>
          <a:noFill/>
          <a:ln cap="flat">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1167">
    <p:bg>
      <p:bgPr>
        <a:solidFill>
          <a:srgbClr val="FFFFFF"/>
        </a:solidFill>
        <a:effectLst/>
      </p:bgPr>
    </p:bg>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3BA05E25-A61C-C6A6-C376-47882DAA0B94}"/>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Rectangle 11">
            <a:extLst>
              <a:ext uri="{FF2B5EF4-FFF2-40B4-BE49-F238E27FC236}">
                <a16:creationId xmlns:a16="http://schemas.microsoft.com/office/drawing/2014/main" id="{EB945D6E-7AD9-4C26-CB3B-D5B935ADFF19}"/>
              </a:ext>
            </a:extLst>
          </p:cNvPr>
          <p:cNvSpPr>
            <a:spLocks noMove="1" noResize="1"/>
          </p:cNvSpPr>
          <p:nvPr/>
        </p:nvSpPr>
        <p:spPr>
          <a:xfrm>
            <a:off x="558204" y="0"/>
            <a:ext cx="11167448" cy="2018803"/>
          </a:xfrm>
          <a:prstGeom prst="rect">
            <a:avLst/>
          </a:prstGeom>
          <a:solidFill>
            <a:srgbClr val="FFFFFF"/>
          </a:solidFill>
          <a:ln w="9528" cap="flat">
            <a:solidFill>
              <a:srgbClr val="E1E1E1"/>
            </a:solidFill>
            <a:prstDash val="solid"/>
            <a:miter/>
          </a:ln>
          <a:effectLst>
            <a:outerShdw dist="38096" dir="2700000" algn="tl">
              <a:srgbClr val="D9D9D9">
                <a:alpha val="50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Rectangle 13">
            <a:extLst>
              <a:ext uri="{FF2B5EF4-FFF2-40B4-BE49-F238E27FC236}">
                <a16:creationId xmlns:a16="http://schemas.microsoft.com/office/drawing/2014/main" id="{0BC04D27-2A64-0C96-A20C-B1B8B43168A5}"/>
              </a:ext>
            </a:extLst>
          </p:cNvPr>
          <p:cNvSpPr>
            <a:spLocks noMove="1" noResize="1"/>
          </p:cNvSpPr>
          <p:nvPr/>
        </p:nvSpPr>
        <p:spPr>
          <a:xfrm>
            <a:off x="566928" y="0"/>
            <a:ext cx="11155680" cy="201168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Rectangle 2">
            <a:extLst>
              <a:ext uri="{FF2B5EF4-FFF2-40B4-BE49-F238E27FC236}">
                <a16:creationId xmlns:a16="http://schemas.microsoft.com/office/drawing/2014/main" id="{BD66A6B3-753D-0FAF-9BAA-1D662D1FEE46}"/>
              </a:ext>
            </a:extLst>
          </p:cNvPr>
          <p:cNvSpPr txBox="1">
            <a:spLocks noGrp="1"/>
          </p:cNvSpPr>
          <p:nvPr>
            <p:ph type="title"/>
          </p:nvPr>
        </p:nvSpPr>
        <p:spPr>
          <a:xfrm>
            <a:off x="1115568" y="548640"/>
            <a:ext cx="10168128" cy="1179576"/>
          </a:xfrm>
        </p:spPr>
        <p:txBody>
          <a:bodyPr/>
          <a:lstStyle/>
          <a:p>
            <a:pPr lvl="0"/>
            <a:r>
              <a:rPr lang="en-US" sz="4000"/>
              <a:t>Introduction</a:t>
            </a:r>
          </a:p>
        </p:txBody>
      </p:sp>
      <p:sp>
        <p:nvSpPr>
          <p:cNvPr id="6" name="Rectangle 15">
            <a:extLst>
              <a:ext uri="{FF2B5EF4-FFF2-40B4-BE49-F238E27FC236}">
                <a16:creationId xmlns:a16="http://schemas.microsoft.com/office/drawing/2014/main" id="{AA658F4D-24B4-8D89-19FD-08C02CFAF845}"/>
              </a:ext>
            </a:extLst>
          </p:cNvPr>
          <p:cNvSpPr>
            <a:spLocks noMove="1" noResize="1"/>
          </p:cNvSpPr>
          <p:nvPr/>
        </p:nvSpPr>
        <p:spPr>
          <a:xfrm>
            <a:off x="498832" y="758952"/>
            <a:ext cx="128016" cy="704088"/>
          </a:xfrm>
          <a:prstGeom prst="rect">
            <a:avLst/>
          </a:prstGeom>
          <a:solidFill>
            <a:srgbClr val="ED7D3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 name="Rectangle 3">
            <a:extLst>
              <a:ext uri="{FF2B5EF4-FFF2-40B4-BE49-F238E27FC236}">
                <a16:creationId xmlns:a16="http://schemas.microsoft.com/office/drawing/2014/main" id="{49F2FA0F-67E6-5481-FB4B-3D85393923CC}"/>
              </a:ext>
            </a:extLst>
          </p:cNvPr>
          <p:cNvSpPr txBox="1">
            <a:spLocks noGrp="1"/>
          </p:cNvSpPr>
          <p:nvPr>
            <p:ph type="body" idx="4294967295"/>
          </p:nvPr>
        </p:nvSpPr>
        <p:spPr>
          <a:xfrm>
            <a:off x="1115568" y="2481946"/>
            <a:ext cx="10168128" cy="3695017"/>
          </a:xfrm>
        </p:spPr>
        <p:txBody>
          <a:bodyPr>
            <a:normAutofit fontScale="92500" lnSpcReduction="10000"/>
          </a:bodyPr>
          <a:lstStyle/>
          <a:p>
            <a:pPr marL="342900" lvl="0"/>
            <a:r>
              <a:rPr lang="en-US" sz="1700" dirty="0"/>
              <a:t>Food Safety Compliance</a:t>
            </a:r>
          </a:p>
          <a:p>
            <a:pPr marL="342900" lvl="0"/>
            <a:r>
              <a:rPr lang="en-US" sz="1700" b="1" dirty="0"/>
              <a:t>HACCP introduction</a:t>
            </a:r>
          </a:p>
          <a:p>
            <a:pPr marL="342900" lvl="0"/>
            <a:r>
              <a:rPr lang="en-US" sz="1700" dirty="0"/>
              <a:t>Methodology</a:t>
            </a:r>
          </a:p>
          <a:p>
            <a:pPr lvl="2"/>
            <a:r>
              <a:rPr lang="en-US" sz="1700" dirty="0"/>
              <a:t>Prerequisite program</a:t>
            </a:r>
          </a:p>
          <a:p>
            <a:pPr lvl="2"/>
            <a:r>
              <a:rPr lang="en-US" sz="1700" dirty="0"/>
              <a:t>Control measures</a:t>
            </a:r>
          </a:p>
          <a:p>
            <a:pPr marL="342900" lvl="0"/>
            <a:r>
              <a:rPr lang="en-US" sz="1700" dirty="0"/>
              <a:t>Good Manufacturing Procedures</a:t>
            </a:r>
          </a:p>
          <a:p>
            <a:pPr marL="342900" lvl="0"/>
            <a:r>
              <a:rPr lang="en-US" sz="1700" dirty="0"/>
              <a:t>HACCP study: specific hazards</a:t>
            </a:r>
          </a:p>
          <a:p>
            <a:pPr marL="342900" lvl="0"/>
            <a:r>
              <a:rPr lang="en-US" sz="1700" dirty="0"/>
              <a:t>HACCP study: decision tree, raw materials and processes</a:t>
            </a:r>
          </a:p>
          <a:p>
            <a:pPr marL="342900" lvl="0"/>
            <a:r>
              <a:rPr lang="en-US" sz="1700" dirty="0"/>
              <a:t>Our company: HACCP</a:t>
            </a:r>
          </a:p>
          <a:p>
            <a:pPr marL="342900" lvl="0"/>
            <a:r>
              <a:rPr lang="en-US" sz="1700" dirty="0"/>
              <a:t>Legislation</a:t>
            </a:r>
          </a:p>
          <a:p>
            <a:pPr lvl="2"/>
            <a:r>
              <a:rPr lang="en-US" sz="1700" dirty="0"/>
              <a:t>EU regulations &amp; Information sheets &amp; Recall</a:t>
            </a:r>
          </a:p>
          <a:p>
            <a:pPr lvl="2"/>
            <a:r>
              <a:rPr lang="en-US" sz="1700" dirty="0"/>
              <a:t>Food Safety Authority</a:t>
            </a:r>
          </a:p>
        </p:txBody>
      </p:sp>
      <p:pic>
        <p:nvPicPr>
          <p:cNvPr id="8" name="Picture 12">
            <a:extLst>
              <a:ext uri="{FF2B5EF4-FFF2-40B4-BE49-F238E27FC236}">
                <a16:creationId xmlns:a16="http://schemas.microsoft.com/office/drawing/2014/main" id="{D225F670-34EB-F316-57CD-4FCF503A431D}"/>
              </a:ext>
            </a:extLst>
          </p:cNvPr>
          <p:cNvPicPr>
            <a:picLocks noChangeAspect="1"/>
          </p:cNvPicPr>
          <p:nvPr/>
        </p:nvPicPr>
        <p:blipFill>
          <a:blip r:embed="rId3"/>
          <a:stretch>
            <a:fillRect/>
          </a:stretch>
        </p:blipFill>
        <p:spPr>
          <a:xfrm>
            <a:off x="11069305" y="-9"/>
            <a:ext cx="1122691" cy="584201"/>
          </a:xfrm>
          <a:prstGeom prst="rect">
            <a:avLst/>
          </a:prstGeom>
          <a:noFill/>
          <a:ln cap="flat">
            <a:noFill/>
          </a:ln>
        </p:spPr>
      </p:pic>
      <p:pic>
        <p:nvPicPr>
          <p:cNvPr id="9" name="Picture 17" descr="Logo&#10;&#10;Description automatically generated">
            <a:extLst>
              <a:ext uri="{FF2B5EF4-FFF2-40B4-BE49-F238E27FC236}">
                <a16:creationId xmlns:a16="http://schemas.microsoft.com/office/drawing/2014/main" id="{5963DC9C-6B24-13F4-06FA-24E2A676329D}"/>
              </a:ext>
            </a:extLst>
          </p:cNvPr>
          <p:cNvPicPr>
            <a:picLocks noChangeAspect="1"/>
          </p:cNvPicPr>
          <p:nvPr/>
        </p:nvPicPr>
        <p:blipFill>
          <a:blip r:embed="rId4"/>
          <a:stretch>
            <a:fillRect/>
          </a:stretch>
        </p:blipFill>
        <p:spPr>
          <a:xfrm>
            <a:off x="11282050" y="6465768"/>
            <a:ext cx="909946" cy="390302"/>
          </a:xfrm>
          <a:prstGeom prst="rect">
            <a:avLst/>
          </a:prstGeom>
          <a:noFill/>
          <a:ln cap="flat">
            <a:noFill/>
          </a:ln>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name="Slide981">
    <p:spTree>
      <p:nvGrpSpPr>
        <p:cNvPr id="1" name=""/>
        <p:cNvGrpSpPr/>
        <p:nvPr/>
      </p:nvGrpSpPr>
      <p:grpSpPr>
        <a:xfrm>
          <a:off x="0" y="0"/>
          <a:ext cx="0" cy="0"/>
          <a:chOff x="0" y="0"/>
          <a:chExt cx="0" cy="0"/>
        </a:xfrm>
      </p:grpSpPr>
      <p:sp>
        <p:nvSpPr>
          <p:cNvPr id="2" name="Rectangle 71">
            <a:extLst>
              <a:ext uri="{FF2B5EF4-FFF2-40B4-BE49-F238E27FC236}">
                <a16:creationId xmlns:a16="http://schemas.microsoft.com/office/drawing/2014/main" id="{22FE7750-246E-90E1-A70F-6A484A6E490B}"/>
              </a:ext>
            </a:extLst>
          </p:cNvPr>
          <p:cNvSpPr>
            <a:spLocks noMove="1" noResize="1"/>
          </p:cNvSpPr>
          <p:nvPr/>
        </p:nvSpPr>
        <p:spPr>
          <a:xfrm>
            <a:off x="0" y="0"/>
            <a:ext cx="12188952"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Freeform: Shape 73">
            <a:extLst>
              <a:ext uri="{FF2B5EF4-FFF2-40B4-BE49-F238E27FC236}">
                <a16:creationId xmlns:a16="http://schemas.microsoft.com/office/drawing/2014/main" id="{B286D82A-054B-8F28-AE21-210A9B87C5BE}"/>
              </a:ext>
            </a:extLst>
          </p:cNvPr>
          <p:cNvSpPr>
            <a:spLocks noMove="1" noResize="1"/>
          </p:cNvSpPr>
          <p:nvPr/>
        </p:nvSpPr>
        <p:spPr>
          <a:xfrm>
            <a:off x="0" y="0"/>
            <a:ext cx="12188952" cy="1899601"/>
          </a:xfrm>
          <a:custGeom>
            <a:avLst/>
            <a:gdLst>
              <a:gd name="f0" fmla="val 10800000"/>
              <a:gd name="f1" fmla="val 5400000"/>
              <a:gd name="f2" fmla="val 180"/>
              <a:gd name="f3" fmla="val w"/>
              <a:gd name="f4" fmla="val h"/>
              <a:gd name="f5" fmla="val 0"/>
              <a:gd name="f6" fmla="val 12188952"/>
              <a:gd name="f7" fmla="val 1899601"/>
              <a:gd name="f8" fmla="val 1635106"/>
              <a:gd name="f9" fmla="val 11356325"/>
              <a:gd name="f10" fmla="val 1707615"/>
              <a:gd name="f11" fmla="val 9739512"/>
              <a:gd name="f12" fmla="val 1831240"/>
              <a:gd name="f13" fmla="val 7961919"/>
              <a:gd name="f14" fmla="val 6096001"/>
              <a:gd name="f15" fmla="val 4230084"/>
              <a:gd name="f16" fmla="val 2452490"/>
              <a:gd name="f17" fmla="val 835678"/>
              <a:gd name="f18" fmla="val 1634841"/>
              <a:gd name="f19" fmla="+- 0 0 -90"/>
              <a:gd name="f20" fmla="*/ f3 1 12188952"/>
              <a:gd name="f21" fmla="*/ f4 1 1899601"/>
              <a:gd name="f22" fmla="+- f7 0 f5"/>
              <a:gd name="f23" fmla="+- f6 0 f5"/>
              <a:gd name="f24" fmla="*/ f19 f0 1"/>
              <a:gd name="f25" fmla="*/ f23 1 12188952"/>
              <a:gd name="f26" fmla="*/ f22 1 1899601"/>
              <a:gd name="f27" fmla="*/ 0 f23 1"/>
              <a:gd name="f28" fmla="*/ 0 f22 1"/>
              <a:gd name="f29" fmla="*/ 12188952 f23 1"/>
              <a:gd name="f30" fmla="*/ 1635106 f22 1"/>
              <a:gd name="f31" fmla="*/ 11356325 f23 1"/>
              <a:gd name="f32" fmla="*/ 1707615 f22 1"/>
              <a:gd name="f33" fmla="*/ 6096001 f23 1"/>
              <a:gd name="f34" fmla="*/ 1899601 f22 1"/>
              <a:gd name="f35" fmla="*/ 835678 f23 1"/>
              <a:gd name="f36" fmla="*/ 1634841 f22 1"/>
              <a:gd name="f37" fmla="*/ f24 1 f2"/>
              <a:gd name="f38" fmla="*/ f27 1 12188952"/>
              <a:gd name="f39" fmla="*/ f28 1 1899601"/>
              <a:gd name="f40" fmla="*/ f29 1 12188952"/>
              <a:gd name="f41" fmla="*/ f30 1 1899601"/>
              <a:gd name="f42" fmla="*/ f31 1 12188952"/>
              <a:gd name="f43" fmla="*/ f32 1 1899601"/>
              <a:gd name="f44" fmla="*/ f33 1 12188952"/>
              <a:gd name="f45" fmla="*/ f34 1 1899601"/>
              <a:gd name="f46" fmla="*/ f35 1 12188952"/>
              <a:gd name="f47" fmla="*/ f36 1 1899601"/>
              <a:gd name="f48" fmla="*/ f5 1 f25"/>
              <a:gd name="f49" fmla="*/ f6 1 f25"/>
              <a:gd name="f50" fmla="*/ f5 1 f26"/>
              <a:gd name="f51" fmla="*/ f7 1 f26"/>
              <a:gd name="f52" fmla="+- f37 0 f1"/>
              <a:gd name="f53" fmla="*/ f38 1 f25"/>
              <a:gd name="f54" fmla="*/ f39 1 f26"/>
              <a:gd name="f55" fmla="*/ f40 1 f25"/>
              <a:gd name="f56" fmla="*/ f41 1 f26"/>
              <a:gd name="f57" fmla="*/ f42 1 f25"/>
              <a:gd name="f58" fmla="*/ f43 1 f26"/>
              <a:gd name="f59" fmla="*/ f44 1 f25"/>
              <a:gd name="f60" fmla="*/ f45 1 f26"/>
              <a:gd name="f61" fmla="*/ f46 1 f25"/>
              <a:gd name="f62" fmla="*/ f47 1 f26"/>
              <a:gd name="f63" fmla="*/ f48 f20 1"/>
              <a:gd name="f64" fmla="*/ f49 f20 1"/>
              <a:gd name="f65" fmla="*/ f51 f21 1"/>
              <a:gd name="f66" fmla="*/ f50 f21 1"/>
              <a:gd name="f67" fmla="*/ f53 f20 1"/>
              <a:gd name="f68" fmla="*/ f54 f21 1"/>
              <a:gd name="f69" fmla="*/ f55 f20 1"/>
              <a:gd name="f70" fmla="*/ f56 f21 1"/>
              <a:gd name="f71" fmla="*/ f57 f20 1"/>
              <a:gd name="f72" fmla="*/ f58 f21 1"/>
              <a:gd name="f73" fmla="*/ f59 f20 1"/>
              <a:gd name="f74" fmla="*/ f60 f21 1"/>
              <a:gd name="f75" fmla="*/ f61 f20 1"/>
              <a:gd name="f76" fmla="*/ f62 f21 1"/>
            </a:gdLst>
            <a:ahLst/>
            <a:cxnLst>
              <a:cxn ang="3cd4">
                <a:pos x="hc" y="t"/>
              </a:cxn>
              <a:cxn ang="0">
                <a:pos x="r" y="vc"/>
              </a:cxn>
              <a:cxn ang="cd4">
                <a:pos x="hc" y="b"/>
              </a:cxn>
              <a:cxn ang="cd2">
                <a:pos x="l" y="vc"/>
              </a:cxn>
              <a:cxn ang="f52">
                <a:pos x="f67" y="f68"/>
              </a:cxn>
              <a:cxn ang="f52">
                <a:pos x="f69" y="f68"/>
              </a:cxn>
              <a:cxn ang="f52">
                <a:pos x="f69" y="f70"/>
              </a:cxn>
              <a:cxn ang="f52">
                <a:pos x="f71" y="f72"/>
              </a:cxn>
              <a:cxn ang="f52">
                <a:pos x="f73" y="f74"/>
              </a:cxn>
              <a:cxn ang="f52">
                <a:pos x="f75" y="f72"/>
              </a:cxn>
              <a:cxn ang="f52">
                <a:pos x="f67" y="f76"/>
              </a:cxn>
            </a:cxnLst>
            <a:rect l="f63" t="f66" r="f64" b="f65"/>
            <a:pathLst>
              <a:path w="12188952" h="1899601">
                <a:moveTo>
                  <a:pt x="f5" y="f5"/>
                </a:moveTo>
                <a:lnTo>
                  <a:pt x="f6" y="f5"/>
                </a:lnTo>
                <a:lnTo>
                  <a:pt x="f6" y="f8"/>
                </a:lnTo>
                <a:lnTo>
                  <a:pt x="f9" y="f10"/>
                </a:lnTo>
                <a:cubicBezTo>
                  <a:pt x="f11" y="f12"/>
                  <a:pt x="f13" y="f7"/>
                  <a:pt x="f14" y="f7"/>
                </a:cubicBezTo>
                <a:cubicBezTo>
                  <a:pt x="f15" y="f7"/>
                  <a:pt x="f16" y="f12"/>
                  <a:pt x="f17" y="f10"/>
                </a:cubicBezTo>
                <a:lnTo>
                  <a:pt x="f5" y="f18"/>
                </a:lnTo>
                <a:close/>
              </a:path>
            </a:pathLst>
          </a:custGeom>
          <a:solidFill>
            <a:srgbClr val="FFFFFF"/>
          </a:solidFill>
          <a:ln w="9528" cap="flat">
            <a:solidFill>
              <a:srgbClr val="E6E6E6"/>
            </a:solidFill>
            <a:prstDash val="solid"/>
            <a:miter/>
          </a:ln>
          <a:effectLst>
            <a:outerShdw dist="38096" dir="2700000" algn="tl">
              <a:srgbClr val="D9D9D9">
                <a:alpha val="50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Freeform: Shape 75">
            <a:extLst>
              <a:ext uri="{FF2B5EF4-FFF2-40B4-BE49-F238E27FC236}">
                <a16:creationId xmlns:a16="http://schemas.microsoft.com/office/drawing/2014/main" id="{65FECC66-2BF8-35CC-C91A-E678B90B95FF}"/>
              </a:ext>
            </a:extLst>
          </p:cNvPr>
          <p:cNvSpPr>
            <a:spLocks noMove="1" noResize="1"/>
          </p:cNvSpPr>
          <p:nvPr/>
        </p:nvSpPr>
        <p:spPr>
          <a:xfrm>
            <a:off x="0" y="0"/>
            <a:ext cx="12191996" cy="1890723"/>
          </a:xfrm>
          <a:custGeom>
            <a:avLst/>
            <a:gdLst>
              <a:gd name="f0" fmla="val 10800000"/>
              <a:gd name="f1" fmla="val 5400000"/>
              <a:gd name="f2" fmla="val 180"/>
              <a:gd name="f3" fmla="val w"/>
              <a:gd name="f4" fmla="val h"/>
              <a:gd name="f5" fmla="val 0"/>
              <a:gd name="f6" fmla="val 12192000"/>
              <a:gd name="f7" fmla="val 1890722"/>
              <a:gd name="f8" fmla="val 1626227"/>
              <a:gd name="f9" fmla="val 11359165"/>
              <a:gd name="f10" fmla="val 1698736"/>
              <a:gd name="f11" fmla="val 9741947"/>
              <a:gd name="f12" fmla="val 1822361"/>
              <a:gd name="f13" fmla="val 7963910"/>
              <a:gd name="f14" fmla="val 6097526"/>
              <a:gd name="f15" fmla="val 4231142"/>
              <a:gd name="f16" fmla="val 2453104"/>
              <a:gd name="f17" fmla="val 835887"/>
              <a:gd name="f18" fmla="val 1625962"/>
              <a:gd name="f19" fmla="+- 0 0 -90"/>
              <a:gd name="f20" fmla="*/ f3 1 12192000"/>
              <a:gd name="f21" fmla="*/ f4 1 1890722"/>
              <a:gd name="f22" fmla="+- f7 0 f5"/>
              <a:gd name="f23" fmla="+- f6 0 f5"/>
              <a:gd name="f24" fmla="*/ f19 f0 1"/>
              <a:gd name="f25" fmla="*/ f23 1 12192000"/>
              <a:gd name="f26" fmla="*/ f22 1 1890722"/>
              <a:gd name="f27" fmla="*/ 0 f23 1"/>
              <a:gd name="f28" fmla="*/ 0 f22 1"/>
              <a:gd name="f29" fmla="*/ 12192000 f23 1"/>
              <a:gd name="f30" fmla="*/ 1626227 f22 1"/>
              <a:gd name="f31" fmla="*/ 11359165 f23 1"/>
              <a:gd name="f32" fmla="*/ 1698736 f22 1"/>
              <a:gd name="f33" fmla="*/ 6097526 f23 1"/>
              <a:gd name="f34" fmla="*/ 1890722 f22 1"/>
              <a:gd name="f35" fmla="*/ 835887 f23 1"/>
              <a:gd name="f36" fmla="*/ 1625962 f22 1"/>
              <a:gd name="f37" fmla="*/ f24 1 f2"/>
              <a:gd name="f38" fmla="*/ f27 1 12192000"/>
              <a:gd name="f39" fmla="*/ f28 1 1890722"/>
              <a:gd name="f40" fmla="*/ f29 1 12192000"/>
              <a:gd name="f41" fmla="*/ f30 1 1890722"/>
              <a:gd name="f42" fmla="*/ f31 1 12192000"/>
              <a:gd name="f43" fmla="*/ f32 1 1890722"/>
              <a:gd name="f44" fmla="*/ f33 1 12192000"/>
              <a:gd name="f45" fmla="*/ f34 1 1890722"/>
              <a:gd name="f46" fmla="*/ f35 1 12192000"/>
              <a:gd name="f47" fmla="*/ f36 1 1890722"/>
              <a:gd name="f48" fmla="*/ f5 1 f25"/>
              <a:gd name="f49" fmla="*/ f6 1 f25"/>
              <a:gd name="f50" fmla="*/ f5 1 f26"/>
              <a:gd name="f51" fmla="*/ f7 1 f26"/>
              <a:gd name="f52" fmla="+- f37 0 f1"/>
              <a:gd name="f53" fmla="*/ f38 1 f25"/>
              <a:gd name="f54" fmla="*/ f39 1 f26"/>
              <a:gd name="f55" fmla="*/ f40 1 f25"/>
              <a:gd name="f56" fmla="*/ f41 1 f26"/>
              <a:gd name="f57" fmla="*/ f42 1 f25"/>
              <a:gd name="f58" fmla="*/ f43 1 f26"/>
              <a:gd name="f59" fmla="*/ f44 1 f25"/>
              <a:gd name="f60" fmla="*/ f45 1 f26"/>
              <a:gd name="f61" fmla="*/ f46 1 f25"/>
              <a:gd name="f62" fmla="*/ f47 1 f26"/>
              <a:gd name="f63" fmla="*/ f48 f20 1"/>
              <a:gd name="f64" fmla="*/ f49 f20 1"/>
              <a:gd name="f65" fmla="*/ f51 f21 1"/>
              <a:gd name="f66" fmla="*/ f50 f21 1"/>
              <a:gd name="f67" fmla="*/ f53 f20 1"/>
              <a:gd name="f68" fmla="*/ f54 f21 1"/>
              <a:gd name="f69" fmla="*/ f55 f20 1"/>
              <a:gd name="f70" fmla="*/ f56 f21 1"/>
              <a:gd name="f71" fmla="*/ f57 f20 1"/>
              <a:gd name="f72" fmla="*/ f58 f21 1"/>
              <a:gd name="f73" fmla="*/ f59 f20 1"/>
              <a:gd name="f74" fmla="*/ f60 f21 1"/>
              <a:gd name="f75" fmla="*/ f61 f20 1"/>
              <a:gd name="f76" fmla="*/ f62 f21 1"/>
            </a:gdLst>
            <a:ahLst/>
            <a:cxnLst>
              <a:cxn ang="3cd4">
                <a:pos x="hc" y="t"/>
              </a:cxn>
              <a:cxn ang="0">
                <a:pos x="r" y="vc"/>
              </a:cxn>
              <a:cxn ang="cd4">
                <a:pos x="hc" y="b"/>
              </a:cxn>
              <a:cxn ang="cd2">
                <a:pos x="l" y="vc"/>
              </a:cxn>
              <a:cxn ang="f52">
                <a:pos x="f67" y="f68"/>
              </a:cxn>
              <a:cxn ang="f52">
                <a:pos x="f69" y="f68"/>
              </a:cxn>
              <a:cxn ang="f52">
                <a:pos x="f69" y="f70"/>
              </a:cxn>
              <a:cxn ang="f52">
                <a:pos x="f71" y="f72"/>
              </a:cxn>
              <a:cxn ang="f52">
                <a:pos x="f73" y="f74"/>
              </a:cxn>
              <a:cxn ang="f52">
                <a:pos x="f75" y="f72"/>
              </a:cxn>
              <a:cxn ang="f52">
                <a:pos x="f67" y="f76"/>
              </a:cxn>
            </a:cxnLst>
            <a:rect l="f63" t="f66" r="f64" b="f65"/>
            <a:pathLst>
              <a:path w="12192000" h="1890722">
                <a:moveTo>
                  <a:pt x="f5" y="f5"/>
                </a:moveTo>
                <a:lnTo>
                  <a:pt x="f6" y="f5"/>
                </a:lnTo>
                <a:lnTo>
                  <a:pt x="f6" y="f8"/>
                </a:lnTo>
                <a:lnTo>
                  <a:pt x="f9" y="f10"/>
                </a:lnTo>
                <a:cubicBezTo>
                  <a:pt x="f11" y="f12"/>
                  <a:pt x="f13" y="f7"/>
                  <a:pt x="f14" y="f7"/>
                </a:cubicBezTo>
                <a:cubicBezTo>
                  <a:pt x="f15" y="f7"/>
                  <a:pt x="f16" y="f12"/>
                  <a:pt x="f17" y="f10"/>
                </a:cubicBezTo>
                <a:lnTo>
                  <a:pt x="f5" y="f18"/>
                </a:lnTo>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Rectangle 2">
            <a:extLst>
              <a:ext uri="{FF2B5EF4-FFF2-40B4-BE49-F238E27FC236}">
                <a16:creationId xmlns:a16="http://schemas.microsoft.com/office/drawing/2014/main" id="{EB349D58-B1CC-A320-5794-1F4A326D4ABB}"/>
              </a:ext>
            </a:extLst>
          </p:cNvPr>
          <p:cNvSpPr txBox="1">
            <a:spLocks noGrp="1"/>
          </p:cNvSpPr>
          <p:nvPr>
            <p:ph type="title"/>
          </p:nvPr>
        </p:nvSpPr>
        <p:spPr>
          <a:xfrm>
            <a:off x="838203" y="253398"/>
            <a:ext cx="10515600" cy="1273228"/>
          </a:xfrm>
        </p:spPr>
        <p:txBody>
          <a:bodyPr/>
          <a:lstStyle/>
          <a:p>
            <a:pPr lvl="0"/>
            <a:r>
              <a:rPr lang="en-US" sz="4000"/>
              <a:t>iMIS Food</a:t>
            </a:r>
            <a:br>
              <a:rPr lang="en-US" sz="4000"/>
            </a:br>
            <a:r>
              <a:rPr lang="en-US" sz="4000"/>
              <a:t>content &amp; software</a:t>
            </a:r>
          </a:p>
        </p:txBody>
      </p:sp>
      <p:sp>
        <p:nvSpPr>
          <p:cNvPr id="6" name="Rectangle 77">
            <a:extLst>
              <a:ext uri="{FF2B5EF4-FFF2-40B4-BE49-F238E27FC236}">
                <a16:creationId xmlns:a16="http://schemas.microsoft.com/office/drawing/2014/main" id="{EBF544EC-48D0-532B-0066-088D90E7B348}"/>
              </a:ext>
            </a:extLst>
          </p:cNvPr>
          <p:cNvSpPr>
            <a:spLocks noMove="1" noResize="1"/>
          </p:cNvSpPr>
          <p:nvPr/>
        </p:nvSpPr>
        <p:spPr>
          <a:xfrm>
            <a:off x="0" y="524518"/>
            <a:ext cx="128016" cy="704088"/>
          </a:xfrm>
          <a:prstGeom prst="rect">
            <a:avLst/>
          </a:prstGeom>
          <a:solidFill>
            <a:srgbClr val="ED7D3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 name="Rectangle 6">
            <a:extLst>
              <a:ext uri="{FF2B5EF4-FFF2-40B4-BE49-F238E27FC236}">
                <a16:creationId xmlns:a16="http://schemas.microsoft.com/office/drawing/2014/main" id="{E7C56589-7ADD-0CFA-3FD4-8A9D3C34F2A8}"/>
              </a:ext>
            </a:extLst>
          </p:cNvPr>
          <p:cNvSpPr txBox="1">
            <a:spLocks noGrp="1"/>
          </p:cNvSpPr>
          <p:nvPr>
            <p:ph type="body" idx="1"/>
          </p:nvPr>
        </p:nvSpPr>
        <p:spPr>
          <a:xfrm>
            <a:off x="838203" y="2478024"/>
            <a:ext cx="10515600" cy="3694176"/>
          </a:xfrm>
        </p:spPr>
        <p:txBody>
          <a:bodyPr/>
          <a:lstStyle/>
          <a:p>
            <a:pPr lvl="0"/>
            <a:r>
              <a:rPr lang="en-US" sz="2000"/>
              <a:t>iMIS: integral Management &amp; Information System</a:t>
            </a:r>
          </a:p>
          <a:p>
            <a:pPr lvl="0"/>
            <a:r>
              <a:rPr lang="en-US" sz="2000"/>
              <a:t>Food: for real-time management of food safety</a:t>
            </a:r>
          </a:p>
          <a:p>
            <a:pPr lvl="0"/>
            <a:endParaRPr lang="en-US" sz="2000"/>
          </a:p>
          <a:p>
            <a:pPr lvl="0"/>
            <a:r>
              <a:rPr lang="en-US" sz="2000"/>
              <a:t>Content</a:t>
            </a:r>
          </a:p>
          <a:p>
            <a:pPr lvl="1"/>
            <a:r>
              <a:rPr lang="en-US" sz="2000"/>
              <a:t>Operational framework for food safety</a:t>
            </a:r>
          </a:p>
          <a:p>
            <a:pPr lvl="1"/>
            <a:r>
              <a:rPr lang="en-US" sz="2000"/>
              <a:t>Food Safety standards: HACCP, FSSC22000, BRC, IFS</a:t>
            </a:r>
          </a:p>
          <a:p>
            <a:pPr lvl="1"/>
            <a:r>
              <a:rPr lang="en-US" sz="2000"/>
              <a:t>Extra for QESH: ISO9001, 14001, 26000</a:t>
            </a:r>
            <a:br>
              <a:rPr lang="en-US" sz="2000"/>
            </a:br>
            <a:endParaRPr lang="en-US" sz="2000"/>
          </a:p>
          <a:p>
            <a:pPr lvl="0"/>
            <a:r>
              <a:rPr lang="en-US" sz="2000"/>
              <a:t>Software</a:t>
            </a:r>
          </a:p>
          <a:p>
            <a:pPr lvl="1"/>
            <a:r>
              <a:rPr lang="en-US" sz="2000"/>
              <a:t>User-friendly </a:t>
            </a:r>
          </a:p>
        </p:txBody>
      </p:sp>
      <p:pic>
        <p:nvPicPr>
          <p:cNvPr id="8" name="Picture 5">
            <a:extLst>
              <a:ext uri="{FF2B5EF4-FFF2-40B4-BE49-F238E27FC236}">
                <a16:creationId xmlns:a16="http://schemas.microsoft.com/office/drawing/2014/main" id="{F5D20FD0-7F87-4906-232C-DB4B7B40D173}"/>
              </a:ext>
            </a:extLst>
          </p:cNvPr>
          <p:cNvPicPr>
            <a:picLocks noGrp="1" noChangeAspect="1"/>
          </p:cNvPicPr>
          <p:nvPr>
            <p:ph type="pic" idx="4294967295"/>
          </p:nvPr>
        </p:nvPicPr>
        <p:blipFill>
          <a:blip r:embed="rId3"/>
          <a:srcRect/>
          <a:stretch>
            <a:fillRect/>
          </a:stretch>
        </p:blipFill>
        <p:spPr>
          <a:xfrm>
            <a:off x="8008936" y="4317997"/>
            <a:ext cx="3344866" cy="1854202"/>
          </a:xfrm>
        </p:spPr>
      </p:pic>
      <p:pic>
        <p:nvPicPr>
          <p:cNvPr id="9" name="Picture 8">
            <a:extLst>
              <a:ext uri="{FF2B5EF4-FFF2-40B4-BE49-F238E27FC236}">
                <a16:creationId xmlns:a16="http://schemas.microsoft.com/office/drawing/2014/main" id="{5071D89D-2956-9563-9344-2D94B224C167}"/>
              </a:ext>
            </a:extLst>
          </p:cNvPr>
          <p:cNvPicPr>
            <a:picLocks noChangeAspect="1"/>
          </p:cNvPicPr>
          <p:nvPr/>
        </p:nvPicPr>
        <p:blipFill>
          <a:blip r:embed="rId4"/>
          <a:stretch>
            <a:fillRect/>
          </a:stretch>
        </p:blipFill>
        <p:spPr>
          <a:xfrm>
            <a:off x="11069305" y="-9"/>
            <a:ext cx="1122691" cy="584201"/>
          </a:xfrm>
          <a:prstGeom prst="rect">
            <a:avLst/>
          </a:prstGeom>
          <a:noFill/>
          <a:ln cap="flat">
            <a:noFill/>
          </a:ln>
        </p:spPr>
      </p:pic>
      <p:pic>
        <p:nvPicPr>
          <p:cNvPr id="10" name="Picture 17" descr="Logo&#10;&#10;Description automatically generated">
            <a:extLst>
              <a:ext uri="{FF2B5EF4-FFF2-40B4-BE49-F238E27FC236}">
                <a16:creationId xmlns:a16="http://schemas.microsoft.com/office/drawing/2014/main" id="{E72239B1-B3A2-83C3-5093-E4C175836366}"/>
              </a:ext>
            </a:extLst>
          </p:cNvPr>
          <p:cNvPicPr>
            <a:picLocks noChangeAspect="1"/>
          </p:cNvPicPr>
          <p:nvPr/>
        </p:nvPicPr>
        <p:blipFill>
          <a:blip r:embed="rId5"/>
          <a:stretch>
            <a:fillRect/>
          </a:stretch>
        </p:blipFill>
        <p:spPr>
          <a:xfrm>
            <a:off x="11282050" y="6465768"/>
            <a:ext cx="909946" cy="390302"/>
          </a:xfrm>
          <a:prstGeom prst="rect">
            <a:avLst/>
          </a:prstGeom>
          <a:noFill/>
          <a:ln cap="flat">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name="Slide1178">
    <p:spTree>
      <p:nvGrpSpPr>
        <p:cNvPr id="1" name=""/>
        <p:cNvGrpSpPr/>
        <p:nvPr/>
      </p:nvGrpSpPr>
      <p:grpSpPr>
        <a:xfrm>
          <a:off x="0" y="0"/>
          <a:ext cx="0" cy="0"/>
          <a:chOff x="0" y="0"/>
          <a:chExt cx="0" cy="0"/>
        </a:xfrm>
      </p:grpSpPr>
      <p:sp>
        <p:nvSpPr>
          <p:cNvPr id="2" name="Rectangle 136">
            <a:extLst>
              <a:ext uri="{FF2B5EF4-FFF2-40B4-BE49-F238E27FC236}">
                <a16:creationId xmlns:a16="http://schemas.microsoft.com/office/drawing/2014/main" id="{7E2C990B-56D0-BE2B-4CC6-F9F99781899F}"/>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Rectangle 2">
            <a:extLst>
              <a:ext uri="{FF2B5EF4-FFF2-40B4-BE49-F238E27FC236}">
                <a16:creationId xmlns:a16="http://schemas.microsoft.com/office/drawing/2014/main" id="{20A49D38-28A0-8827-A10C-01BD1A0E1D40}"/>
              </a:ext>
            </a:extLst>
          </p:cNvPr>
          <p:cNvSpPr txBox="1">
            <a:spLocks noGrp="1"/>
          </p:cNvSpPr>
          <p:nvPr>
            <p:ph type="title"/>
          </p:nvPr>
        </p:nvSpPr>
        <p:spPr>
          <a:xfrm>
            <a:off x="630936" y="640080"/>
            <a:ext cx="4818888" cy="1481328"/>
          </a:xfrm>
        </p:spPr>
        <p:txBody>
          <a:bodyPr anchor="b"/>
          <a:lstStyle/>
          <a:p>
            <a:pPr lvl="0"/>
            <a:r>
              <a:rPr lang="en-US" sz="5000"/>
              <a:t>Food Management:</a:t>
            </a:r>
          </a:p>
        </p:txBody>
      </p:sp>
      <p:sp>
        <p:nvSpPr>
          <p:cNvPr id="4" name="sketch line">
            <a:extLst>
              <a:ext uri="{FF2B5EF4-FFF2-40B4-BE49-F238E27FC236}">
                <a16:creationId xmlns:a16="http://schemas.microsoft.com/office/drawing/2014/main" id="{106EC6C1-3F8C-CA27-AE84-E51744DC2291}"/>
              </a:ext>
            </a:extLst>
          </p:cNvPr>
          <p:cNvSpPr>
            <a:spLocks noMove="1" noResize="1"/>
          </p:cNvSpPr>
          <p:nvPr/>
        </p:nvSpPr>
        <p:spPr>
          <a:xfrm>
            <a:off x="643280" y="2372868"/>
            <a:ext cx="3255099" cy="18288"/>
          </a:xfrm>
          <a:prstGeom prst="rect">
            <a:avLst/>
          </a:prstGeom>
          <a:solidFill>
            <a:srgbClr val="ED7D31"/>
          </a:solidFill>
          <a:ln w="38103" cap="rnd">
            <a:solidFill>
              <a:srgbClr val="ED7D31"/>
            </a:solidFill>
            <a:prstDash val="solid"/>
            <a:roun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Rectangle 3">
            <a:extLst>
              <a:ext uri="{FF2B5EF4-FFF2-40B4-BE49-F238E27FC236}">
                <a16:creationId xmlns:a16="http://schemas.microsoft.com/office/drawing/2014/main" id="{179D9DD5-20AF-BDC1-35FB-9C77AC69CB83}"/>
              </a:ext>
            </a:extLst>
          </p:cNvPr>
          <p:cNvSpPr txBox="1">
            <a:spLocks noGrp="1"/>
          </p:cNvSpPr>
          <p:nvPr>
            <p:ph type="body" idx="4294967295"/>
          </p:nvPr>
        </p:nvSpPr>
        <p:spPr>
          <a:xfrm>
            <a:off x="630936" y="2660903"/>
            <a:ext cx="4818888" cy="3547872"/>
          </a:xfrm>
        </p:spPr>
        <p:txBody>
          <a:bodyPr/>
          <a:lstStyle/>
          <a:p>
            <a:pPr marL="457200" lvl="1"/>
            <a:r>
              <a:rPr lang="en-US" sz="2200"/>
              <a:t>Dynamic playing field</a:t>
            </a:r>
          </a:p>
          <a:p>
            <a:pPr lvl="1"/>
            <a:endParaRPr lang="en-US" sz="2200"/>
          </a:p>
          <a:p>
            <a:pPr lvl="1"/>
            <a:r>
              <a:rPr lang="en-US" sz="2200"/>
              <a:t>2000 quality requirements</a:t>
            </a:r>
          </a:p>
          <a:p>
            <a:pPr lvl="1"/>
            <a:r>
              <a:rPr lang="en-US" sz="2200"/>
              <a:t>100 suppliers</a:t>
            </a:r>
          </a:p>
          <a:p>
            <a:pPr lvl="1"/>
            <a:r>
              <a:rPr lang="en-US" sz="2200"/>
              <a:t>100 customers</a:t>
            </a:r>
          </a:p>
          <a:p>
            <a:pPr lvl="1"/>
            <a:r>
              <a:rPr lang="en-US" sz="2200"/>
              <a:t>100 employees</a:t>
            </a:r>
          </a:p>
          <a:p>
            <a:pPr lvl="1"/>
            <a:r>
              <a:rPr lang="en-US" sz="2200"/>
              <a:t>400 legislative changes</a:t>
            </a:r>
          </a:p>
          <a:p>
            <a:pPr lvl="1"/>
            <a:endParaRPr lang="en-US" sz="2200"/>
          </a:p>
          <a:p>
            <a:pPr lvl="1"/>
            <a:endParaRPr lang="en-US" sz="2200"/>
          </a:p>
          <a:p>
            <a:pPr lvl="0"/>
            <a:endParaRPr lang="en-US" sz="2200"/>
          </a:p>
        </p:txBody>
      </p:sp>
      <p:pic>
        <p:nvPicPr>
          <p:cNvPr id="6" name="Picture 4" descr="Holistics - 5 Elementsv2">
            <a:extLst>
              <a:ext uri="{FF2B5EF4-FFF2-40B4-BE49-F238E27FC236}">
                <a16:creationId xmlns:a16="http://schemas.microsoft.com/office/drawing/2014/main" id="{D5621A4E-475E-3577-48A7-005E25075058}"/>
              </a:ext>
            </a:extLst>
          </p:cNvPr>
          <p:cNvPicPr>
            <a:picLocks noChangeAspect="1"/>
          </p:cNvPicPr>
          <p:nvPr/>
        </p:nvPicPr>
        <p:blipFill>
          <a:blip r:embed="rId3"/>
          <a:stretch>
            <a:fillRect/>
          </a:stretch>
        </p:blipFill>
        <p:spPr>
          <a:xfrm>
            <a:off x="6742182" y="2660903"/>
            <a:ext cx="4353741" cy="2873474"/>
          </a:xfrm>
          <a:prstGeom prst="rect">
            <a:avLst/>
          </a:prstGeom>
          <a:noFill/>
          <a:ln cap="flat">
            <a:noFill/>
          </a:ln>
        </p:spPr>
      </p:pic>
      <p:pic>
        <p:nvPicPr>
          <p:cNvPr id="7" name="Picture 6">
            <a:extLst>
              <a:ext uri="{FF2B5EF4-FFF2-40B4-BE49-F238E27FC236}">
                <a16:creationId xmlns:a16="http://schemas.microsoft.com/office/drawing/2014/main" id="{7DD26405-D187-8387-0480-A15F9D319E06}"/>
              </a:ext>
            </a:extLst>
          </p:cNvPr>
          <p:cNvPicPr>
            <a:picLocks noChangeAspect="1"/>
          </p:cNvPicPr>
          <p:nvPr/>
        </p:nvPicPr>
        <p:blipFill>
          <a:blip r:embed="rId4"/>
          <a:stretch>
            <a:fillRect/>
          </a:stretch>
        </p:blipFill>
        <p:spPr>
          <a:xfrm>
            <a:off x="11069305" y="-9"/>
            <a:ext cx="1122691" cy="584201"/>
          </a:xfrm>
          <a:prstGeom prst="rect">
            <a:avLst/>
          </a:prstGeom>
          <a:noFill/>
          <a:ln cap="flat">
            <a:noFill/>
          </a:ln>
        </p:spPr>
      </p:pic>
      <p:pic>
        <p:nvPicPr>
          <p:cNvPr id="8" name="Picture 17" descr="Logo&#10;&#10;Description automatically generated">
            <a:extLst>
              <a:ext uri="{FF2B5EF4-FFF2-40B4-BE49-F238E27FC236}">
                <a16:creationId xmlns:a16="http://schemas.microsoft.com/office/drawing/2014/main" id="{592BBC9F-34ED-6A51-DFD7-B585C424ED55}"/>
              </a:ext>
            </a:extLst>
          </p:cNvPr>
          <p:cNvPicPr>
            <a:picLocks noChangeAspect="1"/>
          </p:cNvPicPr>
          <p:nvPr/>
        </p:nvPicPr>
        <p:blipFill>
          <a:blip r:embed="rId5"/>
          <a:stretch>
            <a:fillRect/>
          </a:stretch>
        </p:blipFill>
        <p:spPr>
          <a:xfrm>
            <a:off x="11282050" y="6465768"/>
            <a:ext cx="909946" cy="390302"/>
          </a:xfrm>
          <a:prstGeom prst="rect">
            <a:avLst/>
          </a:prstGeom>
          <a:noFill/>
          <a:ln cap="flat">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name="Slide860">
    <p:spTree>
      <p:nvGrpSpPr>
        <p:cNvPr id="1" name=""/>
        <p:cNvGrpSpPr/>
        <p:nvPr/>
      </p:nvGrpSpPr>
      <p:grpSpPr>
        <a:xfrm>
          <a:off x="0" y="0"/>
          <a:ext cx="0" cy="0"/>
          <a:chOff x="0" y="0"/>
          <a:chExt cx="0" cy="0"/>
        </a:xfrm>
      </p:grpSpPr>
      <p:sp>
        <p:nvSpPr>
          <p:cNvPr id="2" name="Rectangle 135">
            <a:extLst>
              <a:ext uri="{FF2B5EF4-FFF2-40B4-BE49-F238E27FC236}">
                <a16:creationId xmlns:a16="http://schemas.microsoft.com/office/drawing/2014/main" id="{9195B228-8A31-C6E1-4E55-069E431F862B}"/>
              </a:ext>
            </a:extLst>
          </p:cNvPr>
          <p:cNvSpPr>
            <a:spLocks noMove="1" noResize="1"/>
          </p:cNvSpPr>
          <p:nvPr/>
        </p:nvSpPr>
        <p:spPr>
          <a:xfrm>
            <a:off x="0" y="0"/>
            <a:ext cx="12188952"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Rectangle 2">
            <a:extLst>
              <a:ext uri="{FF2B5EF4-FFF2-40B4-BE49-F238E27FC236}">
                <a16:creationId xmlns:a16="http://schemas.microsoft.com/office/drawing/2014/main" id="{D3242861-3A4C-C4C8-E350-922DD5F0EF94}"/>
              </a:ext>
            </a:extLst>
          </p:cNvPr>
          <p:cNvSpPr txBox="1">
            <a:spLocks noGrp="1"/>
          </p:cNvSpPr>
          <p:nvPr>
            <p:ph type="title"/>
          </p:nvPr>
        </p:nvSpPr>
        <p:spPr/>
        <p:txBody>
          <a:bodyPr/>
          <a:lstStyle/>
          <a:p>
            <a:pPr lvl="0"/>
            <a:r>
              <a:rPr lang="en-US" sz="5400"/>
              <a:t>Standards</a:t>
            </a:r>
          </a:p>
        </p:txBody>
      </p:sp>
      <p:sp>
        <p:nvSpPr>
          <p:cNvPr id="4" name="sketch line">
            <a:extLst>
              <a:ext uri="{FF2B5EF4-FFF2-40B4-BE49-F238E27FC236}">
                <a16:creationId xmlns:a16="http://schemas.microsoft.com/office/drawing/2014/main" id="{5C1351FE-C5E8-87A6-A50C-C07CA4687177}"/>
              </a:ext>
            </a:extLst>
          </p:cNvPr>
          <p:cNvSpPr>
            <a:spLocks noMove="1" noResize="1"/>
          </p:cNvSpPr>
          <p:nvPr/>
        </p:nvSpPr>
        <p:spPr>
          <a:xfrm>
            <a:off x="669039" y="1677375"/>
            <a:ext cx="10853928" cy="18288"/>
          </a:xfrm>
          <a:prstGeom prst="rect">
            <a:avLst/>
          </a:prstGeom>
          <a:solidFill>
            <a:srgbClr val="ED7D31"/>
          </a:solidFill>
          <a:ln w="41276" cap="rnd">
            <a:solidFill>
              <a:srgbClr val="ED7D31"/>
            </a:solidFill>
            <a:prstDash val="solid"/>
            <a:roun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Rectangle 3">
            <a:extLst>
              <a:ext uri="{FF2B5EF4-FFF2-40B4-BE49-F238E27FC236}">
                <a16:creationId xmlns:a16="http://schemas.microsoft.com/office/drawing/2014/main" id="{1C54A748-787C-29B4-6260-3AF313ADC8F2}"/>
              </a:ext>
            </a:extLst>
          </p:cNvPr>
          <p:cNvSpPr txBox="1">
            <a:spLocks noGrp="1"/>
          </p:cNvSpPr>
          <p:nvPr>
            <p:ph type="body" idx="4294967295"/>
          </p:nvPr>
        </p:nvSpPr>
        <p:spPr>
          <a:xfrm>
            <a:off x="838203" y="1929384"/>
            <a:ext cx="10515600" cy="4251959"/>
          </a:xfrm>
        </p:spPr>
        <p:txBody>
          <a:bodyPr/>
          <a:lstStyle/>
          <a:p>
            <a:pPr lvl="0"/>
            <a:r>
              <a:rPr lang="en-US" sz="2000"/>
              <a:t>Quality:</a:t>
            </a:r>
          </a:p>
          <a:p>
            <a:pPr lvl="1"/>
            <a:r>
              <a:rPr lang="en-US" sz="2000"/>
              <a:t>BRC</a:t>
            </a:r>
          </a:p>
          <a:p>
            <a:pPr lvl="1"/>
            <a:r>
              <a:rPr lang="en-US" sz="2000"/>
              <a:t>IFS</a:t>
            </a:r>
          </a:p>
          <a:p>
            <a:pPr lvl="1"/>
            <a:r>
              <a:rPr lang="en-US" sz="2000"/>
              <a:t>FSSC22000</a:t>
            </a:r>
          </a:p>
          <a:p>
            <a:pPr lvl="1"/>
            <a:r>
              <a:rPr lang="en-US" sz="2000"/>
              <a:t>SQF</a:t>
            </a:r>
          </a:p>
          <a:p>
            <a:pPr lvl="1"/>
            <a:r>
              <a:rPr lang="en-US" sz="2000"/>
              <a:t>Dutch HACCP</a:t>
            </a:r>
          </a:p>
          <a:p>
            <a:pPr lvl="1"/>
            <a:r>
              <a:rPr lang="en-US" sz="2000"/>
              <a:t>Quality marks such as HALAL, SKAL, UTZ</a:t>
            </a:r>
          </a:p>
          <a:p>
            <a:pPr lvl="0"/>
            <a:r>
              <a:rPr lang="en-US" sz="2000"/>
              <a:t>Environment: ISO14001</a:t>
            </a:r>
          </a:p>
          <a:p>
            <a:pPr lvl="0"/>
            <a:r>
              <a:rPr lang="en-US" sz="2000"/>
              <a:t>Occupational health and safety: ISO45001</a:t>
            </a:r>
          </a:p>
          <a:p>
            <a:pPr lvl="0"/>
            <a:r>
              <a:rPr lang="en-US" sz="2000"/>
              <a:t>Corporate Social Responsibility:</a:t>
            </a:r>
          </a:p>
          <a:p>
            <a:pPr lvl="1"/>
            <a:r>
              <a:rPr lang="en-US" sz="2000"/>
              <a:t>CSR Performance Ladder (ISO26000)</a:t>
            </a:r>
            <a:br>
              <a:rPr lang="en-US" sz="2000"/>
            </a:br>
            <a:endParaRPr lang="en-US" sz="2000"/>
          </a:p>
          <a:p>
            <a:pPr lvl="0"/>
            <a:endParaRPr lang="en-US" sz="2000"/>
          </a:p>
        </p:txBody>
      </p:sp>
      <p:grpSp>
        <p:nvGrpSpPr>
          <p:cNvPr id="6" name="Group 10">
            <a:extLst>
              <a:ext uri="{FF2B5EF4-FFF2-40B4-BE49-F238E27FC236}">
                <a16:creationId xmlns:a16="http://schemas.microsoft.com/office/drawing/2014/main" id="{0C9B5563-645D-89CE-272A-C970B06354E9}"/>
              </a:ext>
            </a:extLst>
          </p:cNvPr>
          <p:cNvGrpSpPr/>
          <p:nvPr/>
        </p:nvGrpSpPr>
        <p:grpSpPr>
          <a:xfrm>
            <a:off x="7684004" y="3935641"/>
            <a:ext cx="3055110" cy="2273134"/>
            <a:chOff x="7684004" y="3935641"/>
            <a:chExt cx="3055110" cy="2273134"/>
          </a:xfrm>
        </p:grpSpPr>
        <p:pic>
          <p:nvPicPr>
            <p:cNvPr id="7" name="Picture 7">
              <a:extLst>
                <a:ext uri="{FF2B5EF4-FFF2-40B4-BE49-F238E27FC236}">
                  <a16:creationId xmlns:a16="http://schemas.microsoft.com/office/drawing/2014/main" id="{C3567642-3180-56F1-58FF-EB8701691C77}"/>
                </a:ext>
              </a:extLst>
            </p:cNvPr>
            <p:cNvPicPr>
              <a:picLocks noChangeAspect="1"/>
            </p:cNvPicPr>
            <p:nvPr/>
          </p:nvPicPr>
          <p:blipFill>
            <a:blip r:embed="rId3"/>
            <a:srcRect/>
            <a:stretch>
              <a:fillRect/>
            </a:stretch>
          </p:blipFill>
          <p:spPr>
            <a:xfrm>
              <a:off x="7684004" y="4007321"/>
              <a:ext cx="3055110" cy="2201454"/>
            </a:xfrm>
            <a:prstGeom prst="rect">
              <a:avLst/>
            </a:prstGeom>
            <a:noFill/>
            <a:ln cap="flat">
              <a:noFill/>
            </a:ln>
          </p:spPr>
        </p:pic>
        <p:sp>
          <p:nvSpPr>
            <p:cNvPr id="8" name="Ovaal 4">
              <a:extLst>
                <a:ext uri="{FF2B5EF4-FFF2-40B4-BE49-F238E27FC236}">
                  <a16:creationId xmlns:a16="http://schemas.microsoft.com/office/drawing/2014/main" id="{419D908D-5AE4-005A-2AFC-CC2A4F749764}"/>
                </a:ext>
              </a:extLst>
            </p:cNvPr>
            <p:cNvSpPr/>
            <p:nvPr/>
          </p:nvSpPr>
          <p:spPr>
            <a:xfrm>
              <a:off x="8618713" y="3935641"/>
              <a:ext cx="1189451" cy="92973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Calibri"/>
              </a:endParaRPr>
            </a:p>
          </p:txBody>
        </p:sp>
      </p:grpSp>
      <p:pic>
        <p:nvPicPr>
          <p:cNvPr id="9" name="Picture 8">
            <a:extLst>
              <a:ext uri="{FF2B5EF4-FFF2-40B4-BE49-F238E27FC236}">
                <a16:creationId xmlns:a16="http://schemas.microsoft.com/office/drawing/2014/main" id="{B364AB03-A9AF-F4ED-D46E-24239810AF16}"/>
              </a:ext>
            </a:extLst>
          </p:cNvPr>
          <p:cNvPicPr>
            <a:picLocks noChangeAspect="1"/>
          </p:cNvPicPr>
          <p:nvPr/>
        </p:nvPicPr>
        <p:blipFill>
          <a:blip r:embed="rId4"/>
          <a:stretch>
            <a:fillRect/>
          </a:stretch>
        </p:blipFill>
        <p:spPr>
          <a:xfrm>
            <a:off x="11069305" y="-9"/>
            <a:ext cx="1122691" cy="584201"/>
          </a:xfrm>
          <a:prstGeom prst="rect">
            <a:avLst/>
          </a:prstGeom>
          <a:noFill/>
          <a:ln cap="flat">
            <a:noFill/>
          </a:ln>
        </p:spPr>
      </p:pic>
      <p:pic>
        <p:nvPicPr>
          <p:cNvPr id="10" name="Picture 17" descr="Logo&#10;&#10;Description automatically generated">
            <a:extLst>
              <a:ext uri="{FF2B5EF4-FFF2-40B4-BE49-F238E27FC236}">
                <a16:creationId xmlns:a16="http://schemas.microsoft.com/office/drawing/2014/main" id="{FBDF4237-0739-73CC-8900-BEF1C60373F2}"/>
              </a:ext>
            </a:extLst>
          </p:cNvPr>
          <p:cNvPicPr>
            <a:picLocks noChangeAspect="1"/>
          </p:cNvPicPr>
          <p:nvPr/>
        </p:nvPicPr>
        <p:blipFill>
          <a:blip r:embed="rId5"/>
          <a:stretch>
            <a:fillRect/>
          </a:stretch>
        </p:blipFill>
        <p:spPr>
          <a:xfrm>
            <a:off x="11282050" y="6465768"/>
            <a:ext cx="909946" cy="390302"/>
          </a:xfrm>
          <a:prstGeom prst="rect">
            <a:avLst/>
          </a:prstGeom>
          <a:noFill/>
          <a:ln cap="flat">
            <a:no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name="Slide861">
    <p:spTree>
      <p:nvGrpSpPr>
        <p:cNvPr id="1" name=""/>
        <p:cNvGrpSpPr/>
        <p:nvPr/>
      </p:nvGrpSpPr>
      <p:grpSpPr>
        <a:xfrm>
          <a:off x="0" y="0"/>
          <a:ext cx="0" cy="0"/>
          <a:chOff x="0" y="0"/>
          <a:chExt cx="0" cy="0"/>
        </a:xfrm>
      </p:grpSpPr>
      <p:sp>
        <p:nvSpPr>
          <p:cNvPr id="2" name="Rectangle 71">
            <a:extLst>
              <a:ext uri="{FF2B5EF4-FFF2-40B4-BE49-F238E27FC236}">
                <a16:creationId xmlns:a16="http://schemas.microsoft.com/office/drawing/2014/main" id="{D5FF6780-F25E-6114-836C-4CBD0B991652}"/>
              </a:ext>
            </a:extLst>
          </p:cNvPr>
          <p:cNvSpPr>
            <a:spLocks noMove="1" noResize="1"/>
          </p:cNvSpPr>
          <p:nvPr/>
        </p:nvSpPr>
        <p:spPr>
          <a:xfrm>
            <a:off x="0" y="0"/>
            <a:ext cx="12188952"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Rectangle 2">
            <a:extLst>
              <a:ext uri="{FF2B5EF4-FFF2-40B4-BE49-F238E27FC236}">
                <a16:creationId xmlns:a16="http://schemas.microsoft.com/office/drawing/2014/main" id="{318534C2-96FF-5E23-604B-0D4F1E731E76}"/>
              </a:ext>
            </a:extLst>
          </p:cNvPr>
          <p:cNvSpPr txBox="1">
            <a:spLocks noGrp="1"/>
          </p:cNvSpPr>
          <p:nvPr>
            <p:ph type="title"/>
          </p:nvPr>
        </p:nvSpPr>
        <p:spPr/>
        <p:txBody>
          <a:bodyPr/>
          <a:lstStyle/>
          <a:p>
            <a:pPr lvl="0"/>
            <a:r>
              <a:rPr lang="en-US" sz="5400"/>
              <a:t>Standards</a:t>
            </a:r>
          </a:p>
        </p:txBody>
      </p:sp>
      <p:sp>
        <p:nvSpPr>
          <p:cNvPr id="4" name="sketch line">
            <a:extLst>
              <a:ext uri="{FF2B5EF4-FFF2-40B4-BE49-F238E27FC236}">
                <a16:creationId xmlns:a16="http://schemas.microsoft.com/office/drawing/2014/main" id="{B53C009F-8380-472B-AA94-39EE3B11F54D}"/>
              </a:ext>
            </a:extLst>
          </p:cNvPr>
          <p:cNvSpPr>
            <a:spLocks noMove="1" noResize="1"/>
          </p:cNvSpPr>
          <p:nvPr/>
        </p:nvSpPr>
        <p:spPr>
          <a:xfrm>
            <a:off x="669039" y="1677375"/>
            <a:ext cx="10853928" cy="18288"/>
          </a:xfrm>
          <a:prstGeom prst="rect">
            <a:avLst/>
          </a:prstGeom>
          <a:solidFill>
            <a:srgbClr val="ED7D31"/>
          </a:solidFill>
          <a:ln w="41276" cap="rnd">
            <a:solidFill>
              <a:srgbClr val="ED7D31"/>
            </a:solidFill>
            <a:prstDash val="solid"/>
            <a:roun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Rectangle 3">
            <a:extLst>
              <a:ext uri="{FF2B5EF4-FFF2-40B4-BE49-F238E27FC236}">
                <a16:creationId xmlns:a16="http://schemas.microsoft.com/office/drawing/2014/main" id="{DBCD106E-5D4F-CE43-AF9C-CD4061C44CC4}"/>
              </a:ext>
            </a:extLst>
          </p:cNvPr>
          <p:cNvSpPr txBox="1">
            <a:spLocks noGrp="1"/>
          </p:cNvSpPr>
          <p:nvPr>
            <p:ph type="body" idx="4294967295"/>
          </p:nvPr>
        </p:nvSpPr>
        <p:spPr>
          <a:xfrm>
            <a:off x="838203" y="1929384"/>
            <a:ext cx="10515600" cy="4790441"/>
          </a:xfrm>
        </p:spPr>
        <p:txBody>
          <a:bodyPr/>
          <a:lstStyle/>
          <a:p>
            <a:pPr lvl="0">
              <a:lnSpc>
                <a:spcPct val="70000"/>
              </a:lnSpc>
            </a:pPr>
            <a:r>
              <a:rPr lang="en-US" sz="2000" dirty="0"/>
              <a:t>Food Production parameters</a:t>
            </a:r>
          </a:p>
          <a:p>
            <a:pPr lvl="1">
              <a:lnSpc>
                <a:spcPct val="70000"/>
              </a:lnSpc>
            </a:pPr>
            <a:r>
              <a:rPr lang="en-US" sz="2000" dirty="0"/>
              <a:t>Product</a:t>
            </a:r>
          </a:p>
          <a:p>
            <a:pPr lvl="1">
              <a:lnSpc>
                <a:spcPct val="70000"/>
              </a:lnSpc>
            </a:pPr>
            <a:r>
              <a:rPr lang="en-US" sz="2000" dirty="0"/>
              <a:t>Process</a:t>
            </a:r>
          </a:p>
          <a:p>
            <a:pPr lvl="1">
              <a:lnSpc>
                <a:spcPct val="70000"/>
              </a:lnSpc>
            </a:pPr>
            <a:r>
              <a:rPr lang="en-US" sz="2000" dirty="0"/>
              <a:t>Person</a:t>
            </a:r>
          </a:p>
          <a:p>
            <a:pPr lvl="1">
              <a:lnSpc>
                <a:spcPct val="70000"/>
              </a:lnSpc>
            </a:pPr>
            <a:r>
              <a:rPr lang="en-US" sz="2000" dirty="0"/>
              <a:t>Production area</a:t>
            </a:r>
          </a:p>
          <a:p>
            <a:pPr lvl="1">
              <a:lnSpc>
                <a:spcPct val="70000"/>
              </a:lnSpc>
            </a:pPr>
            <a:endParaRPr lang="en-US" sz="2000" dirty="0"/>
          </a:p>
          <a:p>
            <a:pPr lvl="0">
              <a:lnSpc>
                <a:spcPct val="70000"/>
              </a:lnSpc>
            </a:pPr>
            <a:r>
              <a:rPr lang="en-US" sz="2000" dirty="0"/>
              <a:t>Food Defense</a:t>
            </a:r>
          </a:p>
          <a:p>
            <a:pPr lvl="0">
              <a:lnSpc>
                <a:spcPct val="70000"/>
              </a:lnSpc>
            </a:pPr>
            <a:r>
              <a:rPr lang="en-US" sz="2000" dirty="0"/>
              <a:t>Food Fraud </a:t>
            </a:r>
          </a:p>
          <a:p>
            <a:pPr lvl="0">
              <a:lnSpc>
                <a:spcPct val="70000"/>
              </a:lnSpc>
            </a:pPr>
            <a:r>
              <a:rPr lang="en-US" sz="2000" dirty="0"/>
              <a:t>Not just for production: traders too </a:t>
            </a:r>
          </a:p>
          <a:p>
            <a:pPr lvl="1">
              <a:lnSpc>
                <a:spcPct val="70000"/>
              </a:lnSpc>
            </a:pPr>
            <a:r>
              <a:rPr lang="en-US" sz="2000" dirty="0"/>
              <a:t>HACCP of the entire chain</a:t>
            </a:r>
          </a:p>
          <a:p>
            <a:pPr lvl="1">
              <a:lnSpc>
                <a:spcPct val="70000"/>
              </a:lnSpc>
            </a:pPr>
            <a:endParaRPr lang="en-US" sz="2000" dirty="0"/>
          </a:p>
          <a:p>
            <a:pPr lvl="0">
              <a:lnSpc>
                <a:spcPct val="70000"/>
              </a:lnSpc>
            </a:pPr>
            <a:r>
              <a:rPr lang="en-US" sz="2000" dirty="0"/>
              <a:t>Retail customer? 2 CI’s and 2 Certificates!</a:t>
            </a:r>
          </a:p>
          <a:p>
            <a:pPr lvl="0">
              <a:lnSpc>
                <a:spcPct val="70000"/>
              </a:lnSpc>
            </a:pPr>
            <a:r>
              <a:rPr lang="en-US" sz="2000" dirty="0"/>
              <a:t>ZZP auditors…</a:t>
            </a:r>
          </a:p>
          <a:p>
            <a:pPr lvl="0">
              <a:lnSpc>
                <a:spcPct val="70000"/>
              </a:lnSpc>
            </a:pPr>
            <a:r>
              <a:rPr lang="en-US" sz="2000" dirty="0"/>
              <a:t>SKAL &lt;-&gt; Food Safety Authority &lt;-&gt; EDP audit</a:t>
            </a:r>
            <a:br>
              <a:rPr lang="en-US" sz="1400" dirty="0"/>
            </a:br>
            <a:br>
              <a:rPr lang="en-US" sz="1400" dirty="0"/>
            </a:br>
            <a:endParaRPr lang="en-US" sz="1400" dirty="0"/>
          </a:p>
          <a:p>
            <a:pPr lvl="0">
              <a:lnSpc>
                <a:spcPct val="70000"/>
              </a:lnSpc>
            </a:pPr>
            <a:endParaRPr lang="en-US" sz="1000" dirty="0"/>
          </a:p>
        </p:txBody>
      </p:sp>
      <p:grpSp>
        <p:nvGrpSpPr>
          <p:cNvPr id="6" name="Group 7">
            <a:extLst>
              <a:ext uri="{FF2B5EF4-FFF2-40B4-BE49-F238E27FC236}">
                <a16:creationId xmlns:a16="http://schemas.microsoft.com/office/drawing/2014/main" id="{3182CFC4-2503-BEF1-BB9A-49B69783CC2C}"/>
              </a:ext>
            </a:extLst>
          </p:cNvPr>
          <p:cNvGrpSpPr/>
          <p:nvPr/>
        </p:nvGrpSpPr>
        <p:grpSpPr>
          <a:xfrm>
            <a:off x="7684004" y="3935641"/>
            <a:ext cx="3055110" cy="2273134"/>
            <a:chOff x="7684004" y="3935641"/>
            <a:chExt cx="3055110" cy="2273134"/>
          </a:xfrm>
        </p:grpSpPr>
        <p:pic>
          <p:nvPicPr>
            <p:cNvPr id="7" name="Picture 7">
              <a:extLst>
                <a:ext uri="{FF2B5EF4-FFF2-40B4-BE49-F238E27FC236}">
                  <a16:creationId xmlns:a16="http://schemas.microsoft.com/office/drawing/2014/main" id="{A74CB161-DA0A-F6A3-B2A4-2478814C5A11}"/>
                </a:ext>
              </a:extLst>
            </p:cNvPr>
            <p:cNvPicPr>
              <a:picLocks noChangeAspect="1"/>
            </p:cNvPicPr>
            <p:nvPr/>
          </p:nvPicPr>
          <p:blipFill>
            <a:blip r:embed="rId3"/>
            <a:srcRect/>
            <a:stretch>
              <a:fillRect/>
            </a:stretch>
          </p:blipFill>
          <p:spPr>
            <a:xfrm>
              <a:off x="7684004" y="4007321"/>
              <a:ext cx="3055110" cy="2201454"/>
            </a:xfrm>
            <a:prstGeom prst="rect">
              <a:avLst/>
            </a:prstGeom>
            <a:noFill/>
            <a:ln cap="flat">
              <a:noFill/>
            </a:ln>
          </p:spPr>
        </p:pic>
        <p:sp>
          <p:nvSpPr>
            <p:cNvPr id="8" name="Ovaal 4">
              <a:extLst>
                <a:ext uri="{FF2B5EF4-FFF2-40B4-BE49-F238E27FC236}">
                  <a16:creationId xmlns:a16="http://schemas.microsoft.com/office/drawing/2014/main" id="{6B1D6BB4-BCD9-765B-3106-0C44DE2A0464}"/>
                </a:ext>
              </a:extLst>
            </p:cNvPr>
            <p:cNvSpPr/>
            <p:nvPr/>
          </p:nvSpPr>
          <p:spPr>
            <a:xfrm>
              <a:off x="8618713" y="3935641"/>
              <a:ext cx="1189451" cy="929734"/>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Calibri"/>
              </a:endParaRPr>
            </a:p>
          </p:txBody>
        </p:sp>
      </p:grpSp>
      <p:pic>
        <p:nvPicPr>
          <p:cNvPr id="9" name="Picture 8">
            <a:extLst>
              <a:ext uri="{FF2B5EF4-FFF2-40B4-BE49-F238E27FC236}">
                <a16:creationId xmlns:a16="http://schemas.microsoft.com/office/drawing/2014/main" id="{0D7520ED-E83C-DCFE-B827-3CD63A42AD1B}"/>
              </a:ext>
            </a:extLst>
          </p:cNvPr>
          <p:cNvPicPr>
            <a:picLocks noChangeAspect="1"/>
          </p:cNvPicPr>
          <p:nvPr/>
        </p:nvPicPr>
        <p:blipFill>
          <a:blip r:embed="rId4"/>
          <a:stretch>
            <a:fillRect/>
          </a:stretch>
        </p:blipFill>
        <p:spPr>
          <a:xfrm>
            <a:off x="11069305" y="-9"/>
            <a:ext cx="1122691" cy="584201"/>
          </a:xfrm>
          <a:prstGeom prst="rect">
            <a:avLst/>
          </a:prstGeom>
          <a:noFill/>
          <a:ln cap="flat">
            <a:noFill/>
          </a:ln>
        </p:spPr>
      </p:pic>
      <p:pic>
        <p:nvPicPr>
          <p:cNvPr id="10" name="Picture 17" descr="Logo&#10;&#10;Description automatically generated">
            <a:extLst>
              <a:ext uri="{FF2B5EF4-FFF2-40B4-BE49-F238E27FC236}">
                <a16:creationId xmlns:a16="http://schemas.microsoft.com/office/drawing/2014/main" id="{7DCA7BDA-A6FA-7D2B-DCAE-A51BACE56E70}"/>
              </a:ext>
            </a:extLst>
          </p:cNvPr>
          <p:cNvPicPr>
            <a:picLocks noChangeAspect="1"/>
          </p:cNvPicPr>
          <p:nvPr/>
        </p:nvPicPr>
        <p:blipFill>
          <a:blip r:embed="rId5"/>
          <a:stretch>
            <a:fillRect/>
          </a:stretch>
        </p:blipFill>
        <p:spPr>
          <a:xfrm>
            <a:off x="11282050" y="6465768"/>
            <a:ext cx="909946" cy="390302"/>
          </a:xfrm>
          <a:prstGeom prst="rect">
            <a:avLst/>
          </a:prstGeom>
          <a:noFill/>
          <a:ln cap="flat">
            <a:noFill/>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name="Slide1025">
    <p:spTree>
      <p:nvGrpSpPr>
        <p:cNvPr id="1" name=""/>
        <p:cNvGrpSpPr/>
        <p:nvPr/>
      </p:nvGrpSpPr>
      <p:grpSpPr>
        <a:xfrm>
          <a:off x="0" y="0"/>
          <a:ext cx="0" cy="0"/>
          <a:chOff x="0" y="0"/>
          <a:chExt cx="0" cy="0"/>
        </a:xfrm>
      </p:grpSpPr>
      <p:sp>
        <p:nvSpPr>
          <p:cNvPr id="2" name="Rectangle 71">
            <a:extLst>
              <a:ext uri="{FF2B5EF4-FFF2-40B4-BE49-F238E27FC236}">
                <a16:creationId xmlns:a16="http://schemas.microsoft.com/office/drawing/2014/main" id="{31AA88E3-B367-44F9-8DBD-5F8DC323E645}"/>
              </a:ext>
            </a:extLst>
          </p:cNvPr>
          <p:cNvSpPr>
            <a:spLocks noMove="1" noResize="1"/>
          </p:cNvSpPr>
          <p:nvPr/>
        </p:nvSpPr>
        <p:spPr>
          <a:xfrm>
            <a:off x="0" y="0"/>
            <a:ext cx="12188952"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itel 1">
            <a:extLst>
              <a:ext uri="{FF2B5EF4-FFF2-40B4-BE49-F238E27FC236}">
                <a16:creationId xmlns:a16="http://schemas.microsoft.com/office/drawing/2014/main" id="{F6803089-C8FA-75E0-897E-B6BCBCC0A39A}"/>
              </a:ext>
            </a:extLst>
          </p:cNvPr>
          <p:cNvSpPr txBox="1">
            <a:spLocks noGrp="1"/>
          </p:cNvSpPr>
          <p:nvPr>
            <p:ph type="title"/>
          </p:nvPr>
        </p:nvSpPr>
        <p:spPr>
          <a:xfrm>
            <a:off x="841248" y="548640"/>
            <a:ext cx="3600861" cy="5431536"/>
          </a:xfrm>
        </p:spPr>
        <p:txBody>
          <a:bodyPr/>
          <a:lstStyle/>
          <a:p>
            <a:pPr lvl="0"/>
            <a:r>
              <a:rPr lang="en-US" sz="5400"/>
              <a:t>Standards in practice</a:t>
            </a:r>
          </a:p>
        </p:txBody>
      </p:sp>
      <p:sp>
        <p:nvSpPr>
          <p:cNvPr id="4" name="sketch line">
            <a:extLst>
              <a:ext uri="{FF2B5EF4-FFF2-40B4-BE49-F238E27FC236}">
                <a16:creationId xmlns:a16="http://schemas.microsoft.com/office/drawing/2014/main" id="{DE689061-47D8-B34E-CFC8-AB76CD68A992}"/>
              </a:ext>
            </a:extLst>
          </p:cNvPr>
          <p:cNvSpPr>
            <a:spLocks noMove="1" noResize="1"/>
          </p:cNvSpPr>
          <p:nvPr/>
        </p:nvSpPr>
        <p:spPr>
          <a:xfrm rot="5400013">
            <a:off x="2543979" y="3258712"/>
            <a:ext cx="4480560" cy="18288"/>
          </a:xfrm>
          <a:prstGeom prst="rect">
            <a:avLst/>
          </a:prstGeom>
          <a:solidFill>
            <a:srgbClr val="ED7D31"/>
          </a:solidFill>
          <a:ln w="41276" cap="rnd">
            <a:solidFill>
              <a:srgbClr val="ED7D31"/>
            </a:solidFill>
            <a:prstDash val="solid"/>
            <a:roun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Tijdelijke aanduiding voor inhoud 3">
            <a:extLst>
              <a:ext uri="{FF2B5EF4-FFF2-40B4-BE49-F238E27FC236}">
                <a16:creationId xmlns:a16="http://schemas.microsoft.com/office/drawing/2014/main" id="{B6D7CEEF-9629-6E38-9697-3E1F1F9FD47B}"/>
              </a:ext>
            </a:extLst>
          </p:cNvPr>
          <p:cNvSpPr txBox="1">
            <a:spLocks noGrp="1"/>
          </p:cNvSpPr>
          <p:nvPr>
            <p:ph type="body" idx="4294967295"/>
          </p:nvPr>
        </p:nvSpPr>
        <p:spPr>
          <a:xfrm>
            <a:off x="5126419" y="552087"/>
            <a:ext cx="6224339" cy="5431536"/>
          </a:xfrm>
        </p:spPr>
        <p:txBody>
          <a:bodyPr anchor="ctr"/>
          <a:lstStyle/>
          <a:p>
            <a:pPr lvl="0"/>
            <a:r>
              <a:rPr lang="en-US" sz="2000"/>
              <a:t>Most food companies are BRC, IFS, or FSSC22000 certified</a:t>
            </a:r>
          </a:p>
          <a:p>
            <a:pPr lvl="0"/>
            <a:r>
              <a:rPr lang="en-US" sz="2000"/>
              <a:t>What are the differences and similarities between these standards?</a:t>
            </a:r>
          </a:p>
          <a:p>
            <a:pPr lvl="0"/>
            <a:r>
              <a:rPr lang="en-US" sz="2000"/>
              <a:t>How do you set up your quality system, documentation, and compliance?</a:t>
            </a:r>
          </a:p>
          <a:p>
            <a:pPr lvl="0"/>
            <a:r>
              <a:rPr lang="en-US" sz="2000"/>
              <a:t>How do you deal with difficult audit situations?</a:t>
            </a:r>
          </a:p>
          <a:p>
            <a:pPr lvl="0"/>
            <a:r>
              <a:rPr lang="en-US" sz="2000"/>
              <a:t>As a company, can you cancel the audit yourself if you want to?</a:t>
            </a:r>
          </a:p>
          <a:p>
            <a:pPr lvl="0"/>
            <a:r>
              <a:rPr lang="en-US" sz="2000"/>
              <a:t>Based on more than 500 audits, knowledge is transferred about how you can best demonstrably meet the quality standards</a:t>
            </a:r>
          </a:p>
          <a:p>
            <a:pPr lvl="0"/>
            <a:r>
              <a:rPr lang="en-US" sz="2000"/>
              <a:t>How are the certification bodies organized?</a:t>
            </a:r>
          </a:p>
          <a:p>
            <a:pPr lvl="0"/>
            <a:r>
              <a:rPr lang="en-US" sz="2000"/>
              <a:t>Expand the food safety system to ISO9001, ISO14001 and the CSR performance ladder</a:t>
            </a:r>
          </a:p>
          <a:p>
            <a:pPr lvl="0"/>
            <a:endParaRPr lang="en-US" sz="2000"/>
          </a:p>
        </p:txBody>
      </p:sp>
      <p:pic>
        <p:nvPicPr>
          <p:cNvPr id="6" name="Picture 5">
            <a:extLst>
              <a:ext uri="{FF2B5EF4-FFF2-40B4-BE49-F238E27FC236}">
                <a16:creationId xmlns:a16="http://schemas.microsoft.com/office/drawing/2014/main" id="{FB488CF6-4373-31E4-E17E-5F26268D8A87}"/>
              </a:ext>
            </a:extLst>
          </p:cNvPr>
          <p:cNvPicPr>
            <a:picLocks noChangeAspect="1"/>
          </p:cNvPicPr>
          <p:nvPr/>
        </p:nvPicPr>
        <p:blipFill>
          <a:blip r:embed="rId2"/>
          <a:stretch>
            <a:fillRect/>
          </a:stretch>
        </p:blipFill>
        <p:spPr>
          <a:xfrm>
            <a:off x="11069305" y="-9"/>
            <a:ext cx="1122691" cy="584201"/>
          </a:xfrm>
          <a:prstGeom prst="rect">
            <a:avLst/>
          </a:prstGeom>
          <a:noFill/>
          <a:ln cap="flat">
            <a:noFill/>
          </a:ln>
        </p:spPr>
      </p:pic>
      <p:pic>
        <p:nvPicPr>
          <p:cNvPr id="7" name="Picture 17" descr="Logo&#10;&#10;Description automatically generated">
            <a:extLst>
              <a:ext uri="{FF2B5EF4-FFF2-40B4-BE49-F238E27FC236}">
                <a16:creationId xmlns:a16="http://schemas.microsoft.com/office/drawing/2014/main" id="{F9630975-AF39-2CC9-71AF-758B7B6C6D48}"/>
              </a:ext>
            </a:extLst>
          </p:cNvPr>
          <p:cNvPicPr>
            <a:picLocks noChangeAspect="1"/>
          </p:cNvPicPr>
          <p:nvPr/>
        </p:nvPicPr>
        <p:blipFill>
          <a:blip r:embed="rId3"/>
          <a:stretch>
            <a:fillRect/>
          </a:stretch>
        </p:blipFill>
        <p:spPr>
          <a:xfrm>
            <a:off x="11282050" y="6465768"/>
            <a:ext cx="909946" cy="390302"/>
          </a:xfrm>
          <a:prstGeom prst="rect">
            <a:avLst/>
          </a:prstGeom>
          <a:noFill/>
          <a:ln cap="flat">
            <a:noFill/>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name="Slide1196">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76C8F22A-DAB4-807E-5737-DD9B29EA3253}"/>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Rectangle 11">
            <a:extLst>
              <a:ext uri="{FF2B5EF4-FFF2-40B4-BE49-F238E27FC236}">
                <a16:creationId xmlns:a16="http://schemas.microsoft.com/office/drawing/2014/main" id="{8DB1D28C-026C-D2B0-1B30-DBB9D311AEA1}"/>
              </a:ext>
            </a:extLst>
          </p:cNvPr>
          <p:cNvSpPr>
            <a:spLocks noMove="1" noResize="1"/>
          </p:cNvSpPr>
          <p:nvPr/>
        </p:nvSpPr>
        <p:spPr>
          <a:xfrm>
            <a:off x="558204" y="0"/>
            <a:ext cx="11167448" cy="2018803"/>
          </a:xfrm>
          <a:prstGeom prst="rect">
            <a:avLst/>
          </a:prstGeom>
          <a:solidFill>
            <a:srgbClr val="FFFFFF"/>
          </a:solidFill>
          <a:ln w="9528" cap="flat">
            <a:solidFill>
              <a:srgbClr val="E1E1E1"/>
            </a:solidFill>
            <a:prstDash val="solid"/>
            <a:miter/>
          </a:ln>
          <a:effectLst>
            <a:outerShdw dist="38096" dir="2700000" algn="tl">
              <a:srgbClr val="D9D9D9">
                <a:alpha val="50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Rectangle 13">
            <a:extLst>
              <a:ext uri="{FF2B5EF4-FFF2-40B4-BE49-F238E27FC236}">
                <a16:creationId xmlns:a16="http://schemas.microsoft.com/office/drawing/2014/main" id="{CF7574AA-C828-3704-F9D0-E925301F7A31}"/>
              </a:ext>
            </a:extLst>
          </p:cNvPr>
          <p:cNvSpPr>
            <a:spLocks noMove="1" noResize="1"/>
          </p:cNvSpPr>
          <p:nvPr/>
        </p:nvSpPr>
        <p:spPr>
          <a:xfrm>
            <a:off x="566928" y="0"/>
            <a:ext cx="11155680" cy="201168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Rectangle 2">
            <a:extLst>
              <a:ext uri="{FF2B5EF4-FFF2-40B4-BE49-F238E27FC236}">
                <a16:creationId xmlns:a16="http://schemas.microsoft.com/office/drawing/2014/main" id="{A392872A-B85A-4D86-3B48-78E1DEEA7D85}"/>
              </a:ext>
            </a:extLst>
          </p:cNvPr>
          <p:cNvSpPr txBox="1">
            <a:spLocks noGrp="1"/>
          </p:cNvSpPr>
          <p:nvPr>
            <p:ph type="title"/>
          </p:nvPr>
        </p:nvSpPr>
        <p:spPr>
          <a:xfrm>
            <a:off x="1115568" y="548640"/>
            <a:ext cx="10168128" cy="1179576"/>
          </a:xfrm>
        </p:spPr>
        <p:txBody>
          <a:bodyPr/>
          <a:lstStyle/>
          <a:p>
            <a:pPr lvl="0"/>
            <a:r>
              <a:rPr lang="en-US" sz="4000"/>
              <a:t>Contents</a:t>
            </a:r>
          </a:p>
        </p:txBody>
      </p:sp>
      <p:sp>
        <p:nvSpPr>
          <p:cNvPr id="6" name="Rectangle 15">
            <a:extLst>
              <a:ext uri="{FF2B5EF4-FFF2-40B4-BE49-F238E27FC236}">
                <a16:creationId xmlns:a16="http://schemas.microsoft.com/office/drawing/2014/main" id="{6A94A627-54B0-A40B-A7E4-1DC6F0C5E9CF}"/>
              </a:ext>
            </a:extLst>
          </p:cNvPr>
          <p:cNvSpPr>
            <a:spLocks noMove="1" noResize="1"/>
          </p:cNvSpPr>
          <p:nvPr/>
        </p:nvSpPr>
        <p:spPr>
          <a:xfrm>
            <a:off x="498832" y="758952"/>
            <a:ext cx="128016" cy="704088"/>
          </a:xfrm>
          <a:prstGeom prst="rect">
            <a:avLst/>
          </a:prstGeom>
          <a:solidFill>
            <a:srgbClr val="ED7D3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 name="Rectangle 3">
            <a:extLst>
              <a:ext uri="{FF2B5EF4-FFF2-40B4-BE49-F238E27FC236}">
                <a16:creationId xmlns:a16="http://schemas.microsoft.com/office/drawing/2014/main" id="{E57413AA-87BC-F55A-8B14-2846776F2B81}"/>
              </a:ext>
            </a:extLst>
          </p:cNvPr>
          <p:cNvSpPr txBox="1">
            <a:spLocks noGrp="1"/>
          </p:cNvSpPr>
          <p:nvPr>
            <p:ph type="body" idx="4294967295"/>
          </p:nvPr>
        </p:nvSpPr>
        <p:spPr>
          <a:xfrm>
            <a:off x="1115568" y="2481946"/>
            <a:ext cx="10168128" cy="3695017"/>
          </a:xfrm>
        </p:spPr>
        <p:txBody>
          <a:bodyPr/>
          <a:lstStyle/>
          <a:p>
            <a:pPr lvl="0"/>
            <a:r>
              <a:rPr lang="en-US" sz="1800"/>
              <a:t>Food Safety Compliance</a:t>
            </a:r>
          </a:p>
          <a:p>
            <a:pPr lvl="0"/>
            <a:r>
              <a:rPr lang="en-US" sz="1800" b="1"/>
              <a:t>FSSC22000</a:t>
            </a:r>
          </a:p>
          <a:p>
            <a:pPr lvl="0"/>
            <a:r>
              <a:rPr lang="en-US" sz="1800"/>
              <a:t>What should you pay attention to?</a:t>
            </a:r>
          </a:p>
          <a:p>
            <a:pPr lvl="0"/>
            <a:r>
              <a:rPr lang="en-US" sz="1800"/>
              <a:t>FSSC22000, version 5 HLS</a:t>
            </a:r>
          </a:p>
          <a:p>
            <a:pPr lvl="0"/>
            <a:r>
              <a:rPr lang="en-US" sz="1800"/>
              <a:t>QESH standards</a:t>
            </a:r>
          </a:p>
          <a:p>
            <a:pPr lvl="0"/>
            <a:r>
              <a:rPr lang="en-US" sz="1800"/>
              <a:t>HACCP team: tasks</a:t>
            </a:r>
          </a:p>
          <a:p>
            <a:pPr lvl="0"/>
            <a:r>
              <a:rPr lang="en-US" sz="1800"/>
              <a:t>HACCP team: annual reports</a:t>
            </a:r>
          </a:p>
          <a:p>
            <a:pPr marL="838203" lvl="0" indent="-457200">
              <a:buFont typeface="Calibri Light"/>
              <a:buAutoNum type="arabicPeriod"/>
            </a:pPr>
            <a:endParaRPr lang="en-US" sz="1800"/>
          </a:p>
        </p:txBody>
      </p:sp>
      <p:pic>
        <p:nvPicPr>
          <p:cNvPr id="8" name="Picture 12">
            <a:extLst>
              <a:ext uri="{FF2B5EF4-FFF2-40B4-BE49-F238E27FC236}">
                <a16:creationId xmlns:a16="http://schemas.microsoft.com/office/drawing/2014/main" id="{E625AFE3-FF55-5EA1-35F4-E88F6519B83B}"/>
              </a:ext>
            </a:extLst>
          </p:cNvPr>
          <p:cNvPicPr>
            <a:picLocks noChangeAspect="1"/>
          </p:cNvPicPr>
          <p:nvPr/>
        </p:nvPicPr>
        <p:blipFill>
          <a:blip r:embed="rId3"/>
          <a:stretch>
            <a:fillRect/>
          </a:stretch>
        </p:blipFill>
        <p:spPr>
          <a:xfrm>
            <a:off x="11069305" y="-9"/>
            <a:ext cx="1122691" cy="584201"/>
          </a:xfrm>
          <a:prstGeom prst="rect">
            <a:avLst/>
          </a:prstGeom>
          <a:noFill/>
          <a:ln cap="flat">
            <a:noFill/>
          </a:ln>
        </p:spPr>
      </p:pic>
      <p:pic>
        <p:nvPicPr>
          <p:cNvPr id="9" name="Picture 17" descr="Logo&#10;&#10;Description automatically generated">
            <a:extLst>
              <a:ext uri="{FF2B5EF4-FFF2-40B4-BE49-F238E27FC236}">
                <a16:creationId xmlns:a16="http://schemas.microsoft.com/office/drawing/2014/main" id="{E6BA840E-DD55-8BB5-5C69-1906BAF4CB19}"/>
              </a:ext>
            </a:extLst>
          </p:cNvPr>
          <p:cNvPicPr>
            <a:picLocks noChangeAspect="1"/>
          </p:cNvPicPr>
          <p:nvPr/>
        </p:nvPicPr>
        <p:blipFill>
          <a:blip r:embed="rId4"/>
          <a:stretch>
            <a:fillRect/>
          </a:stretch>
        </p:blipFill>
        <p:spPr>
          <a:xfrm>
            <a:off x="11282050" y="6465768"/>
            <a:ext cx="909946" cy="390302"/>
          </a:xfrm>
          <a:prstGeom prst="rect">
            <a:avLst/>
          </a:prstGeom>
          <a:noFill/>
          <a:ln cap="flat">
            <a:noFill/>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name="Slide986">
    <p:spTree>
      <p:nvGrpSpPr>
        <p:cNvPr id="1" name=""/>
        <p:cNvGrpSpPr/>
        <p:nvPr/>
      </p:nvGrpSpPr>
      <p:grpSpPr>
        <a:xfrm>
          <a:off x="0" y="0"/>
          <a:ext cx="0" cy="0"/>
          <a:chOff x="0" y="0"/>
          <a:chExt cx="0" cy="0"/>
        </a:xfrm>
      </p:grpSpPr>
      <p:sp>
        <p:nvSpPr>
          <p:cNvPr id="2" name="Rectangle 72">
            <a:extLst>
              <a:ext uri="{FF2B5EF4-FFF2-40B4-BE49-F238E27FC236}">
                <a16:creationId xmlns:a16="http://schemas.microsoft.com/office/drawing/2014/main" id="{870823FB-D4C3-2A53-0010-8757BEFF40E9}"/>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itel 1">
            <a:extLst>
              <a:ext uri="{FF2B5EF4-FFF2-40B4-BE49-F238E27FC236}">
                <a16:creationId xmlns:a16="http://schemas.microsoft.com/office/drawing/2014/main" id="{3FC4EE2F-15C9-8975-1EA0-FBD4E3490FE3}"/>
              </a:ext>
            </a:extLst>
          </p:cNvPr>
          <p:cNvSpPr txBox="1">
            <a:spLocks noGrp="1"/>
          </p:cNvSpPr>
          <p:nvPr>
            <p:ph type="title"/>
          </p:nvPr>
        </p:nvSpPr>
        <p:spPr>
          <a:xfrm>
            <a:off x="965194" y="851516"/>
            <a:ext cx="5130798" cy="1461778"/>
          </a:xfrm>
        </p:spPr>
        <p:txBody>
          <a:bodyPr/>
          <a:lstStyle/>
          <a:p>
            <a:pPr lvl="0"/>
            <a:r>
              <a:rPr lang="en-US" sz="4000"/>
              <a:t>FSSC22000</a:t>
            </a:r>
          </a:p>
        </p:txBody>
      </p:sp>
      <p:sp>
        <p:nvSpPr>
          <p:cNvPr id="4" name="Tijdelijke aanduiding voor inhoud 2">
            <a:extLst>
              <a:ext uri="{FF2B5EF4-FFF2-40B4-BE49-F238E27FC236}">
                <a16:creationId xmlns:a16="http://schemas.microsoft.com/office/drawing/2014/main" id="{3EAA9B9C-0CF7-0A59-BB51-A20BA4AF7399}"/>
              </a:ext>
            </a:extLst>
          </p:cNvPr>
          <p:cNvSpPr txBox="1">
            <a:spLocks noGrp="1"/>
          </p:cNvSpPr>
          <p:nvPr>
            <p:ph type="body" idx="4294967295"/>
          </p:nvPr>
        </p:nvSpPr>
        <p:spPr>
          <a:xfrm>
            <a:off x="965204" y="2470251"/>
            <a:ext cx="4048341" cy="3536231"/>
          </a:xfrm>
        </p:spPr>
        <p:txBody>
          <a:bodyPr/>
          <a:lstStyle/>
          <a:p>
            <a:pPr lvl="0"/>
            <a:r>
              <a:rPr lang="en-US" sz="1500"/>
              <a:t>FSSC 22000 stands for Food Safety System Certification 22000 and is an internationally recognized form of demonstrable food safety.</a:t>
            </a:r>
          </a:p>
          <a:p>
            <a:pPr lvl="0"/>
            <a:endParaRPr lang="en-US" sz="1500"/>
          </a:p>
          <a:p>
            <a:pPr lvl="0"/>
            <a:r>
              <a:rPr lang="en-US" sz="1500"/>
              <a:t>The FSSC 22000 has its origins in the Codex Alimentarius and is a standard developed by the Foundation for Food Safety Certification </a:t>
            </a:r>
          </a:p>
          <a:p>
            <a:pPr lvl="0"/>
            <a:endParaRPr lang="en-US" sz="1500"/>
          </a:p>
          <a:p>
            <a:pPr lvl="0"/>
            <a:r>
              <a:rPr lang="en-US" sz="1500"/>
              <a:t>The FSSC 22000 standard is becoming increasingly popular within the food industry, because it has been approved by the GFSI (Global Food Safety Initiative). </a:t>
            </a:r>
          </a:p>
        </p:txBody>
      </p:sp>
      <p:sp>
        <p:nvSpPr>
          <p:cNvPr id="5" name="Freeform: Shape 74">
            <a:extLst>
              <a:ext uri="{FF2B5EF4-FFF2-40B4-BE49-F238E27FC236}">
                <a16:creationId xmlns:a16="http://schemas.microsoft.com/office/drawing/2014/main" id="{792D2FF3-7CD6-E8C6-5C65-49E9011B0C38}"/>
              </a:ext>
            </a:extLst>
          </p:cNvPr>
          <p:cNvSpPr>
            <a:spLocks noMove="1" noResize="1"/>
          </p:cNvSpPr>
          <p:nvPr/>
        </p:nvSpPr>
        <p:spPr>
          <a:xfrm>
            <a:off x="5510366" y="851516"/>
            <a:ext cx="6184809" cy="5154966"/>
          </a:xfrm>
          <a:custGeom>
            <a:avLst/>
            <a:gdLst>
              <a:gd name="f0" fmla="val 10800000"/>
              <a:gd name="f1" fmla="val 5400000"/>
              <a:gd name="f2" fmla="val 180"/>
              <a:gd name="f3" fmla="val w"/>
              <a:gd name="f4" fmla="val h"/>
              <a:gd name="f5" fmla="val 0"/>
              <a:gd name="f6" fmla="val 6184806"/>
              <a:gd name="f7" fmla="val 5154967"/>
              <a:gd name="f8" fmla="val 363179"/>
              <a:gd name="f9" fmla="val 3125191"/>
              <a:gd name="f10" fmla="val 898270"/>
              <a:gd name="f11" fmla="val 931786"/>
              <a:gd name="f12" fmla="val 964145"/>
              <a:gd name="f13" fmla="val 3143614"/>
              <a:gd name="f14" fmla="val 980326"/>
              <a:gd name="f15" fmla="val 3173551"/>
              <a:gd name="f16" fmla="val 1248448"/>
              <a:gd name="f17" fmla="val 3635277"/>
              <a:gd name="f18" fmla="val 1265784"/>
              <a:gd name="f19" fmla="val 3664063"/>
              <a:gd name="f20" fmla="val 3700909"/>
              <a:gd name="f21" fmla="val 3729695"/>
              <a:gd name="f22" fmla="val 4191421"/>
              <a:gd name="f23" fmla="val 4221358"/>
              <a:gd name="f24" fmla="val 4239781"/>
              <a:gd name="f25" fmla="val 328508"/>
              <a:gd name="f26" fmla="val 297305"/>
              <a:gd name="f27" fmla="val 279969"/>
              <a:gd name="f28" fmla="val 13002"/>
              <a:gd name="f29" fmla="+- 0 0 4334"/>
              <a:gd name="f30" fmla="val 2489721"/>
              <a:gd name="f31" fmla="val 570035"/>
              <a:gd name="f32" fmla="val 2764862"/>
              <a:gd name="f33" fmla="val 2796959"/>
              <a:gd name="f34" fmla="val 2827587"/>
              <a:gd name="f35" fmla="val 622777"/>
              <a:gd name="f36" fmla="val 2870233"/>
              <a:gd name="f37" fmla="val 696217"/>
              <a:gd name="f38" fmla="val 2919858"/>
              <a:gd name="f39" fmla="val 781675"/>
              <a:gd name="f40" fmla="val 2977604"/>
              <a:gd name="f41" fmla="val 881117"/>
              <a:gd name="f42" fmla="val 3004153"/>
              <a:gd name="f43" fmla="val 925204"/>
              <a:gd name="f44" fmla="val 981634"/>
              <a:gd name="f45" fmla="val 1025720"/>
              <a:gd name="f46" fmla="val 2566968"/>
              <a:gd name="f47" fmla="val 1732863"/>
              <a:gd name="f48" fmla="val 2542188"/>
              <a:gd name="f49" fmla="val 1778712"/>
              <a:gd name="f50" fmla="val 2492629"/>
              <a:gd name="f51" fmla="val 1806927"/>
              <a:gd name="f52" fmla="val 2441299"/>
              <a:gd name="f53" fmla="val 1621798"/>
              <a:gd name="f54" fmla="val 1608523"/>
              <a:gd name="f55" fmla="val 1595580"/>
              <a:gd name="f56" fmla="val 1805163"/>
              <a:gd name="f57" fmla="val 1583218"/>
              <a:gd name="f58" fmla="val 1801802"/>
              <a:gd name="f59" fmla="val 1556683"/>
              <a:gd name="f60" fmla="val 1790677"/>
              <a:gd name="f61" fmla="val 1572899"/>
              <a:gd name="f62" fmla="val 1762631"/>
              <a:gd name="f63" fmla="val 1719523"/>
              <a:gd name="f64" fmla="val 1509042"/>
              <a:gd name="f65" fmla="val 1907201"/>
              <a:gd name="f66" fmla="val 1184448"/>
              <a:gd name="f67" fmla="val 2147429"/>
              <a:gd name="f68" fmla="val 768968"/>
              <a:gd name="f69" fmla="val 2218739"/>
              <a:gd name="f70" fmla="val 645819"/>
              <a:gd name="f71" fmla="val 2347099"/>
              <a:gd name="f72" fmla="val 1573268"/>
              <a:gd name="f73" fmla="val 2497662"/>
              <a:gd name="f74" fmla="val 2555561"/>
              <a:gd name="f75" fmla="val 2611463"/>
              <a:gd name="f76" fmla="val 31828"/>
              <a:gd name="f77" fmla="val 2639415"/>
              <a:gd name="f78" fmla="val 83546"/>
              <a:gd name="f79" fmla="val 2887862"/>
              <a:gd name="f80" fmla="val 511387"/>
              <a:gd name="f81" fmla="val 2915928"/>
              <a:gd name="f82" fmla="val 559720"/>
              <a:gd name="f83" fmla="val 2893844"/>
              <a:gd name="f84" fmla="val 2789466"/>
              <a:gd name="f85" fmla="val 2744122"/>
              <a:gd name="f86" fmla="val 481634"/>
              <a:gd name="f87" fmla="val 2570885"/>
              <a:gd name="f88" fmla="val 183309"/>
              <a:gd name="f89" fmla="val 2546104"/>
              <a:gd name="f90" fmla="val 137459"/>
              <a:gd name="f91" fmla="val 2496545"/>
              <a:gd name="f92" fmla="val 109244"/>
              <a:gd name="f93" fmla="val 2445216"/>
              <a:gd name="f94" fmla="val 1625714"/>
              <a:gd name="f95" fmla="val 1572615"/>
              <a:gd name="f96" fmla="val 1524825"/>
              <a:gd name="f97" fmla="val 1498276"/>
              <a:gd name="f98" fmla="val 1089410"/>
              <a:gd name="f99" fmla="val 890450"/>
              <a:gd name="f100" fmla="val 1062860"/>
              <a:gd name="f101" fmla="val 934537"/>
              <a:gd name="f102" fmla="val 990968"/>
              <a:gd name="f103" fmla="val 1035054"/>
              <a:gd name="f104" fmla="val 1742196"/>
              <a:gd name="f105" fmla="val 1511551"/>
              <a:gd name="f106" fmla="val 1765121"/>
              <a:gd name="f107" fmla="val 1530135"/>
              <a:gd name="f108" fmla="val 1783637"/>
              <a:gd name="f109" fmla="val 1552039"/>
              <a:gd name="f110" fmla="val 1796421"/>
              <a:gd name="f111" fmla="val 1558260"/>
              <a:gd name="f112" fmla="val 1799029"/>
              <a:gd name="f113" fmla="val 1524911"/>
              <a:gd name="f114" fmla="val 1856707"/>
              <a:gd name="f115" fmla="val 1500108"/>
              <a:gd name="f116" fmla="val 1899604"/>
              <a:gd name="f117" fmla="val 1525834"/>
              <a:gd name="f118" fmla="val 1910390"/>
              <a:gd name="f119" fmla="val 1539779"/>
              <a:gd name="f120" fmla="val 1914181"/>
              <a:gd name="f121" fmla="val 1554378"/>
              <a:gd name="f122" fmla="val 1916170"/>
              <a:gd name="f123" fmla="val 1569352"/>
              <a:gd name="f124" fmla="val 2493745"/>
              <a:gd name="f125" fmla="val 2551645"/>
              <a:gd name="f126" fmla="val 2607546"/>
              <a:gd name="f127" fmla="val 1884345"/>
              <a:gd name="f128" fmla="val 2635498"/>
              <a:gd name="f129" fmla="val 1832627"/>
              <a:gd name="f130" fmla="val 3098693"/>
              <a:gd name="f131" fmla="val 1034974"/>
              <a:gd name="f132" fmla="val 3128641"/>
              <a:gd name="f133" fmla="val 985246"/>
              <a:gd name="f134" fmla="val 921593"/>
              <a:gd name="f135" fmla="val 871863"/>
              <a:gd name="f136" fmla="val 3040794"/>
              <a:gd name="f137" fmla="val 772157"/>
              <a:gd name="f138" fmla="val 2990132"/>
              <a:gd name="f139" fmla="val 684914"/>
              <a:gd name="f140" fmla="val 2945803"/>
              <a:gd name="f141" fmla="val 608576"/>
              <a:gd name="f142" fmla="val 2923422"/>
              <a:gd name="f143" fmla="val 3027104"/>
              <a:gd name="f144" fmla="val 3349535"/>
              <a:gd name="f145" fmla="val 3865424"/>
              <a:gd name="f146" fmla="val 4690846"/>
              <a:gd name="f147" fmla="val 4828714"/>
              <a:gd name="f148" fmla="val 4961827"/>
              <a:gd name="f149" fmla="val 5028384"/>
              <a:gd name="f150" fmla="val 6131323"/>
              <a:gd name="f151" fmla="val 2668304"/>
              <a:gd name="f152" fmla="val 6202634"/>
              <a:gd name="f153" fmla="val 2786717"/>
              <a:gd name="f154" fmla="val 2938285"/>
              <a:gd name="f155" fmla="val 3056698"/>
              <a:gd name="f156" fmla="val 4956035"/>
              <a:gd name="f157" fmla="val 5079184"/>
              <a:gd name="f158" fmla="val 1049243"/>
              <a:gd name="f159" fmla="val 977932"/>
              <a:gd name="f160" fmla="val 1457007"/>
              <a:gd name="f161" fmla="val 1963067"/>
              <a:gd name="f162" fmla="val 1491373"/>
              <a:gd name="f163" fmla="val 1903634"/>
              <a:gd name="f164" fmla="val 1490164"/>
              <a:gd name="f165" fmla="val 1903127"/>
              <a:gd name="f166" fmla="val 1465456"/>
              <a:gd name="f167" fmla="val 1888705"/>
              <a:gd name="f168" fmla="val 1444493"/>
              <a:gd name="f169" fmla="val 1867820"/>
              <a:gd name="f170" fmla="val 1429519"/>
              <a:gd name="f171" fmla="val 1841960"/>
              <a:gd name="f172" fmla="val 968320"/>
              <a:gd name="f173" fmla="val 1044307"/>
              <a:gd name="f174" fmla="val 938371"/>
              <a:gd name="f175" fmla="val 994579"/>
              <a:gd name="f176" fmla="val 930926"/>
              <a:gd name="f177" fmla="val 881196"/>
              <a:gd name="f178" fmla="val 1459466"/>
              <a:gd name="f179" fmla="val 1513373"/>
              <a:gd name="f180" fmla="+- 0 0 -90"/>
              <a:gd name="f181" fmla="*/ f3 1 6184806"/>
              <a:gd name="f182" fmla="*/ f4 1 5154967"/>
              <a:gd name="f183" fmla="+- f7 0 f5"/>
              <a:gd name="f184" fmla="+- f6 0 f5"/>
              <a:gd name="f185" fmla="*/ f180 f0 1"/>
              <a:gd name="f186" fmla="*/ f184 1 6184806"/>
              <a:gd name="f187" fmla="*/ f183 1 5154967"/>
              <a:gd name="f188" fmla="*/ 363179 f184 1"/>
              <a:gd name="f189" fmla="*/ 3125191 f183 1"/>
              <a:gd name="f190" fmla="*/ 898270 f184 1"/>
              <a:gd name="f191" fmla="*/ 980326 f184 1"/>
              <a:gd name="f192" fmla="*/ 3173551 f183 1"/>
              <a:gd name="f193" fmla="*/ 1248448 f184 1"/>
              <a:gd name="f194" fmla="*/ 3635277 f183 1"/>
              <a:gd name="f195" fmla="*/ 3729695 f183 1"/>
              <a:gd name="f196" fmla="*/ 4191421 f183 1"/>
              <a:gd name="f197" fmla="*/ 4239781 f183 1"/>
              <a:gd name="f198" fmla="*/ 279969 f184 1"/>
              <a:gd name="f199" fmla="*/ 13002 f184 1"/>
              <a:gd name="f200" fmla="*/ 2489721 f184 1"/>
              <a:gd name="f201" fmla="*/ 570035 f183 1"/>
              <a:gd name="f202" fmla="*/ 2764862 f184 1"/>
              <a:gd name="f203" fmla="*/ 2796959 f184 1"/>
              <a:gd name="f204" fmla="*/ 2827587 f184 1"/>
              <a:gd name="f205" fmla="*/ 622777 f183 1"/>
              <a:gd name="f206" fmla="*/ 2977604 f184 1"/>
              <a:gd name="f207" fmla="*/ 881117 f183 1"/>
              <a:gd name="f208" fmla="*/ 1025720 f183 1"/>
              <a:gd name="f209" fmla="*/ 2566968 f184 1"/>
              <a:gd name="f210" fmla="*/ 1732863 f183 1"/>
              <a:gd name="f211" fmla="*/ 2441299 f184 1"/>
              <a:gd name="f212" fmla="*/ 1806927 f183 1"/>
              <a:gd name="f213" fmla="*/ 1621798 f184 1"/>
              <a:gd name="f214" fmla="*/ 1583218 f184 1"/>
              <a:gd name="f215" fmla="*/ 1801802 f183 1"/>
              <a:gd name="f216" fmla="*/ 1556683 f184 1"/>
              <a:gd name="f217" fmla="*/ 1790677 f183 1"/>
              <a:gd name="f218" fmla="*/ 1572899 f184 1"/>
              <a:gd name="f219" fmla="*/ 1762631 f183 1"/>
              <a:gd name="f220" fmla="*/ 2147429 f184 1"/>
              <a:gd name="f221" fmla="*/ 768968 f183 1"/>
              <a:gd name="f222" fmla="*/ 1573268 f184 1"/>
              <a:gd name="f223" fmla="*/ 0 f183 1"/>
              <a:gd name="f224" fmla="*/ 2497662 f184 1"/>
              <a:gd name="f225" fmla="*/ 2639415 f184 1"/>
              <a:gd name="f226" fmla="*/ 83546 f183 1"/>
              <a:gd name="f227" fmla="*/ 2887862 f184 1"/>
              <a:gd name="f228" fmla="*/ 511387 f183 1"/>
              <a:gd name="f229" fmla="*/ 2915928 f184 1"/>
              <a:gd name="f230" fmla="*/ 559720 f183 1"/>
              <a:gd name="f231" fmla="*/ 2893844 f184 1"/>
              <a:gd name="f232" fmla="*/ 2789466 f184 1"/>
              <a:gd name="f233" fmla="*/ 2744122 f184 1"/>
              <a:gd name="f234" fmla="*/ 481634 f183 1"/>
              <a:gd name="f235" fmla="*/ 2570885 f184 1"/>
              <a:gd name="f236" fmla="*/ 183309 f183 1"/>
              <a:gd name="f237" fmla="*/ 2445216 f184 1"/>
              <a:gd name="f238" fmla="*/ 109244 f183 1"/>
              <a:gd name="f239" fmla="*/ 1625714 f184 1"/>
              <a:gd name="f240" fmla="*/ 1498276 f184 1"/>
              <a:gd name="f241" fmla="*/ 1089410 f184 1"/>
              <a:gd name="f242" fmla="*/ 890450 f183 1"/>
              <a:gd name="f243" fmla="*/ 1035054 f183 1"/>
              <a:gd name="f244" fmla="*/ 1742196 f183 1"/>
              <a:gd name="f245" fmla="*/ 1552039 f184 1"/>
              <a:gd name="f246" fmla="*/ 1796421 f183 1"/>
              <a:gd name="f247" fmla="*/ 1558260 f184 1"/>
              <a:gd name="f248" fmla="*/ 1799029 f183 1"/>
              <a:gd name="f249" fmla="*/ 1524911 f184 1"/>
              <a:gd name="f250" fmla="*/ 1856707 f183 1"/>
              <a:gd name="f251" fmla="*/ 1500108 f184 1"/>
              <a:gd name="f252" fmla="*/ 1899604 f183 1"/>
              <a:gd name="f253" fmla="*/ 1525834 f184 1"/>
              <a:gd name="f254" fmla="*/ 1910390 f183 1"/>
              <a:gd name="f255" fmla="*/ 1569352 f184 1"/>
              <a:gd name="f256" fmla="*/ 1916170 f183 1"/>
              <a:gd name="f257" fmla="*/ 2493745 f184 1"/>
              <a:gd name="f258" fmla="*/ 2635498 f184 1"/>
              <a:gd name="f259" fmla="*/ 1832627 f183 1"/>
              <a:gd name="f260" fmla="*/ 3098693 f184 1"/>
              <a:gd name="f261" fmla="*/ 1034974 f183 1"/>
              <a:gd name="f262" fmla="*/ 871863 f183 1"/>
              <a:gd name="f263" fmla="*/ 2945803 f184 1"/>
              <a:gd name="f264" fmla="*/ 608576 f183 1"/>
              <a:gd name="f265" fmla="*/ 2923422 f184 1"/>
              <a:gd name="f266" fmla="*/ 3027104 f184 1"/>
              <a:gd name="f267" fmla="*/ 4690846 f184 1"/>
              <a:gd name="f268" fmla="*/ 5028384 f184 1"/>
              <a:gd name="f269" fmla="*/ 6131323 f184 1"/>
              <a:gd name="f270" fmla="*/ 2668304 f183 1"/>
              <a:gd name="f271" fmla="*/ 3056698 f183 1"/>
              <a:gd name="f272" fmla="*/ 4956035 f183 1"/>
              <a:gd name="f273" fmla="*/ 5154967 f183 1"/>
              <a:gd name="f274" fmla="*/ 1049243 f184 1"/>
              <a:gd name="f275" fmla="*/ 1457007 f184 1"/>
              <a:gd name="f276" fmla="*/ 1963067 f183 1"/>
              <a:gd name="f277" fmla="*/ 1491373 f184 1"/>
              <a:gd name="f278" fmla="*/ 1903634 f183 1"/>
              <a:gd name="f279" fmla="*/ 1490164 f184 1"/>
              <a:gd name="f280" fmla="*/ 1903127 f183 1"/>
              <a:gd name="f281" fmla="*/ 1429519 f184 1"/>
              <a:gd name="f282" fmla="*/ 1841960 f183 1"/>
              <a:gd name="f283" fmla="*/ 968320 f184 1"/>
              <a:gd name="f284" fmla="*/ 1044307 f183 1"/>
              <a:gd name="f285" fmla="*/ 881196 f183 1"/>
              <a:gd name="f286" fmla="*/ f185 1 f2"/>
              <a:gd name="f287" fmla="*/ f188 1 6184806"/>
              <a:gd name="f288" fmla="*/ f189 1 5154967"/>
              <a:gd name="f289" fmla="*/ f190 1 6184806"/>
              <a:gd name="f290" fmla="*/ f191 1 6184806"/>
              <a:gd name="f291" fmla="*/ f192 1 5154967"/>
              <a:gd name="f292" fmla="*/ f193 1 6184806"/>
              <a:gd name="f293" fmla="*/ f194 1 5154967"/>
              <a:gd name="f294" fmla="*/ f195 1 5154967"/>
              <a:gd name="f295" fmla="*/ f196 1 5154967"/>
              <a:gd name="f296" fmla="*/ f197 1 5154967"/>
              <a:gd name="f297" fmla="*/ f198 1 6184806"/>
              <a:gd name="f298" fmla="*/ f199 1 6184806"/>
              <a:gd name="f299" fmla="*/ f200 1 6184806"/>
              <a:gd name="f300" fmla="*/ f201 1 5154967"/>
              <a:gd name="f301" fmla="*/ f202 1 6184806"/>
              <a:gd name="f302" fmla="*/ f203 1 6184806"/>
              <a:gd name="f303" fmla="*/ f204 1 6184806"/>
              <a:gd name="f304" fmla="*/ f205 1 5154967"/>
              <a:gd name="f305" fmla="*/ f206 1 6184806"/>
              <a:gd name="f306" fmla="*/ f207 1 5154967"/>
              <a:gd name="f307" fmla="*/ f208 1 5154967"/>
              <a:gd name="f308" fmla="*/ f209 1 6184806"/>
              <a:gd name="f309" fmla="*/ f210 1 5154967"/>
              <a:gd name="f310" fmla="*/ f211 1 6184806"/>
              <a:gd name="f311" fmla="*/ f212 1 5154967"/>
              <a:gd name="f312" fmla="*/ f213 1 6184806"/>
              <a:gd name="f313" fmla="*/ f214 1 6184806"/>
              <a:gd name="f314" fmla="*/ f215 1 5154967"/>
              <a:gd name="f315" fmla="*/ f216 1 6184806"/>
              <a:gd name="f316" fmla="*/ f217 1 5154967"/>
              <a:gd name="f317" fmla="*/ f218 1 6184806"/>
              <a:gd name="f318" fmla="*/ f219 1 5154967"/>
              <a:gd name="f319" fmla="*/ f220 1 6184806"/>
              <a:gd name="f320" fmla="*/ f221 1 5154967"/>
              <a:gd name="f321" fmla="*/ f222 1 6184806"/>
              <a:gd name="f322" fmla="*/ f223 1 5154967"/>
              <a:gd name="f323" fmla="*/ f224 1 6184806"/>
              <a:gd name="f324" fmla="*/ f225 1 6184806"/>
              <a:gd name="f325" fmla="*/ f226 1 5154967"/>
              <a:gd name="f326" fmla="*/ f227 1 6184806"/>
              <a:gd name="f327" fmla="*/ f228 1 5154967"/>
              <a:gd name="f328" fmla="*/ f229 1 6184806"/>
              <a:gd name="f329" fmla="*/ f230 1 5154967"/>
              <a:gd name="f330" fmla="*/ f231 1 6184806"/>
              <a:gd name="f331" fmla="*/ f232 1 6184806"/>
              <a:gd name="f332" fmla="*/ f233 1 6184806"/>
              <a:gd name="f333" fmla="*/ f234 1 5154967"/>
              <a:gd name="f334" fmla="*/ f235 1 6184806"/>
              <a:gd name="f335" fmla="*/ f236 1 5154967"/>
              <a:gd name="f336" fmla="*/ f237 1 6184806"/>
              <a:gd name="f337" fmla="*/ f238 1 5154967"/>
              <a:gd name="f338" fmla="*/ f239 1 6184806"/>
              <a:gd name="f339" fmla="*/ f240 1 6184806"/>
              <a:gd name="f340" fmla="*/ f241 1 6184806"/>
              <a:gd name="f341" fmla="*/ f242 1 5154967"/>
              <a:gd name="f342" fmla="*/ f243 1 5154967"/>
              <a:gd name="f343" fmla="*/ f244 1 5154967"/>
              <a:gd name="f344" fmla="*/ f245 1 6184806"/>
              <a:gd name="f345" fmla="*/ f246 1 5154967"/>
              <a:gd name="f346" fmla="*/ f247 1 6184806"/>
              <a:gd name="f347" fmla="*/ f248 1 5154967"/>
              <a:gd name="f348" fmla="*/ f249 1 6184806"/>
              <a:gd name="f349" fmla="*/ f250 1 5154967"/>
              <a:gd name="f350" fmla="*/ f251 1 6184806"/>
              <a:gd name="f351" fmla="*/ f252 1 5154967"/>
              <a:gd name="f352" fmla="*/ f253 1 6184806"/>
              <a:gd name="f353" fmla="*/ f254 1 5154967"/>
              <a:gd name="f354" fmla="*/ f255 1 6184806"/>
              <a:gd name="f355" fmla="*/ f256 1 5154967"/>
              <a:gd name="f356" fmla="*/ f257 1 6184806"/>
              <a:gd name="f357" fmla="*/ f258 1 6184806"/>
              <a:gd name="f358" fmla="*/ f259 1 5154967"/>
              <a:gd name="f359" fmla="*/ f260 1 6184806"/>
              <a:gd name="f360" fmla="*/ f261 1 5154967"/>
              <a:gd name="f361" fmla="*/ f262 1 5154967"/>
              <a:gd name="f362" fmla="*/ f263 1 6184806"/>
              <a:gd name="f363" fmla="*/ f264 1 5154967"/>
              <a:gd name="f364" fmla="*/ f265 1 6184806"/>
              <a:gd name="f365" fmla="*/ f266 1 6184806"/>
              <a:gd name="f366" fmla="*/ f267 1 6184806"/>
              <a:gd name="f367" fmla="*/ f268 1 6184806"/>
              <a:gd name="f368" fmla="*/ f269 1 6184806"/>
              <a:gd name="f369" fmla="*/ f270 1 5154967"/>
              <a:gd name="f370" fmla="*/ f271 1 5154967"/>
              <a:gd name="f371" fmla="*/ f272 1 5154967"/>
              <a:gd name="f372" fmla="*/ f273 1 5154967"/>
              <a:gd name="f373" fmla="*/ f274 1 6184806"/>
              <a:gd name="f374" fmla="*/ f275 1 6184806"/>
              <a:gd name="f375" fmla="*/ f276 1 5154967"/>
              <a:gd name="f376" fmla="*/ f277 1 6184806"/>
              <a:gd name="f377" fmla="*/ f278 1 5154967"/>
              <a:gd name="f378" fmla="*/ f279 1 6184806"/>
              <a:gd name="f379" fmla="*/ f280 1 5154967"/>
              <a:gd name="f380" fmla="*/ f281 1 6184806"/>
              <a:gd name="f381" fmla="*/ f282 1 5154967"/>
              <a:gd name="f382" fmla="*/ f283 1 6184806"/>
              <a:gd name="f383" fmla="*/ f284 1 5154967"/>
              <a:gd name="f384" fmla="*/ f285 1 5154967"/>
              <a:gd name="f385" fmla="*/ f5 1 f186"/>
              <a:gd name="f386" fmla="*/ f6 1 f186"/>
              <a:gd name="f387" fmla="*/ f5 1 f187"/>
              <a:gd name="f388" fmla="*/ f7 1 f187"/>
              <a:gd name="f389" fmla="+- f286 0 f1"/>
              <a:gd name="f390" fmla="*/ f287 1 f186"/>
              <a:gd name="f391" fmla="*/ f288 1 f187"/>
              <a:gd name="f392" fmla="*/ f289 1 f186"/>
              <a:gd name="f393" fmla="*/ f290 1 f186"/>
              <a:gd name="f394" fmla="*/ f291 1 f187"/>
              <a:gd name="f395" fmla="*/ f292 1 f186"/>
              <a:gd name="f396" fmla="*/ f293 1 f187"/>
              <a:gd name="f397" fmla="*/ f294 1 f187"/>
              <a:gd name="f398" fmla="*/ f295 1 f187"/>
              <a:gd name="f399" fmla="*/ f296 1 f187"/>
              <a:gd name="f400" fmla="*/ f297 1 f186"/>
              <a:gd name="f401" fmla="*/ f298 1 f186"/>
              <a:gd name="f402" fmla="*/ f299 1 f186"/>
              <a:gd name="f403" fmla="*/ f300 1 f187"/>
              <a:gd name="f404" fmla="*/ f301 1 f186"/>
              <a:gd name="f405" fmla="*/ f302 1 f186"/>
              <a:gd name="f406" fmla="*/ f303 1 f186"/>
              <a:gd name="f407" fmla="*/ f304 1 f187"/>
              <a:gd name="f408" fmla="*/ f305 1 f186"/>
              <a:gd name="f409" fmla="*/ f306 1 f187"/>
              <a:gd name="f410" fmla="*/ f307 1 f187"/>
              <a:gd name="f411" fmla="*/ f308 1 f186"/>
              <a:gd name="f412" fmla="*/ f309 1 f187"/>
              <a:gd name="f413" fmla="*/ f310 1 f186"/>
              <a:gd name="f414" fmla="*/ f311 1 f187"/>
              <a:gd name="f415" fmla="*/ f312 1 f186"/>
              <a:gd name="f416" fmla="*/ f313 1 f186"/>
              <a:gd name="f417" fmla="*/ f314 1 f187"/>
              <a:gd name="f418" fmla="*/ f315 1 f186"/>
              <a:gd name="f419" fmla="*/ f316 1 f187"/>
              <a:gd name="f420" fmla="*/ f317 1 f186"/>
              <a:gd name="f421" fmla="*/ f318 1 f187"/>
              <a:gd name="f422" fmla="*/ f319 1 f186"/>
              <a:gd name="f423" fmla="*/ f320 1 f187"/>
              <a:gd name="f424" fmla="*/ f321 1 f186"/>
              <a:gd name="f425" fmla="*/ f322 1 f187"/>
              <a:gd name="f426" fmla="*/ f323 1 f186"/>
              <a:gd name="f427" fmla="*/ f324 1 f186"/>
              <a:gd name="f428" fmla="*/ f325 1 f187"/>
              <a:gd name="f429" fmla="*/ f326 1 f186"/>
              <a:gd name="f430" fmla="*/ f327 1 f187"/>
              <a:gd name="f431" fmla="*/ f328 1 f186"/>
              <a:gd name="f432" fmla="*/ f329 1 f187"/>
              <a:gd name="f433" fmla="*/ f330 1 f186"/>
              <a:gd name="f434" fmla="*/ f331 1 f186"/>
              <a:gd name="f435" fmla="*/ f332 1 f186"/>
              <a:gd name="f436" fmla="*/ f333 1 f187"/>
              <a:gd name="f437" fmla="*/ f334 1 f186"/>
              <a:gd name="f438" fmla="*/ f335 1 f187"/>
              <a:gd name="f439" fmla="*/ f336 1 f186"/>
              <a:gd name="f440" fmla="*/ f337 1 f187"/>
              <a:gd name="f441" fmla="*/ f338 1 f186"/>
              <a:gd name="f442" fmla="*/ f339 1 f186"/>
              <a:gd name="f443" fmla="*/ f340 1 f186"/>
              <a:gd name="f444" fmla="*/ f341 1 f187"/>
              <a:gd name="f445" fmla="*/ f342 1 f187"/>
              <a:gd name="f446" fmla="*/ f343 1 f187"/>
              <a:gd name="f447" fmla="*/ f344 1 f186"/>
              <a:gd name="f448" fmla="*/ f345 1 f187"/>
              <a:gd name="f449" fmla="*/ f346 1 f186"/>
              <a:gd name="f450" fmla="*/ f347 1 f187"/>
              <a:gd name="f451" fmla="*/ f348 1 f186"/>
              <a:gd name="f452" fmla="*/ f349 1 f187"/>
              <a:gd name="f453" fmla="*/ f350 1 f186"/>
              <a:gd name="f454" fmla="*/ f351 1 f187"/>
              <a:gd name="f455" fmla="*/ f352 1 f186"/>
              <a:gd name="f456" fmla="*/ f353 1 f187"/>
              <a:gd name="f457" fmla="*/ f354 1 f186"/>
              <a:gd name="f458" fmla="*/ f355 1 f187"/>
              <a:gd name="f459" fmla="*/ f356 1 f186"/>
              <a:gd name="f460" fmla="*/ f357 1 f186"/>
              <a:gd name="f461" fmla="*/ f358 1 f187"/>
              <a:gd name="f462" fmla="*/ f359 1 f186"/>
              <a:gd name="f463" fmla="*/ f360 1 f187"/>
              <a:gd name="f464" fmla="*/ f361 1 f187"/>
              <a:gd name="f465" fmla="*/ f362 1 f186"/>
              <a:gd name="f466" fmla="*/ f363 1 f187"/>
              <a:gd name="f467" fmla="*/ f364 1 f186"/>
              <a:gd name="f468" fmla="*/ f365 1 f186"/>
              <a:gd name="f469" fmla="*/ f366 1 f186"/>
              <a:gd name="f470" fmla="*/ f367 1 f186"/>
              <a:gd name="f471" fmla="*/ f368 1 f186"/>
              <a:gd name="f472" fmla="*/ f369 1 f187"/>
              <a:gd name="f473" fmla="*/ f370 1 f187"/>
              <a:gd name="f474" fmla="*/ f371 1 f187"/>
              <a:gd name="f475" fmla="*/ f372 1 f187"/>
              <a:gd name="f476" fmla="*/ f373 1 f186"/>
              <a:gd name="f477" fmla="*/ f374 1 f186"/>
              <a:gd name="f478" fmla="*/ f375 1 f187"/>
              <a:gd name="f479" fmla="*/ f376 1 f186"/>
              <a:gd name="f480" fmla="*/ f377 1 f187"/>
              <a:gd name="f481" fmla="*/ f378 1 f186"/>
              <a:gd name="f482" fmla="*/ f379 1 f187"/>
              <a:gd name="f483" fmla="*/ f380 1 f186"/>
              <a:gd name="f484" fmla="*/ f381 1 f187"/>
              <a:gd name="f485" fmla="*/ f382 1 f186"/>
              <a:gd name="f486" fmla="*/ f383 1 f187"/>
              <a:gd name="f487" fmla="*/ f384 1 f187"/>
              <a:gd name="f488" fmla="*/ f385 f181 1"/>
              <a:gd name="f489" fmla="*/ f386 f181 1"/>
              <a:gd name="f490" fmla="*/ f388 f182 1"/>
              <a:gd name="f491" fmla="*/ f387 f182 1"/>
              <a:gd name="f492" fmla="*/ f390 f181 1"/>
              <a:gd name="f493" fmla="*/ f391 f182 1"/>
              <a:gd name="f494" fmla="*/ f392 f181 1"/>
              <a:gd name="f495" fmla="*/ f393 f181 1"/>
              <a:gd name="f496" fmla="*/ f394 f182 1"/>
              <a:gd name="f497" fmla="*/ f395 f181 1"/>
              <a:gd name="f498" fmla="*/ f396 f182 1"/>
              <a:gd name="f499" fmla="*/ f397 f182 1"/>
              <a:gd name="f500" fmla="*/ f398 f182 1"/>
              <a:gd name="f501" fmla="*/ f399 f182 1"/>
              <a:gd name="f502" fmla="*/ f400 f181 1"/>
              <a:gd name="f503" fmla="*/ f401 f181 1"/>
              <a:gd name="f504" fmla="*/ f402 f181 1"/>
              <a:gd name="f505" fmla="*/ f403 f182 1"/>
              <a:gd name="f506" fmla="*/ f404 f181 1"/>
              <a:gd name="f507" fmla="*/ f405 f181 1"/>
              <a:gd name="f508" fmla="*/ f406 f181 1"/>
              <a:gd name="f509" fmla="*/ f407 f182 1"/>
              <a:gd name="f510" fmla="*/ f408 f181 1"/>
              <a:gd name="f511" fmla="*/ f409 f182 1"/>
              <a:gd name="f512" fmla="*/ f410 f182 1"/>
              <a:gd name="f513" fmla="*/ f411 f181 1"/>
              <a:gd name="f514" fmla="*/ f412 f182 1"/>
              <a:gd name="f515" fmla="*/ f413 f181 1"/>
              <a:gd name="f516" fmla="*/ f414 f182 1"/>
              <a:gd name="f517" fmla="*/ f415 f181 1"/>
              <a:gd name="f518" fmla="*/ f416 f181 1"/>
              <a:gd name="f519" fmla="*/ f417 f182 1"/>
              <a:gd name="f520" fmla="*/ f418 f181 1"/>
              <a:gd name="f521" fmla="*/ f419 f182 1"/>
              <a:gd name="f522" fmla="*/ f420 f181 1"/>
              <a:gd name="f523" fmla="*/ f421 f182 1"/>
              <a:gd name="f524" fmla="*/ f422 f181 1"/>
              <a:gd name="f525" fmla="*/ f423 f182 1"/>
              <a:gd name="f526" fmla="*/ f424 f181 1"/>
              <a:gd name="f527" fmla="*/ f425 f182 1"/>
              <a:gd name="f528" fmla="*/ f426 f181 1"/>
              <a:gd name="f529" fmla="*/ f427 f181 1"/>
              <a:gd name="f530" fmla="*/ f428 f182 1"/>
              <a:gd name="f531" fmla="*/ f429 f181 1"/>
              <a:gd name="f532" fmla="*/ f430 f182 1"/>
              <a:gd name="f533" fmla="*/ f431 f181 1"/>
              <a:gd name="f534" fmla="*/ f432 f182 1"/>
              <a:gd name="f535" fmla="*/ f433 f181 1"/>
              <a:gd name="f536" fmla="*/ f434 f181 1"/>
              <a:gd name="f537" fmla="*/ f435 f181 1"/>
              <a:gd name="f538" fmla="*/ f436 f182 1"/>
              <a:gd name="f539" fmla="*/ f437 f181 1"/>
              <a:gd name="f540" fmla="*/ f438 f182 1"/>
              <a:gd name="f541" fmla="*/ f439 f181 1"/>
              <a:gd name="f542" fmla="*/ f440 f182 1"/>
              <a:gd name="f543" fmla="*/ f441 f181 1"/>
              <a:gd name="f544" fmla="*/ f442 f181 1"/>
              <a:gd name="f545" fmla="*/ f443 f181 1"/>
              <a:gd name="f546" fmla="*/ f444 f182 1"/>
              <a:gd name="f547" fmla="*/ f445 f182 1"/>
              <a:gd name="f548" fmla="*/ f446 f182 1"/>
              <a:gd name="f549" fmla="*/ f447 f181 1"/>
              <a:gd name="f550" fmla="*/ f448 f182 1"/>
              <a:gd name="f551" fmla="*/ f449 f181 1"/>
              <a:gd name="f552" fmla="*/ f450 f182 1"/>
              <a:gd name="f553" fmla="*/ f451 f181 1"/>
              <a:gd name="f554" fmla="*/ f452 f182 1"/>
              <a:gd name="f555" fmla="*/ f453 f181 1"/>
              <a:gd name="f556" fmla="*/ f454 f182 1"/>
              <a:gd name="f557" fmla="*/ f455 f181 1"/>
              <a:gd name="f558" fmla="*/ f456 f182 1"/>
              <a:gd name="f559" fmla="*/ f457 f181 1"/>
              <a:gd name="f560" fmla="*/ f458 f182 1"/>
              <a:gd name="f561" fmla="*/ f459 f181 1"/>
              <a:gd name="f562" fmla="*/ f460 f181 1"/>
              <a:gd name="f563" fmla="*/ f461 f182 1"/>
              <a:gd name="f564" fmla="*/ f462 f181 1"/>
              <a:gd name="f565" fmla="*/ f463 f182 1"/>
              <a:gd name="f566" fmla="*/ f464 f182 1"/>
              <a:gd name="f567" fmla="*/ f465 f181 1"/>
              <a:gd name="f568" fmla="*/ f466 f182 1"/>
              <a:gd name="f569" fmla="*/ f467 f181 1"/>
              <a:gd name="f570" fmla="*/ f468 f181 1"/>
              <a:gd name="f571" fmla="*/ f469 f181 1"/>
              <a:gd name="f572" fmla="*/ f470 f181 1"/>
              <a:gd name="f573" fmla="*/ f471 f181 1"/>
              <a:gd name="f574" fmla="*/ f472 f182 1"/>
              <a:gd name="f575" fmla="*/ f473 f182 1"/>
              <a:gd name="f576" fmla="*/ f474 f182 1"/>
              <a:gd name="f577" fmla="*/ f475 f182 1"/>
              <a:gd name="f578" fmla="*/ f476 f181 1"/>
              <a:gd name="f579" fmla="*/ f477 f181 1"/>
              <a:gd name="f580" fmla="*/ f478 f182 1"/>
              <a:gd name="f581" fmla="*/ f479 f181 1"/>
              <a:gd name="f582" fmla="*/ f480 f182 1"/>
              <a:gd name="f583" fmla="*/ f481 f181 1"/>
              <a:gd name="f584" fmla="*/ f482 f182 1"/>
              <a:gd name="f585" fmla="*/ f483 f181 1"/>
              <a:gd name="f586" fmla="*/ f484 f182 1"/>
              <a:gd name="f587" fmla="*/ f485 f181 1"/>
              <a:gd name="f588" fmla="*/ f486 f182 1"/>
              <a:gd name="f589" fmla="*/ f487 f182 1"/>
            </a:gdLst>
            <a:ahLst/>
            <a:cxnLst>
              <a:cxn ang="3cd4">
                <a:pos x="hc" y="t"/>
              </a:cxn>
              <a:cxn ang="0">
                <a:pos x="r" y="vc"/>
              </a:cxn>
              <a:cxn ang="cd4">
                <a:pos x="hc" y="b"/>
              </a:cxn>
              <a:cxn ang="cd2">
                <a:pos x="l" y="vc"/>
              </a:cxn>
              <a:cxn ang="f389">
                <a:pos x="f492" y="f493"/>
              </a:cxn>
              <a:cxn ang="f389">
                <a:pos x="f494" y="f493"/>
              </a:cxn>
              <a:cxn ang="f389">
                <a:pos x="f495" y="f496"/>
              </a:cxn>
              <a:cxn ang="f389">
                <a:pos x="f497" y="f498"/>
              </a:cxn>
              <a:cxn ang="f389">
                <a:pos x="f497" y="f499"/>
              </a:cxn>
              <a:cxn ang="f389">
                <a:pos x="f495" y="f500"/>
              </a:cxn>
              <a:cxn ang="f389">
                <a:pos x="f494" y="f501"/>
              </a:cxn>
              <a:cxn ang="f389">
                <a:pos x="f492" y="f501"/>
              </a:cxn>
              <a:cxn ang="f389">
                <a:pos x="f502" y="f500"/>
              </a:cxn>
              <a:cxn ang="f389">
                <a:pos x="f503" y="f499"/>
              </a:cxn>
              <a:cxn ang="f389">
                <a:pos x="f503" y="f498"/>
              </a:cxn>
              <a:cxn ang="f389">
                <a:pos x="f502" y="f496"/>
              </a:cxn>
              <a:cxn ang="f389">
                <a:pos x="f492" y="f493"/>
              </a:cxn>
              <a:cxn ang="f389">
                <a:pos x="f504" y="f505"/>
              </a:cxn>
              <a:cxn ang="f389">
                <a:pos x="f506" y="f505"/>
              </a:cxn>
              <a:cxn ang="f389">
                <a:pos x="f507" y="f505"/>
              </a:cxn>
              <a:cxn ang="f389">
                <a:pos x="f508" y="f509"/>
              </a:cxn>
              <a:cxn ang="f389">
                <a:pos x="f510" y="f511"/>
              </a:cxn>
              <a:cxn ang="f389">
                <a:pos x="f510" y="f512"/>
              </a:cxn>
              <a:cxn ang="f389">
                <a:pos x="f513" y="f514"/>
              </a:cxn>
              <a:cxn ang="f389">
                <a:pos x="f515" y="f516"/>
              </a:cxn>
              <a:cxn ang="f389">
                <a:pos x="f517" y="f516"/>
              </a:cxn>
              <a:cxn ang="f389">
                <a:pos x="f518" y="f519"/>
              </a:cxn>
              <a:cxn ang="f389">
                <a:pos x="f520" y="f521"/>
              </a:cxn>
              <a:cxn ang="f389">
                <a:pos x="f522" y="f523"/>
              </a:cxn>
              <a:cxn ang="f389">
                <a:pos x="f524" y="f525"/>
              </a:cxn>
              <a:cxn ang="f389">
                <a:pos x="f504" y="f505"/>
              </a:cxn>
              <a:cxn ang="f389">
                <a:pos x="f526" y="f527"/>
              </a:cxn>
              <a:cxn ang="f389">
                <a:pos x="f528" y="f527"/>
              </a:cxn>
              <a:cxn ang="f389">
                <a:pos x="f529" y="f530"/>
              </a:cxn>
              <a:cxn ang="f389">
                <a:pos x="f531" y="f532"/>
              </a:cxn>
              <a:cxn ang="f389">
                <a:pos x="f533" y="f534"/>
              </a:cxn>
              <a:cxn ang="f389">
                <a:pos x="f535" y="f534"/>
              </a:cxn>
              <a:cxn ang="f389">
                <a:pos x="f536" y="f534"/>
              </a:cxn>
              <a:cxn ang="f389">
                <a:pos x="f537" y="f538"/>
              </a:cxn>
              <a:cxn ang="f389">
                <a:pos x="f539" y="f540"/>
              </a:cxn>
              <a:cxn ang="f389">
                <a:pos x="f541" y="f542"/>
              </a:cxn>
              <a:cxn ang="f389">
                <a:pos x="f543" y="f542"/>
              </a:cxn>
              <a:cxn ang="f389">
                <a:pos x="f544" y="f540"/>
              </a:cxn>
              <a:cxn ang="f389">
                <a:pos x="f545" y="f546"/>
              </a:cxn>
              <a:cxn ang="f389">
                <a:pos x="f545" y="f547"/>
              </a:cxn>
              <a:cxn ang="f389">
                <a:pos x="f544" y="f548"/>
              </a:cxn>
              <a:cxn ang="f389">
                <a:pos x="f549" y="f550"/>
              </a:cxn>
              <a:cxn ang="f389">
                <a:pos x="f551" y="f552"/>
              </a:cxn>
              <a:cxn ang="f389">
                <a:pos x="f553" y="f554"/>
              </a:cxn>
              <a:cxn ang="f389">
                <a:pos x="f555" y="f556"/>
              </a:cxn>
              <a:cxn ang="f389">
                <a:pos x="f557" y="f558"/>
              </a:cxn>
              <a:cxn ang="f389">
                <a:pos x="f559" y="f560"/>
              </a:cxn>
              <a:cxn ang="f389">
                <a:pos x="f561" y="f560"/>
              </a:cxn>
              <a:cxn ang="f389">
                <a:pos x="f562" y="f563"/>
              </a:cxn>
              <a:cxn ang="f389">
                <a:pos x="f564" y="f565"/>
              </a:cxn>
              <a:cxn ang="f389">
                <a:pos x="f564" y="f566"/>
              </a:cxn>
              <a:cxn ang="f389">
                <a:pos x="f567" y="f568"/>
              </a:cxn>
              <a:cxn ang="f389">
                <a:pos x="f569" y="f505"/>
              </a:cxn>
              <a:cxn ang="f389">
                <a:pos x="f570" y="f505"/>
              </a:cxn>
              <a:cxn ang="f389">
                <a:pos x="f571" y="f505"/>
              </a:cxn>
              <a:cxn ang="f389">
                <a:pos x="f572" y="f525"/>
              </a:cxn>
              <a:cxn ang="f389">
                <a:pos x="f573" y="f574"/>
              </a:cxn>
              <a:cxn ang="f389">
                <a:pos x="f573" y="f575"/>
              </a:cxn>
              <a:cxn ang="f389">
                <a:pos x="f572" y="f576"/>
              </a:cxn>
              <a:cxn ang="f389">
                <a:pos x="f571" y="f577"/>
              </a:cxn>
              <a:cxn ang="f389">
                <a:pos x="f504" y="f577"/>
              </a:cxn>
              <a:cxn ang="f389">
                <a:pos x="f524" y="f576"/>
              </a:cxn>
              <a:cxn ang="f389">
                <a:pos x="f578" y="f575"/>
              </a:cxn>
              <a:cxn ang="f389">
                <a:pos x="f578" y="f574"/>
              </a:cxn>
              <a:cxn ang="f389">
                <a:pos x="f579" y="f580"/>
              </a:cxn>
              <a:cxn ang="f389">
                <a:pos x="f581" y="f582"/>
              </a:cxn>
              <a:cxn ang="f389">
                <a:pos x="f583" y="f584"/>
              </a:cxn>
              <a:cxn ang="f389">
                <a:pos x="f585" y="f586"/>
              </a:cxn>
              <a:cxn ang="f389">
                <a:pos x="f587" y="f588"/>
              </a:cxn>
              <a:cxn ang="f389">
                <a:pos x="f587" y="f589"/>
              </a:cxn>
              <a:cxn ang="f389">
                <a:pos x="f585" y="f530"/>
              </a:cxn>
              <a:cxn ang="f389">
                <a:pos x="f526" y="f527"/>
              </a:cxn>
            </a:cxnLst>
            <a:rect l="f488" t="f491" r="f489" b="f490"/>
            <a:pathLst>
              <a:path w="6184806" h="5154967">
                <a:moveTo>
                  <a:pt x="f8" y="f9"/>
                </a:moveTo>
                <a:cubicBezTo>
                  <a:pt x="f8" y="f9"/>
                  <a:pt x="f8" y="f9"/>
                  <a:pt x="f10" y="f9"/>
                </a:cubicBezTo>
                <a:cubicBezTo>
                  <a:pt x="f11" y="f9"/>
                  <a:pt x="f12" y="f13"/>
                  <a:pt x="f14" y="f15"/>
                </a:cubicBezTo>
                <a:cubicBezTo>
                  <a:pt x="f14" y="f15"/>
                  <a:pt x="f14" y="f15"/>
                  <a:pt x="f16" y="f17"/>
                </a:cubicBezTo>
                <a:cubicBezTo>
                  <a:pt x="f18" y="f19"/>
                  <a:pt x="f18" y="f20"/>
                  <a:pt x="f16" y="f21"/>
                </a:cubicBezTo>
                <a:cubicBezTo>
                  <a:pt x="f16" y="f21"/>
                  <a:pt x="f16" y="f21"/>
                  <a:pt x="f14" y="f22"/>
                </a:cubicBezTo>
                <a:cubicBezTo>
                  <a:pt x="f12" y="f23"/>
                  <a:pt x="f11" y="f24"/>
                  <a:pt x="f10" y="f24"/>
                </a:cubicBezTo>
                <a:cubicBezTo>
                  <a:pt x="f10" y="f24"/>
                  <a:pt x="f10" y="f24"/>
                  <a:pt x="f8" y="f24"/>
                </a:cubicBezTo>
                <a:cubicBezTo>
                  <a:pt x="f25" y="f24"/>
                  <a:pt x="f26" y="f23"/>
                  <a:pt x="f27" y="f22"/>
                </a:cubicBezTo>
                <a:cubicBezTo>
                  <a:pt x="f27" y="f22"/>
                  <a:pt x="f27" y="f22"/>
                  <a:pt x="f28" y="f21"/>
                </a:cubicBezTo>
                <a:cubicBezTo>
                  <a:pt x="f29" y="f20"/>
                  <a:pt x="f29" y="f19"/>
                  <a:pt x="f28" y="f17"/>
                </a:cubicBezTo>
                <a:cubicBezTo>
                  <a:pt x="f28" y="f17"/>
                  <a:pt x="f28" y="f17"/>
                  <a:pt x="f27" y="f15"/>
                </a:cubicBezTo>
                <a:cubicBezTo>
                  <a:pt x="f26" y="f13"/>
                  <a:pt x="f25" y="f9"/>
                  <a:pt x="f8" y="f9"/>
                </a:cubicBezTo>
                <a:close/>
                <a:moveTo>
                  <a:pt x="f30" y="f31"/>
                </a:moveTo>
                <a:cubicBezTo>
                  <a:pt x="f30" y="f31"/>
                  <a:pt x="f30" y="f31"/>
                  <a:pt x="f32" y="f31"/>
                </a:cubicBezTo>
                <a:lnTo>
                  <a:pt x="f33" y="f31"/>
                </a:lnTo>
                <a:lnTo>
                  <a:pt x="f34" y="f35"/>
                </a:lnTo>
                <a:cubicBezTo>
                  <a:pt x="f36" y="f37"/>
                  <a:pt x="f38" y="f39"/>
                  <a:pt x="f40" y="f41"/>
                </a:cubicBezTo>
                <a:cubicBezTo>
                  <a:pt x="f42" y="f43"/>
                  <a:pt x="f42" y="f44"/>
                  <a:pt x="f40" y="f45"/>
                </a:cubicBezTo>
                <a:cubicBezTo>
                  <a:pt x="f40" y="f45"/>
                  <a:pt x="f40" y="f45"/>
                  <a:pt x="f46" y="f47"/>
                </a:cubicBezTo>
                <a:cubicBezTo>
                  <a:pt x="f48" y="f49"/>
                  <a:pt x="f50" y="f51"/>
                  <a:pt x="f52" y="f51"/>
                </a:cubicBezTo>
                <a:cubicBezTo>
                  <a:pt x="f52" y="f51"/>
                  <a:pt x="f52" y="f51"/>
                  <a:pt x="f53" y="f51"/>
                </a:cubicBezTo>
                <a:cubicBezTo>
                  <a:pt x="f54" y="f51"/>
                  <a:pt x="f55" y="f56"/>
                  <a:pt x="f57" y="f58"/>
                </a:cubicBezTo>
                <a:lnTo>
                  <a:pt x="f59" y="f60"/>
                </a:lnTo>
                <a:lnTo>
                  <a:pt x="f61" y="f62"/>
                </a:lnTo>
                <a:cubicBezTo>
                  <a:pt x="f63" y="f64"/>
                  <a:pt x="f65" y="f66"/>
                  <a:pt x="f67" y="f68"/>
                </a:cubicBezTo>
                <a:cubicBezTo>
                  <a:pt x="f69" y="f70"/>
                  <a:pt x="f71" y="f31"/>
                  <a:pt x="f30" y="f31"/>
                </a:cubicBezTo>
                <a:close/>
                <a:moveTo>
                  <a:pt x="f72" y="f5"/>
                </a:moveTo>
                <a:cubicBezTo>
                  <a:pt x="f72" y="f5"/>
                  <a:pt x="f72" y="f5"/>
                  <a:pt x="f73" y="f5"/>
                </a:cubicBezTo>
                <a:cubicBezTo>
                  <a:pt x="f74" y="f5"/>
                  <a:pt x="f75" y="f76"/>
                  <a:pt x="f77" y="f78"/>
                </a:cubicBezTo>
                <a:cubicBezTo>
                  <a:pt x="f77" y="f78"/>
                  <a:pt x="f77" y="f78"/>
                  <a:pt x="f79" y="f80"/>
                </a:cubicBezTo>
                <a:lnTo>
                  <a:pt x="f81" y="f82"/>
                </a:lnTo>
                <a:lnTo>
                  <a:pt x="f83" y="f82"/>
                </a:lnTo>
                <a:lnTo>
                  <a:pt x="f84" y="f82"/>
                </a:lnTo>
                <a:lnTo>
                  <a:pt x="f85" y="f86"/>
                </a:lnTo>
                <a:cubicBezTo>
                  <a:pt x="f87" y="f88"/>
                  <a:pt x="f87" y="f88"/>
                  <a:pt x="f87" y="f88"/>
                </a:cubicBezTo>
                <a:cubicBezTo>
                  <a:pt x="f89" y="f90"/>
                  <a:pt x="f91" y="f92"/>
                  <a:pt x="f93" y="f92"/>
                </a:cubicBezTo>
                <a:cubicBezTo>
                  <a:pt x="f94" y="f92"/>
                  <a:pt x="f94" y="f92"/>
                  <a:pt x="f94" y="f92"/>
                </a:cubicBezTo>
                <a:cubicBezTo>
                  <a:pt x="f95" y="f92"/>
                  <a:pt x="f96" y="f90"/>
                  <a:pt x="f97" y="f88"/>
                </a:cubicBezTo>
                <a:cubicBezTo>
                  <a:pt x="f98" y="f99"/>
                  <a:pt x="f98" y="f99"/>
                  <a:pt x="f98" y="f99"/>
                </a:cubicBezTo>
                <a:cubicBezTo>
                  <a:pt x="f100" y="f101"/>
                  <a:pt x="f100" y="f102"/>
                  <a:pt x="f98" y="f103"/>
                </a:cubicBezTo>
                <a:cubicBezTo>
                  <a:pt x="f97" y="f104"/>
                  <a:pt x="f97" y="f104"/>
                  <a:pt x="f97" y="f104"/>
                </a:cubicBezTo>
                <a:cubicBezTo>
                  <a:pt x="f105" y="f106"/>
                  <a:pt x="f107" y="f108"/>
                  <a:pt x="f109" y="f110"/>
                </a:cubicBezTo>
                <a:lnTo>
                  <a:pt x="f111" y="f112"/>
                </a:lnTo>
                <a:lnTo>
                  <a:pt x="f113" y="f114"/>
                </a:lnTo>
                <a:lnTo>
                  <a:pt x="f115" y="f116"/>
                </a:lnTo>
                <a:lnTo>
                  <a:pt x="f117" y="f118"/>
                </a:lnTo>
                <a:cubicBezTo>
                  <a:pt x="f119" y="f120"/>
                  <a:pt x="f121" y="f122"/>
                  <a:pt x="f123" y="f122"/>
                </a:cubicBezTo>
                <a:cubicBezTo>
                  <a:pt x="f124" y="f122"/>
                  <a:pt x="f124" y="f122"/>
                  <a:pt x="f124" y="f122"/>
                </a:cubicBezTo>
                <a:cubicBezTo>
                  <a:pt x="f125" y="f122"/>
                  <a:pt x="f126" y="f127"/>
                  <a:pt x="f128" y="f129"/>
                </a:cubicBezTo>
                <a:cubicBezTo>
                  <a:pt x="f130" y="f131"/>
                  <a:pt x="f130" y="f131"/>
                  <a:pt x="f130" y="f131"/>
                </a:cubicBezTo>
                <a:cubicBezTo>
                  <a:pt x="f132" y="f133"/>
                  <a:pt x="f132" y="f134"/>
                  <a:pt x="f130" y="f135"/>
                </a:cubicBezTo>
                <a:cubicBezTo>
                  <a:pt x="f136" y="f137"/>
                  <a:pt x="f138" y="f139"/>
                  <a:pt x="f140" y="f141"/>
                </a:cubicBezTo>
                <a:lnTo>
                  <a:pt x="f142" y="f31"/>
                </a:lnTo>
                <a:lnTo>
                  <a:pt x="f143" y="f31"/>
                </a:lnTo>
                <a:cubicBezTo>
                  <a:pt x="f144" y="f31"/>
                  <a:pt x="f145" y="f31"/>
                  <a:pt x="f146" y="f31"/>
                </a:cubicBezTo>
                <a:cubicBezTo>
                  <a:pt x="f147" y="f31"/>
                  <a:pt x="f148" y="f70"/>
                  <a:pt x="f149" y="f68"/>
                </a:cubicBezTo>
                <a:cubicBezTo>
                  <a:pt x="f149" y="f68"/>
                  <a:pt x="f149" y="f68"/>
                  <a:pt x="f150" y="f151"/>
                </a:cubicBezTo>
                <a:cubicBezTo>
                  <a:pt x="f152" y="f153"/>
                  <a:pt x="f152" y="f154"/>
                  <a:pt x="f150" y="f155"/>
                </a:cubicBezTo>
                <a:cubicBezTo>
                  <a:pt x="f150" y="f155"/>
                  <a:pt x="f150" y="f155"/>
                  <a:pt x="f149" y="f156"/>
                </a:cubicBezTo>
                <a:cubicBezTo>
                  <a:pt x="f148" y="f157"/>
                  <a:pt x="f147" y="f7"/>
                  <a:pt x="f146" y="f7"/>
                </a:cubicBezTo>
                <a:cubicBezTo>
                  <a:pt x="f146" y="f7"/>
                  <a:pt x="f146" y="f7"/>
                  <a:pt x="f30" y="f7"/>
                </a:cubicBezTo>
                <a:cubicBezTo>
                  <a:pt x="f71" y="f7"/>
                  <a:pt x="f69" y="f157"/>
                  <a:pt x="f67" y="f156"/>
                </a:cubicBezTo>
                <a:cubicBezTo>
                  <a:pt x="f67" y="f156"/>
                  <a:pt x="f67" y="f156"/>
                  <a:pt x="f158" y="f155"/>
                </a:cubicBezTo>
                <a:cubicBezTo>
                  <a:pt x="f159" y="f154"/>
                  <a:pt x="f159" y="f153"/>
                  <a:pt x="f158" y="f151"/>
                </a:cubicBezTo>
                <a:cubicBezTo>
                  <a:pt x="f158" y="f151"/>
                  <a:pt x="f158" y="f151"/>
                  <a:pt x="f160" y="f161"/>
                </a:cubicBezTo>
                <a:lnTo>
                  <a:pt x="f162" y="f163"/>
                </a:lnTo>
                <a:lnTo>
                  <a:pt x="f164" y="f165"/>
                </a:lnTo>
                <a:cubicBezTo>
                  <a:pt x="f166" y="f167"/>
                  <a:pt x="f168" y="f169"/>
                  <a:pt x="f170" y="f171"/>
                </a:cubicBezTo>
                <a:cubicBezTo>
                  <a:pt x="f170" y="f171"/>
                  <a:pt x="f170" y="f171"/>
                  <a:pt x="f172" y="f173"/>
                </a:cubicBezTo>
                <a:cubicBezTo>
                  <a:pt x="f174" y="f175"/>
                  <a:pt x="f174" y="f176"/>
                  <a:pt x="f172" y="f177"/>
                </a:cubicBezTo>
                <a:cubicBezTo>
                  <a:pt x="f172" y="f177"/>
                  <a:pt x="f172" y="f177"/>
                  <a:pt x="f170" y="f78"/>
                </a:cubicBezTo>
                <a:cubicBezTo>
                  <a:pt x="f178" y="f76"/>
                  <a:pt x="f179" y="f5"/>
                  <a:pt x="f72" y="f5"/>
                </a:cubicBezTo>
                <a:close/>
              </a:path>
            </a:pathLst>
          </a:custGeom>
          <a:solidFill>
            <a:srgbClr val="7F7F7F">
              <a:alpha val="15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6" name="Afbeelding 2">
            <a:extLst>
              <a:ext uri="{FF2B5EF4-FFF2-40B4-BE49-F238E27FC236}">
                <a16:creationId xmlns:a16="http://schemas.microsoft.com/office/drawing/2014/main" id="{105AD2BE-902F-94C5-944B-810C883AE01E}"/>
              </a:ext>
            </a:extLst>
          </p:cNvPr>
          <p:cNvPicPr>
            <a:picLocks noChangeAspect="1"/>
          </p:cNvPicPr>
          <p:nvPr/>
        </p:nvPicPr>
        <p:blipFill>
          <a:blip r:embed="rId3"/>
          <a:stretch>
            <a:fillRect/>
          </a:stretch>
        </p:blipFill>
        <p:spPr>
          <a:xfrm>
            <a:off x="7535332" y="3376312"/>
            <a:ext cx="3217334" cy="675641"/>
          </a:xfrm>
          <a:prstGeom prst="rect">
            <a:avLst/>
          </a:prstGeom>
          <a:noFill/>
          <a:ln cap="flat">
            <a:noFill/>
          </a:ln>
        </p:spPr>
      </p:pic>
      <p:pic>
        <p:nvPicPr>
          <p:cNvPr id="7" name="Picture 6">
            <a:extLst>
              <a:ext uri="{FF2B5EF4-FFF2-40B4-BE49-F238E27FC236}">
                <a16:creationId xmlns:a16="http://schemas.microsoft.com/office/drawing/2014/main" id="{48C5EB6B-00C7-3DD7-E39D-B24729D1CDF9}"/>
              </a:ext>
            </a:extLst>
          </p:cNvPr>
          <p:cNvPicPr>
            <a:picLocks noChangeAspect="1"/>
          </p:cNvPicPr>
          <p:nvPr/>
        </p:nvPicPr>
        <p:blipFill>
          <a:blip r:embed="rId4"/>
          <a:stretch>
            <a:fillRect/>
          </a:stretch>
        </p:blipFill>
        <p:spPr>
          <a:xfrm>
            <a:off x="11069305" y="-9"/>
            <a:ext cx="1122691" cy="584201"/>
          </a:xfrm>
          <a:prstGeom prst="rect">
            <a:avLst/>
          </a:prstGeom>
          <a:noFill/>
          <a:ln cap="flat">
            <a:noFill/>
          </a:ln>
        </p:spPr>
      </p:pic>
      <p:pic>
        <p:nvPicPr>
          <p:cNvPr id="8" name="Picture 17" descr="Logo&#10;&#10;Description automatically generated">
            <a:extLst>
              <a:ext uri="{FF2B5EF4-FFF2-40B4-BE49-F238E27FC236}">
                <a16:creationId xmlns:a16="http://schemas.microsoft.com/office/drawing/2014/main" id="{1D73F5A2-1E09-E0E8-1611-8AC9AC66C460}"/>
              </a:ext>
            </a:extLst>
          </p:cNvPr>
          <p:cNvPicPr>
            <a:picLocks noChangeAspect="1"/>
          </p:cNvPicPr>
          <p:nvPr/>
        </p:nvPicPr>
        <p:blipFill>
          <a:blip r:embed="rId5"/>
          <a:stretch>
            <a:fillRect/>
          </a:stretch>
        </p:blipFill>
        <p:spPr>
          <a:xfrm>
            <a:off x="11282050" y="6465768"/>
            <a:ext cx="909946" cy="390302"/>
          </a:xfrm>
          <a:prstGeom prst="rect">
            <a:avLst/>
          </a:prstGeom>
          <a:noFill/>
          <a:ln cap="flat">
            <a:noFill/>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name="Slide987">
    <p:spTree>
      <p:nvGrpSpPr>
        <p:cNvPr id="1" name=""/>
        <p:cNvGrpSpPr/>
        <p:nvPr/>
      </p:nvGrpSpPr>
      <p:grpSpPr>
        <a:xfrm>
          <a:off x="0" y="0"/>
          <a:ext cx="0" cy="0"/>
          <a:chOff x="0" y="0"/>
          <a:chExt cx="0" cy="0"/>
        </a:xfrm>
      </p:grpSpPr>
      <p:sp>
        <p:nvSpPr>
          <p:cNvPr id="2" name="Rectangle 135">
            <a:extLst>
              <a:ext uri="{FF2B5EF4-FFF2-40B4-BE49-F238E27FC236}">
                <a16:creationId xmlns:a16="http://schemas.microsoft.com/office/drawing/2014/main" id="{59AA3D57-EBEB-35B7-029C-1EE1E1759090}"/>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Freeform: Shape 137">
            <a:extLst>
              <a:ext uri="{FF2B5EF4-FFF2-40B4-BE49-F238E27FC236}">
                <a16:creationId xmlns:a16="http://schemas.microsoft.com/office/drawing/2014/main" id="{24E93DC7-C9DE-15B5-A064-FFFC855F997A}"/>
              </a:ext>
            </a:extLst>
          </p:cNvPr>
          <p:cNvSpPr>
            <a:spLocks noMove="1" noResize="1"/>
          </p:cNvSpPr>
          <p:nvPr/>
        </p:nvSpPr>
        <p:spPr>
          <a:xfrm>
            <a:off x="0" y="0"/>
            <a:ext cx="12191996" cy="2083506"/>
          </a:xfrm>
          <a:custGeom>
            <a:avLst/>
            <a:gdLst>
              <a:gd name="f0" fmla="val 10800000"/>
              <a:gd name="f1" fmla="val 5400000"/>
              <a:gd name="f2" fmla="val 180"/>
              <a:gd name="f3" fmla="val w"/>
              <a:gd name="f4" fmla="val h"/>
              <a:gd name="f5" fmla="val 0"/>
              <a:gd name="f6" fmla="val 12191999"/>
              <a:gd name="f7" fmla="val 2083506"/>
              <a:gd name="f8" fmla="val 9429748"/>
              <a:gd name="f9" fmla="val 1"/>
              <a:gd name="f10" fmla="val 1164372"/>
              <a:gd name="f11" fmla="val 12147852"/>
              <a:gd name="f12" fmla="val 1163783"/>
              <a:gd name="f13" fmla="val 12063101"/>
              <a:gd name="f14" fmla="val 1189107"/>
              <a:gd name="f15" fmla="val 12045020"/>
              <a:gd name="f16" fmla="val 1156925"/>
              <a:gd name="f17" fmla="val 11993604"/>
              <a:gd name="f18" fmla="val 1153496"/>
              <a:gd name="f19" fmla="val 11954216"/>
              <a:gd name="f20" fmla="val 1165241"/>
              <a:gd name="f21" fmla="val 11911195"/>
              <a:gd name="f22" fmla="val 1167350"/>
              <a:gd name="f23" fmla="val 11865319"/>
              <a:gd name="f24" fmla="val 1176624"/>
              <a:gd name="f25" fmla="val 11822513"/>
              <a:gd name="f26" fmla="val 1184682"/>
              <a:gd name="f27" fmla="val 11766915"/>
              <a:gd name="f28" fmla="val 1201558"/>
              <a:gd name="f29" fmla="val 11718353"/>
              <a:gd name="f30" fmla="val 1209136"/>
              <a:gd name="f31" fmla="val 11675379"/>
              <a:gd name="f32" fmla="val 1217463"/>
              <a:gd name="f33" fmla="val 11638007"/>
              <a:gd name="f34" fmla="val 1216639"/>
              <a:gd name="f35" fmla="val 11609067"/>
              <a:gd name="f36" fmla="val 1218512"/>
              <a:gd name="f37" fmla="val 11597582"/>
              <a:gd name="f38" fmla="val 1221322"/>
              <a:gd name="f39" fmla="val 11554280"/>
              <a:gd name="f40" fmla="val 1243577"/>
              <a:gd name="f41" fmla="val 11545958"/>
              <a:gd name="f42" fmla="val 1240430"/>
              <a:gd name="f43" fmla="val 11445770"/>
              <a:gd name="f44" fmla="val 1225780"/>
              <a:gd name="f45" fmla="val 11425543"/>
              <a:gd name="f46" fmla="val 1230782"/>
              <a:gd name="f47" fmla="val 11413740"/>
              <a:gd name="f48" fmla="val 1222096"/>
              <a:gd name="f49" fmla="val 11398842"/>
              <a:gd name="f50" fmla="val 1227250"/>
              <a:gd name="f51" fmla="val 11367060"/>
              <a:gd name="f52" fmla="val 1233093"/>
              <a:gd name="f53" fmla="val 11269285"/>
              <a:gd name="f54" fmla="val 1263712"/>
              <a:gd name="f55" fmla="val 11240093"/>
              <a:gd name="f56" fmla="val 1266797"/>
              <a:gd name="f57" fmla="val 11197297"/>
              <a:gd name="f58" fmla="val 1273685"/>
              <a:gd name="f59" fmla="val 11181311"/>
              <a:gd name="f60" fmla="val 1272682"/>
              <a:gd name="f61" fmla="val 11141364"/>
              <a:gd name="f62" fmla="val 1288059"/>
              <a:gd name="f63" fmla="val 11099891"/>
              <a:gd name="f64" fmla="val 1305386"/>
              <a:gd name="f65" fmla="val 11051533"/>
              <a:gd name="f66" fmla="val 1319157"/>
              <a:gd name="f67" fmla="val 11015396"/>
              <a:gd name="f68" fmla="val 1353104"/>
              <a:gd name="f69" fmla="val 11009424"/>
              <a:gd name="f70" fmla="val 1362217"/>
              <a:gd name="f71" fmla="val 10992328"/>
              <a:gd name="f72" fmla="val 1361966"/>
              <a:gd name="f73" fmla="val 10973905"/>
              <a:gd name="f74" fmla="val 1365109"/>
              <a:gd name="f75" fmla="val 10955482"/>
              <a:gd name="f76" fmla="val 1368254"/>
              <a:gd name="f77" fmla="val 10907369"/>
              <a:gd name="f78" fmla="val 1372817"/>
              <a:gd name="f79" fmla="val 10904858"/>
              <a:gd name="f80" fmla="val 1371966"/>
              <a:gd name="f81" fmla="val 10880521"/>
              <a:gd name="f82" fmla="val 1379494"/>
              <a:gd name="f83" fmla="val 10873670"/>
              <a:gd name="f84" fmla="val 1399734"/>
              <a:gd name="f85" fmla="val 10827883"/>
              <a:gd name="f86" fmla="val 1410270"/>
              <a:gd name="f87" fmla="val 10790248"/>
              <a:gd name="f88" fmla="val 1415655"/>
              <a:gd name="f89" fmla="val 10724899"/>
              <a:gd name="f90" fmla="val 1420726"/>
              <a:gd name="f91" fmla="val 10690996"/>
              <a:gd name="f92" fmla="val 1426394"/>
              <a:gd name="f93" fmla="val 10676463"/>
              <a:gd name="f94" fmla="val 1423331"/>
              <a:gd name="f95" fmla="val 10634514"/>
              <a:gd name="f96" fmla="val 1436908"/>
              <a:gd name="f97" fmla="val 10624461"/>
              <a:gd name="f98" fmla="val 1444283"/>
              <a:gd name="f99" fmla="val 10601952"/>
              <a:gd name="f100" fmla="val 1468442"/>
              <a:gd name="f101" fmla="val 10536224"/>
              <a:gd name="f102" fmla="val 1460228"/>
              <a:gd name="f103" fmla="val 10517208"/>
              <a:gd name="f104" fmla="val 1478947"/>
              <a:gd name="f105" fmla="val 10509508"/>
              <a:gd name="f106" fmla="val 1482271"/>
              <a:gd name="f107" fmla="val 10505833"/>
              <a:gd name="f108" fmla="val 1468818"/>
              <a:gd name="f109" fmla="val 10497937"/>
              <a:gd name="f110" fmla="val 1469831"/>
              <a:gd name="f111" fmla="val 10471201"/>
              <a:gd name="f112" fmla="val 1486037"/>
              <a:gd name="f113" fmla="val 10448263"/>
              <a:gd name="f114" fmla="val 1478223"/>
              <a:gd name="f115" fmla="val 10388089"/>
              <a:gd name="f116" fmla="val 1507175"/>
              <a:gd name="f117" fmla="val 10350285"/>
              <a:gd name="f118" fmla="val 1513081"/>
              <a:gd name="f119" fmla="val 10383281"/>
              <a:gd name="f120" fmla="val 1526586"/>
              <a:gd name="f121" fmla="val 10333720"/>
              <a:gd name="f122" fmla="val 1515848"/>
              <a:gd name="f123" fmla="val 10286428"/>
              <a:gd name="f124" fmla="val 1526223"/>
              <a:gd name="f125" fmla="val 10174884"/>
              <a:gd name="f126" fmla="val 1550019"/>
              <a:gd name="f127" fmla="val 10104338"/>
              <a:gd name="f128" fmla="val 1569424"/>
              <a:gd name="f129" fmla="val 10066963"/>
              <a:gd name="f130" fmla="val 1581564"/>
              <a:gd name="f131" fmla="val 9967395"/>
              <a:gd name="f132" fmla="val 1605712"/>
              <a:gd name="f133" fmla="val 9910445"/>
              <a:gd name="f134" fmla="val 1632275"/>
              <a:gd name="f135" fmla="val 9856131"/>
              <a:gd name="f136" fmla="val 1644130"/>
              <a:gd name="f137" fmla="val 9831118"/>
              <a:gd name="f138" fmla="val 1689967"/>
              <a:gd name="f139" fmla="val 9770872"/>
              <a:gd name="f140" fmla="val 1688088"/>
              <a:gd name="f141" fmla="val 9769882"/>
              <a:gd name="f142" fmla="val 1691843"/>
              <a:gd name="f143" fmla="val 9737016"/>
              <a:gd name="f144" fmla="val 1697044"/>
              <a:gd name="f145" fmla="val 9733849"/>
              <a:gd name="f146" fmla="val 1700034"/>
              <a:gd name="f147" fmla="val 9703714"/>
              <a:gd name="f148" fmla="val 1730093"/>
              <a:gd name="f149" fmla="val 9698351"/>
              <a:gd name="f150" fmla="val 1730377"/>
              <a:gd name="f151" fmla="val 9632895"/>
              <a:gd name="f152" fmla="val 1736363"/>
              <a:gd name="f153" fmla="val 9569107"/>
              <a:gd name="f154" fmla="val 1741010"/>
              <a:gd name="f155" fmla="val 9558961"/>
              <a:gd name="f156" fmla="val 1745882"/>
              <a:gd name="f157" fmla="val 9548028"/>
              <a:gd name="f158" fmla="val 1750646"/>
              <a:gd name="f159" fmla="val 9536451"/>
              <a:gd name="f160" fmla="val 1755120"/>
              <a:gd name="f161" fmla="val 9529385"/>
              <a:gd name="f162" fmla="val 1757515"/>
              <a:gd name="f163" fmla="val 9498527"/>
              <a:gd name="f164" fmla="val 1753117"/>
              <a:gd name="f165" fmla="val 9436642"/>
              <a:gd name="f166" fmla="val 1755478"/>
              <a:gd name="f167" fmla="val 1756317"/>
              <a:gd name="f168" fmla="val 1768745"/>
              <a:gd name="f169" fmla="val 9425802"/>
              <a:gd name="f170" fmla="val 1769273"/>
              <a:gd name="f171" fmla="val 9390751"/>
              <a:gd name="f172" fmla="val 1773262"/>
              <a:gd name="f173" fmla="val 9371406"/>
              <a:gd name="f174" fmla="val 1773457"/>
              <a:gd name="f175" fmla="val 9349763"/>
              <a:gd name="f176" fmla="val 1776107"/>
              <a:gd name="f177" fmla="val 9314721"/>
              <a:gd name="f178" fmla="val 1782260"/>
              <a:gd name="f179" fmla="val 9277650"/>
              <a:gd name="f180" fmla="val 1796217"/>
              <a:gd name="f181" fmla="val 9256503"/>
              <a:gd name="f182" fmla="val 1800699"/>
              <a:gd name="f183" fmla="val 9222873"/>
              <a:gd name="f184" fmla="val 1803003"/>
              <a:gd name="f185" fmla="val 9224095"/>
              <a:gd name="f186" fmla="val 1807355"/>
              <a:gd name="f187" fmla="val 9211603"/>
              <a:gd name="f188" fmla="val 1807675"/>
              <a:gd name="f189" fmla="val 9183719"/>
              <a:gd name="f190" fmla="val 1807781"/>
              <a:gd name="f191" fmla="val 9166319"/>
              <a:gd name="f192" fmla="val 1808439"/>
              <a:gd name="f193" fmla="val 9117935"/>
              <a:gd name="f194" fmla="val 1807396"/>
              <a:gd name="f195" fmla="val 9100221"/>
              <a:gd name="f196" fmla="val 1808989"/>
              <a:gd name="f197" fmla="val 9095111"/>
              <a:gd name="f198" fmla="val 1813630"/>
              <a:gd name="f199" fmla="val 9087224"/>
              <a:gd name="f200" fmla="val 1816160"/>
              <a:gd name="f201" fmla="val 9077439"/>
              <a:gd name="f202" fmla="val 1817333"/>
              <a:gd name="f203" fmla="val 9055889"/>
              <a:gd name="f204" fmla="val 1817464"/>
              <a:gd name="f205" fmla="val 8930912"/>
              <a:gd name="f206" fmla="val 1828648"/>
              <a:gd name="f207" fmla="val 8913729"/>
              <a:gd name="f208" fmla="val 1829483"/>
              <a:gd name="f209" fmla="val 8904423"/>
              <a:gd name="f210" fmla="val 1833234"/>
              <a:gd name="f211" fmla="val 8897319"/>
              <a:gd name="f212" fmla="val 1833982"/>
              <a:gd name="f213" fmla="val 8876911"/>
              <a:gd name="f214" fmla="val 1833498"/>
              <a:gd name="f215" fmla="val 8871099"/>
              <a:gd name="f216" fmla="val 1833979"/>
              <a:gd name="f217" fmla="val 8869557"/>
              <a:gd name="f218" fmla="val 1836113"/>
              <a:gd name="f219" fmla="val 8851043"/>
              <a:gd name="f220" fmla="val 1839524"/>
              <a:gd name="f221" fmla="val 8781405"/>
              <a:gd name="f222" fmla="val 1850882"/>
              <a:gd name="f223" fmla="val 8760021"/>
              <a:gd name="f224" fmla="val 1854442"/>
              <a:gd name="f225" fmla="val 8755749"/>
              <a:gd name="f226" fmla="val 1851161"/>
              <a:gd name="f227" fmla="val 8746183"/>
              <a:gd name="f228" fmla="val 1856343"/>
              <a:gd name="f229" fmla="val 8741254"/>
              <a:gd name="f230" fmla="val 1857469"/>
              <a:gd name="f231" fmla="val 8740491"/>
              <a:gd name="f232" fmla="val 1855259"/>
              <a:gd name="f233" fmla="val 8728559"/>
              <a:gd name="f234" fmla="val 1854585"/>
              <a:gd name="f235" fmla="val 8725039"/>
              <a:gd name="f236" fmla="val 1856552"/>
              <a:gd name="f237" fmla="val 8641157"/>
              <a:gd name="f238" fmla="val 1867333"/>
              <a:gd name="f239" fmla="val 8683145"/>
              <a:gd name="f240" fmla="val 1845054"/>
              <a:gd name="f241" fmla="val 8635265"/>
              <a:gd name="f242" fmla="val 1859168"/>
              <a:gd name="f243" fmla="val 8626795"/>
              <a:gd name="f244" fmla="val 1860103"/>
              <a:gd name="f245" fmla="val 8619931"/>
              <a:gd name="f246" fmla="val 1859212"/>
              <a:gd name="f247" fmla="val 8613911"/>
              <a:gd name="f248" fmla="val 1857561"/>
              <a:gd name="f249" fmla="val 8604931"/>
              <a:gd name="f250" fmla="val 1854170"/>
              <a:gd name="f251" fmla="val 8570171"/>
              <a:gd name="f252" fmla="val 1860579"/>
              <a:gd name="f253" fmla="val 8553049"/>
              <a:gd name="f254" fmla="val 1862813"/>
              <a:gd name="f255" fmla="val 8535028"/>
              <a:gd name="f256" fmla="val 1864294"/>
              <a:gd name="f257" fmla="val 8516537"/>
              <a:gd name="f258" fmla="val 1864971"/>
              <a:gd name="f259" fmla="val 8512388"/>
              <a:gd name="f260" fmla="val 1860455"/>
              <a:gd name="f261" fmla="val 8497874"/>
              <a:gd name="f262" fmla="val 1866870"/>
              <a:gd name="f263" fmla="val 8491046"/>
              <a:gd name="f264" fmla="val 1868141"/>
              <a:gd name="f265" fmla="val 8490975"/>
              <a:gd name="f266" fmla="val 1865191"/>
              <a:gd name="f267" fmla="val 8475847"/>
              <a:gd name="f268" fmla="val 1863778"/>
              <a:gd name="f269" fmla="val 8470478"/>
              <a:gd name="f270" fmla="val 1866216"/>
              <a:gd name="f271" fmla="val 8357654"/>
              <a:gd name="f272" fmla="val 1876758"/>
              <a:gd name="f273" fmla="val 8421139"/>
              <a:gd name="f274" fmla="val 1849210"/>
              <a:gd name="f275" fmla="val 8353433"/>
              <a:gd name="f276" fmla="val 1865729"/>
              <a:gd name="f277" fmla="val 8347675"/>
              <a:gd name="f278" fmla="val 1865075"/>
              <a:gd name="f279" fmla="val 8343939"/>
              <a:gd name="f280" fmla="val 1865677"/>
              <a:gd name="f281" fmla="val 8309852"/>
              <a:gd name="f282" fmla="val 1870841"/>
              <a:gd name="f283" fmla="val 8272587"/>
              <a:gd name="f284" fmla="val 1875809"/>
              <a:gd name="f285" fmla="val 8221566"/>
              <a:gd name="f286" fmla="val 1881148"/>
              <a:gd name="f287" fmla="val 8158043"/>
              <a:gd name="f288" fmla="val 1892960"/>
              <a:gd name="f289" fmla="val 8095547"/>
              <a:gd name="f290" fmla="val 1914042"/>
              <a:gd name="f291" fmla="val 8066095"/>
              <a:gd name="f292" fmla="val 1919902"/>
              <a:gd name="f293" fmla="val 8058949"/>
              <a:gd name="f294" fmla="val 1919234"/>
              <a:gd name="f295" fmla="val 8051921"/>
              <a:gd name="f296" fmla="val 1917862"/>
              <a:gd name="f297" fmla="val 8044849"/>
              <a:gd name="f298" fmla="val 1916308"/>
              <a:gd name="f299" fmla="val 8041142"/>
              <a:gd name="f300" fmla="val 1915506"/>
              <a:gd name="f301" fmla="val 8022159"/>
              <a:gd name="f302" fmla="val 1911521"/>
              <a:gd name="f303" fmla="val 7944932"/>
              <a:gd name="f304" fmla="val 1917265"/>
              <a:gd name="f305" fmla="val 7879011"/>
              <a:gd name="f306" fmla="val 1928570"/>
              <a:gd name="f307" fmla="val 7865529"/>
              <a:gd name="f308" fmla="val 1934399"/>
              <a:gd name="f309" fmla="val 7774801"/>
              <a:gd name="f310" fmla="val 1947969"/>
              <a:gd name="f311" fmla="val 7748398"/>
              <a:gd name="f312" fmla="val 1955982"/>
              <a:gd name="f313" fmla="val 7740684"/>
              <a:gd name="f314" fmla="val 1955717"/>
              <a:gd name="f315" fmla="val 7728362"/>
              <a:gd name="f316" fmla="val 1958584"/>
              <a:gd name="f317" fmla="val 7714099"/>
              <a:gd name="f318" fmla="val 1968442"/>
              <a:gd name="f319" fmla="val 7712976"/>
              <a:gd name="f320" fmla="val 1960442"/>
              <a:gd name="f321" fmla="val 7699956"/>
              <a:gd name="f322" fmla="val 1966104"/>
              <a:gd name="f323" fmla="val 7684158"/>
              <a:gd name="f324" fmla="val 1962927"/>
              <a:gd name="f325" fmla="val 7674684"/>
              <a:gd name="f326" fmla="val 1962643"/>
              <a:gd name="f327" fmla="val 7652105"/>
              <a:gd name="f328" fmla="val 1963177"/>
              <a:gd name="f329" fmla="val 7643109"/>
              <a:gd name="f330" fmla="val 1964400"/>
              <a:gd name="f331" fmla="val 7630180"/>
              <a:gd name="f332" fmla="val 1970266"/>
              <a:gd name="f333" fmla="val 7609131"/>
              <a:gd name="f334" fmla="val 1971774"/>
              <a:gd name="f335" fmla="val 7596694"/>
              <a:gd name="f336" fmla="val 1971644"/>
              <a:gd name="f337" fmla="val 7570258"/>
              <a:gd name="f338" fmla="val 1969757"/>
              <a:gd name="f339" fmla="val 7555555"/>
              <a:gd name="f340" fmla="val 1969491"/>
              <a:gd name="f341" fmla="val 7541460"/>
              <a:gd name="f342" fmla="val 1966540"/>
              <a:gd name="f343" fmla="val 7530571"/>
              <a:gd name="f344" fmla="val 1964848"/>
              <a:gd name="f345" fmla="val 7520919"/>
              <a:gd name="f346" fmla="val 1970177"/>
              <a:gd name="f347" fmla="val 7500295"/>
              <a:gd name="f348" fmla="val 1966884"/>
              <a:gd name="f349" fmla="val 7480780"/>
              <a:gd name="f350" fmla="val 1949401"/>
              <a:gd name="f351" fmla="val 7456258"/>
              <a:gd name="f352" fmla="val 1960468"/>
              <a:gd name="f353" fmla="val 7434946"/>
              <a:gd name="f354" fmla="val 1957506"/>
              <a:gd name="f355" fmla="val 7435772"/>
              <a:gd name="f356" fmla="val 1952500"/>
              <a:gd name="f357" fmla="val 7393047"/>
              <a:gd name="f358" fmla="val 1952408"/>
              <a:gd name="f359" fmla="val 7356520"/>
              <a:gd name="f360" fmla="val 1952860"/>
              <a:gd name="f361" fmla="val 7236307"/>
              <a:gd name="f362" fmla="val 1958626"/>
              <a:gd name="f363" fmla="val 7199912"/>
              <a:gd name="f364" fmla="val 1959913"/>
              <a:gd name="f365" fmla="val 7176501"/>
              <a:gd name="f366" fmla="val 1959942"/>
              <a:gd name="f367" fmla="val 7160098"/>
              <a:gd name="f368" fmla="val 1958343"/>
              <a:gd name="f369" fmla="val 7146774"/>
              <a:gd name="f370" fmla="val 1956641"/>
              <a:gd name="f371" fmla="val 7122244"/>
              <a:gd name="f372" fmla="val 1953891"/>
              <a:gd name="f373" fmla="val 7032241"/>
              <a:gd name="f374" fmla="val 1962723"/>
              <a:gd name="f375" fmla="val 6997214"/>
              <a:gd name="f376" fmla="val 1965198"/>
              <a:gd name="f377" fmla="val 6963725"/>
              <a:gd name="f378" fmla="val 1968396"/>
              <a:gd name="f379" fmla="val 6941492"/>
              <a:gd name="f380" fmla="val 1976868"/>
              <a:gd name="f381" fmla="val 6947015"/>
              <a:gd name="f382" fmla="val 1970398"/>
              <a:gd name="f383" fmla="val 6923088"/>
              <a:gd name="f384" fmla="val 1965379"/>
              <a:gd name="f385" fmla="val 6906514"/>
              <a:gd name="f386" fmla="val 1968589"/>
              <a:gd name="f387" fmla="val 6925890"/>
              <a:gd name="f388" fmla="val 1943204"/>
              <a:gd name="f389" fmla="val 6840983"/>
              <a:gd name="f390" fmla="val 1991464"/>
              <a:gd name="f391" fmla="val 6826395"/>
              <a:gd name="f392" fmla="val 1974141"/>
              <a:gd name="f393" fmla="val 6825676"/>
              <a:gd name="f394" fmla="val 1990223"/>
              <a:gd name="f395" fmla="val 6751393"/>
              <a:gd name="f396" fmla="val 2017492"/>
              <a:gd name="f397" fmla="val 6716431"/>
              <a:gd name="f398" fmla="val 2004297"/>
              <a:gd name="f399" fmla="val 6663167"/>
              <a:gd name="f400" fmla="val 2007518"/>
              <a:gd name="f401" fmla="val 6625450"/>
              <a:gd name="f402" fmla="val 2020811"/>
              <a:gd name="f403" fmla="val 6569607"/>
              <a:gd name="f404" fmla="val 2015496"/>
              <a:gd name="f405" fmla="val 6567874"/>
              <a:gd name="f406" fmla="val 2017648"/>
              <a:gd name="f407" fmla="val 6565034"/>
              <a:gd name="f408" fmla="val 2019449"/>
              <a:gd name="f409" fmla="val 6561430"/>
              <a:gd name="f410" fmla="val 2020996"/>
              <a:gd name="f411" fmla="val 6549371"/>
              <a:gd name="f412" fmla="val 2024747"/>
              <a:gd name="f413" fmla="val 6547040"/>
              <a:gd name="f414" fmla="val 2024474"/>
              <a:gd name="f415" fmla="val 6537882"/>
              <a:gd name="f416" fmla="val 2024425"/>
              <a:gd name="f417" fmla="val 6533193"/>
              <a:gd name="f418" fmla="val 2025332"/>
              <a:gd name="f419" fmla="val 6530482"/>
              <a:gd name="f420" fmla="val 2026659"/>
              <a:gd name="f421" fmla="val 6528565"/>
              <a:gd name="f422" fmla="val 2028600"/>
              <a:gd name="f423" fmla="val 6517741"/>
              <a:gd name="f424" fmla="val 2030558"/>
              <a:gd name="f425" fmla="val 6497855"/>
              <a:gd name="f426" fmla="val 2035650"/>
              <a:gd name="f427" fmla="val 6492785"/>
              <a:gd name="f428" fmla="val 2035444"/>
              <a:gd name="f429" fmla="val 6460692"/>
              <a:gd name="f430" fmla="val 2041321"/>
              <a:gd name="f431" fmla="val 6459609"/>
              <a:gd name="f432" fmla="val 2040851"/>
              <a:gd name="f433" fmla="val 6456451"/>
              <a:gd name="f434" fmla="val 2039933"/>
              <a:gd name="f435" fmla="val 6452734"/>
              <a:gd name="f436" fmla="val 2039508"/>
              <a:gd name="f437" fmla="val 6447765"/>
              <a:gd name="f438" fmla="val 2040102"/>
              <a:gd name="f439" fmla="val 6446007"/>
              <a:gd name="f440" fmla="val 2031126"/>
              <a:gd name="f441" fmla="val 6441093"/>
              <a:gd name="f442" fmla="val 2037380"/>
              <a:gd name="f443" fmla="val 6426590"/>
              <a:gd name="f444" fmla="val 2039928"/>
              <a:gd name="f445" fmla="val 6423606"/>
              <a:gd name="f446" fmla="val 2033241"/>
              <a:gd name="f447" fmla="val 6413230"/>
              <a:gd name="f448" fmla="val 2032925"/>
              <a:gd name="f449" fmla="val 6401693"/>
              <a:gd name="f450" fmla="val 2033537"/>
              <a:gd name="f451" fmla="val 6387141"/>
              <a:gd name="f452" fmla="val 2033161"/>
              <a:gd name="f453" fmla="val 6357846"/>
              <a:gd name="f454" fmla="val 2036782"/>
              <a:gd name="f455" fmla="val 6342914"/>
              <a:gd name="f456" fmla="val 2037585"/>
              <a:gd name="f457" fmla="val 6336300"/>
              <a:gd name="f458" fmla="val 2038781"/>
              <a:gd name="f459" fmla="val 6317178"/>
              <a:gd name="f460" fmla="val 2038968"/>
              <a:gd name="f461" fmla="val 6161427"/>
              <a:gd name="f462" fmla="val 2047338"/>
              <a:gd name="f463" fmla="val 6147824"/>
              <a:gd name="f464" fmla="val 2057658"/>
              <a:gd name="f465" fmla="val 6118908"/>
              <a:gd name="f466" fmla="val 2077615"/>
              <a:gd name="f467" fmla="val 6097339"/>
              <a:gd name="f468" fmla="val 2082438"/>
              <a:gd name="f469" fmla="val 6090149"/>
              <a:gd name="f470" fmla="val 2084046"/>
              <a:gd name="f471" fmla="val 6083776"/>
              <a:gd name="f472" fmla="val 2083972"/>
              <a:gd name="f473" fmla="val 6079059"/>
              <a:gd name="f474" fmla="val 2081299"/>
              <a:gd name="f475" fmla="val 6063900"/>
              <a:gd name="f476" fmla="val 2082334"/>
              <a:gd name="f477" fmla="val 6011621"/>
              <a:gd name="f478" fmla="val 2084537"/>
              <a:gd name="f479" fmla="val 5998439"/>
              <a:gd name="f480" fmla="val 2070958"/>
              <a:gd name="f481" fmla="val 5976443"/>
              <a:gd name="f482" fmla="val 2071759"/>
              <a:gd name="f483" fmla="val 5925514"/>
              <a:gd name="f484" fmla="val 2069780"/>
              <a:gd name="f485" fmla="val 5904290"/>
              <a:gd name="f486" fmla="val 2070255"/>
              <a:gd name="f487" fmla="val 5871515"/>
              <a:gd name="f488" fmla="val 2066244"/>
              <a:gd name="f489" fmla="val 5843986"/>
              <a:gd name="f490" fmla="val 2088249"/>
              <a:gd name="f491" fmla="val 5814867"/>
              <a:gd name="f492" fmla="val 2079032"/>
              <a:gd name="f493" fmla="val 5792003"/>
              <a:gd name="f494" fmla="val 2070559"/>
              <a:gd name="f495" fmla="val 5750009"/>
              <a:gd name="f496" fmla="val 2076273"/>
              <a:gd name="f497" fmla="val 5725743"/>
              <a:gd name="f498" fmla="val 2070558"/>
              <a:gd name="f499" fmla="val 5716432"/>
              <a:gd name="f500" fmla="val 2058355"/>
              <a:gd name="f501" fmla="val 5667424"/>
              <a:gd name="f502" fmla="val 2047322"/>
              <a:gd name="f503" fmla="val 5650546"/>
              <a:gd name="f504" fmla="val 2052412"/>
              <a:gd name="f505" fmla="val 5614627"/>
              <a:gd name="f506" fmla="val 2046084"/>
              <a:gd name="f507" fmla="val 5608108"/>
              <a:gd name="f508" fmla="val 2028306"/>
              <a:gd name="f509" fmla="val 5581284"/>
              <a:gd name="f510" fmla="val 2023175"/>
              <a:gd name="f511" fmla="val 5572593"/>
              <a:gd name="f512" fmla="val 2018391"/>
              <a:gd name="f513" fmla="val 5548580"/>
              <a:gd name="f514" fmla="val 2016951"/>
              <a:gd name="f515" fmla="val 5523726"/>
              <a:gd name="f516" fmla="val 2017783"/>
              <a:gd name="f517" fmla="val 5498337"/>
              <a:gd name="f518" fmla="val 2019663"/>
              <a:gd name="f519" fmla="val 5471173"/>
              <a:gd name="f520" fmla="val 2018786"/>
              <a:gd name="f521" fmla="val 5447687"/>
              <a:gd name="f522" fmla="val 2003020"/>
              <a:gd name="f523" fmla="val 5353807"/>
              <a:gd name="f524" fmla="val 2022324"/>
              <a:gd name="f525" fmla="val 5340320"/>
              <a:gd name="f526" fmla="val 2037611"/>
              <a:gd name="f527" fmla="val 5340015"/>
              <a:gd name="f528" fmla="val 2024215"/>
              <a:gd name="f529" fmla="val 5271937"/>
              <a:gd name="f530" fmla="val 2042455"/>
              <a:gd name="f531" fmla="val 5254376"/>
              <a:gd name="f532" fmla="val 2042928"/>
              <a:gd name="f533" fmla="val 5248522"/>
              <a:gd name="f534" fmla="val 2043086"/>
              <a:gd name="f535" fmla="val 5248281"/>
              <a:gd name="f536" fmla="val 2041270"/>
              <a:gd name="f537" fmla="val 5258035"/>
              <a:gd name="f538" fmla="val 2035649"/>
              <a:gd name="f539" fmla="val 5239374"/>
              <a:gd name="f540" fmla="val 2037214"/>
              <a:gd name="f541" fmla="val 5220112"/>
              <a:gd name="f542" fmla="val 2030252"/>
              <a:gd name="f543" fmla="val 5230622"/>
              <a:gd name="f544" fmla="val 2024576"/>
              <a:gd name="f545" fmla="val 5173932"/>
              <a:gd name="f546" fmla="val 2036724"/>
              <a:gd name="f547" fmla="val 5090262"/>
              <a:gd name="f548" fmla="val 2024645"/>
              <a:gd name="f549" fmla="val 5026203"/>
              <a:gd name="f550" fmla="val 2030162"/>
              <a:gd name="f551" fmla="val 4991280"/>
              <a:gd name="f552" fmla="val 2016814"/>
              <a:gd name="f553" fmla="val 5010212"/>
              <a:gd name="f554" fmla="val 2029164"/>
              <a:gd name="f555" fmla="val 4973988"/>
              <a:gd name="f556" fmla="val 2026668"/>
              <a:gd name="f557" fmla="val 4983896"/>
              <a:gd name="f558" fmla="val 2038955"/>
              <a:gd name="f559" fmla="val 4930012"/>
              <a:gd name="f560" fmla="val 2019774"/>
              <a:gd name="f561" fmla="val 4928030"/>
              <a:gd name="f562" fmla="val 2033642"/>
              <a:gd name="f563" fmla="val 4921501"/>
              <a:gd name="f564" fmla="val 2032748"/>
              <a:gd name="f565" fmla="val 4915238"/>
              <a:gd name="f566" fmla="val 2031445"/>
              <a:gd name="f567" fmla="val 4908970"/>
              <a:gd name="f568" fmla="val 2030033"/>
              <a:gd name="f569" fmla="val 4905679"/>
              <a:gd name="f570" fmla="val 2029300"/>
              <a:gd name="f571" fmla="val 4892525"/>
              <a:gd name="f572" fmla="val 2028768"/>
              <a:gd name="f573" fmla="val 4888818"/>
              <a:gd name="f574" fmla="val 2025619"/>
              <a:gd name="f575" fmla="val 4869018"/>
              <a:gd name="f576" fmla="val 2022668"/>
              <a:gd name="f577" fmla="val 4861602"/>
              <a:gd name="f578" fmla="val 2022028"/>
              <a:gd name="f579" fmla="val 4853622"/>
              <a:gd name="f580" fmla="val 2021880"/>
              <a:gd name="f581" fmla="val 4844804"/>
              <a:gd name="f582" fmla="val 2022527"/>
              <a:gd name="f583" fmla="val 4823110"/>
              <a:gd name="f584" fmla="val 2028022"/>
              <a:gd name="f585" fmla="val 4789330"/>
              <a:gd name="f586" fmla="val 2021287"/>
              <a:gd name="f587" fmla="val 4758778"/>
              <a:gd name="f588" fmla="val 2021694"/>
              <a:gd name="f589" fmla="val 4744748"/>
              <a:gd name="f590" fmla="val 2023396"/>
              <a:gd name="f591" fmla="val 4698956"/>
              <a:gd name="f592" fmla="val 2020558"/>
              <a:gd name="f593" fmla="val 4685921"/>
              <a:gd name="f594" fmla="val 2020008"/>
              <a:gd name="f595" fmla="val 4672392"/>
              <a:gd name="f596" fmla="val 2019718"/>
              <a:gd name="f597" fmla="val 4658147"/>
              <a:gd name="f598" fmla="val 2019920"/>
              <a:gd name="f599" fmla="val 4631706"/>
              <a:gd name="f600" fmla="val 2021274"/>
              <a:gd name="f601" fmla="val 4624776"/>
              <a:gd name="f602" fmla="val 2020152"/>
              <a:gd name="f603" fmla="val 4612703"/>
              <a:gd name="f604" fmla="val 2020277"/>
              <a:gd name="f605" fmla="val 4596727"/>
              <a:gd name="f606" fmla="val 2024226"/>
              <a:gd name="f607" fmla="val 4598150"/>
              <a:gd name="f608" fmla="val 2019429"/>
              <a:gd name="f609" fmla="val 4584588"/>
              <a:gd name="f610" fmla="val 2021092"/>
              <a:gd name="f611" fmla="val 4571203"/>
              <a:gd name="f612" fmla="val 2017263"/>
              <a:gd name="f613" fmla="val 4569736"/>
              <a:gd name="f614" fmla="val 2016374"/>
              <a:gd name="f615" fmla="val 4568633"/>
              <a:gd name="f616" fmla="val 2015427"/>
              <a:gd name="f617" fmla="val 4567930"/>
              <a:gd name="f618" fmla="val 2014458"/>
              <a:gd name="f619" fmla="val 4548984"/>
              <a:gd name="f620" fmla="val 2015717"/>
              <a:gd name="f621" fmla="val 4533451"/>
              <a:gd name="f622" fmla="val 2012976"/>
              <a:gd name="f623" fmla="val 4519910"/>
              <a:gd name="f624" fmla="val 2014768"/>
              <a:gd name="f625" fmla="val 4514290"/>
              <a:gd name="f626" fmla="val 2014364"/>
              <a:gd name="f627" fmla="val 4500320"/>
              <a:gd name="f628" fmla="val 2013007"/>
              <a:gd name="f629" fmla="val 4493159"/>
              <a:gd name="f630" fmla="val 2012056"/>
              <a:gd name="f631" fmla="val 4485144"/>
              <a:gd name="f632" fmla="val 2010910"/>
              <a:gd name="f633" fmla="val 4476219"/>
              <a:gd name="f634" fmla="val 2009993"/>
              <a:gd name="f635" fmla="val 4468701"/>
              <a:gd name="f636" fmla="val 2009574"/>
              <a:gd name="f637" fmla="val 4452333"/>
              <a:gd name="f638" fmla="val 2004964"/>
              <a:gd name="f639" fmla="val 4440422"/>
              <a:gd name="f640" fmla="val 2001479"/>
              <a:gd name="f641" fmla="val 4431048"/>
              <a:gd name="f642" fmla="val 1999130"/>
              <a:gd name="f643" fmla="val 4420644"/>
              <a:gd name="f644" fmla="val 2001021"/>
              <a:gd name="f645" fmla="val 4402911"/>
              <a:gd name="f646" fmla="val 1996519"/>
              <a:gd name="f647" fmla="val 4390524"/>
              <a:gd name="f648" fmla="val 1983900"/>
              <a:gd name="f649" fmla="val 4364856"/>
              <a:gd name="f650" fmla="val 1987267"/>
              <a:gd name="f651" fmla="val 4372645"/>
              <a:gd name="f652" fmla="val 1981550"/>
              <a:gd name="f653" fmla="val 4336350"/>
              <a:gd name="f654" fmla="val 1986575"/>
              <a:gd name="f655" fmla="val 4332062"/>
              <a:gd name="f656" fmla="val 1980703"/>
              <a:gd name="f657" fmla="val 4330083"/>
              <a:gd name="f658" fmla="val 1975974"/>
              <a:gd name="f659" fmla="val 4318612"/>
              <a:gd name="f660" fmla="val 1976397"/>
              <a:gd name="f661" fmla="val 4309876"/>
              <a:gd name="f662" fmla="val 1974653"/>
              <a:gd name="f663" fmla="val 4303650"/>
              <a:gd name="f664" fmla="val 1969824"/>
              <a:gd name="f665" fmla="val 4259693"/>
              <a:gd name="f666" fmla="val 1965414"/>
              <a:gd name="f667" fmla="val 4244391"/>
              <a:gd name="f668" fmla="val 1966109"/>
              <a:gd name="f669" fmla="val 4201255"/>
              <a:gd name="f670" fmla="val 1970914"/>
              <a:gd name="f671" fmla="val 4166558"/>
              <a:gd name="f672" fmla="val 1951471"/>
              <a:gd name="f673" fmla="val 4132071"/>
              <a:gd name="f674" fmla="val 1954813"/>
              <a:gd name="f675" fmla="val 4123041"/>
              <a:gd name="f676" fmla="val 1954358"/>
              <a:gd name="f677" fmla="val 4115554"/>
              <a:gd name="f678" fmla="val 1953263"/>
              <a:gd name="f679" fmla="val 4109069"/>
              <a:gd name="f680" fmla="val 1951778"/>
              <a:gd name="f681" fmla="val 4092908"/>
              <a:gd name="f682" fmla="val 1946662"/>
              <a:gd name="f683" fmla="val 4092707"/>
              <a:gd name="f684" fmla="val 1945539"/>
              <a:gd name="f685" fmla="val 4092506"/>
              <a:gd name="f686" fmla="val 1944415"/>
              <a:gd name="f687" fmla="val 4092306"/>
              <a:gd name="f688" fmla="val 1943291"/>
              <a:gd name="f689" fmla="val 4080234"/>
              <a:gd name="f690" fmla="val 1941219"/>
              <a:gd name="f691" fmla="val 4077778"/>
              <a:gd name="f692" fmla="val 1940145"/>
              <a:gd name="f693" fmla="val 4073105"/>
              <a:gd name="f694" fmla="val 1938081"/>
              <a:gd name="f695" fmla="val 4068339"/>
              <a:gd name="f696" fmla="val 1936119"/>
              <a:gd name="f697" fmla="val 4062936"/>
              <a:gd name="f698" fmla="val 1934506"/>
              <a:gd name="f699" fmla="val 4048082"/>
              <a:gd name="f700" fmla="val 1947155"/>
              <a:gd name="f701" fmla="val 4014523"/>
              <a:gd name="f702" fmla="val 1922869"/>
              <a:gd name="f703" fmla="val 4012506"/>
              <a:gd name="f704" fmla="val 1935475"/>
              <a:gd name="f705" fmla="val 3980228"/>
              <a:gd name="f706" fmla="val 1928812"/>
              <a:gd name="f707" fmla="val 3986775"/>
              <a:gd name="f708" fmla="val 1942559"/>
              <a:gd name="f709" fmla="val 3965880"/>
              <a:gd name="f710" fmla="val 1925968"/>
              <a:gd name="f711" fmla="val 3899515"/>
              <a:gd name="f712" fmla="val 1923414"/>
              <a:gd name="f713" fmla="val 3830855"/>
              <a:gd name="f714" fmla="val 1902158"/>
              <a:gd name="f715" fmla="val 3765338"/>
              <a:gd name="f716" fmla="val 1906649"/>
              <a:gd name="f717" fmla="val 3780686"/>
              <a:gd name="f718" fmla="val 1902635"/>
              <a:gd name="f719" fmla="val 3768784"/>
              <a:gd name="f720" fmla="val 1893856"/>
              <a:gd name="f721" fmla="val 3749493"/>
              <a:gd name="f722" fmla="val 1893071"/>
              <a:gd name="f723" fmla="val 3807776"/>
              <a:gd name="f724" fmla="val 1876857"/>
              <a:gd name="f725" fmla="val 3656400"/>
              <a:gd name="f726" fmla="val 1898030"/>
              <a:gd name="f727" fmla="val 3672704"/>
              <a:gd name="f728" fmla="val 1881383"/>
              <a:gd name="f729" fmla="val 3645532"/>
              <a:gd name="f730" fmla="val 1893973"/>
              <a:gd name="f731" fmla="val 3537791"/>
              <a:gd name="f732" fmla="val 1900656"/>
              <a:gd name="f733" fmla="val 3530082"/>
              <a:gd name="f734" fmla="val 1883187"/>
              <a:gd name="f735" fmla="val 3479808"/>
              <a:gd name="f736" fmla="val 1875044"/>
              <a:gd name="f737" fmla="val 3426017"/>
              <a:gd name="f738" fmla="val 1877998"/>
              <a:gd name="f739" fmla="val 3387664"/>
              <a:gd name="f740" fmla="val 1862579"/>
              <a:gd name="f741" fmla="val 3382649"/>
              <a:gd name="f742" fmla="val 1863935"/>
              <a:gd name="f743" fmla="val 3377277"/>
              <a:gd name="f744" fmla="val 1864791"/>
              <a:gd name="f745" fmla="val 3371681"/>
              <a:gd name="f746" fmla="val 1865293"/>
              <a:gd name="f747" fmla="val 3355305"/>
              <a:gd name="f748" fmla="val 1865842"/>
              <a:gd name="f749" fmla="val 3353790"/>
              <a:gd name="f750" fmla="val 1865158"/>
              <a:gd name="f751" fmla="val 3346144"/>
              <a:gd name="f752" fmla="val 1863282"/>
              <a:gd name="f753" fmla="val 3340687"/>
              <a:gd name="f754" fmla="val 1863057"/>
              <a:gd name="f755" fmla="val 3336210"/>
              <a:gd name="f756" fmla="val 1863564"/>
              <a:gd name="f757" fmla="val 3331381"/>
              <a:gd name="f758" fmla="val 1864716"/>
              <a:gd name="f759" fmla="val 3319012"/>
              <a:gd name="f760" fmla="val 1864093"/>
              <a:gd name="f761" fmla="val 3293818"/>
              <a:gd name="f762" fmla="val 1864135"/>
              <a:gd name="f763" fmla="val 3289881"/>
              <a:gd name="f764" fmla="val 1862954"/>
              <a:gd name="f765" fmla="val 3253090"/>
              <a:gd name="f766" fmla="val 1861164"/>
              <a:gd name="f767" fmla="val 3253042"/>
              <a:gd name="f768" fmla="val 1860968"/>
              <a:gd name="f769" fmla="val 3252996"/>
              <a:gd name="f770" fmla="val 1860771"/>
              <a:gd name="f771" fmla="val 3252949"/>
              <a:gd name="f772" fmla="val 1860574"/>
              <a:gd name="f773" fmla="val 3251799"/>
              <a:gd name="f774" fmla="val 1859213"/>
              <a:gd name="f775" fmla="val 3249368"/>
              <a:gd name="f776" fmla="val 1858131"/>
              <a:gd name="f777" fmla="val 3244187"/>
              <a:gd name="f778" fmla="val 1857604"/>
              <a:gd name="f779" fmla="val 3250860"/>
              <a:gd name="f780" fmla="val 1853873"/>
              <a:gd name="f781" fmla="val 3250577"/>
              <a:gd name="f782" fmla="val 1852999"/>
              <a:gd name="f783" fmla="val 3246570"/>
              <a:gd name="f784" fmla="val 1852946"/>
              <a:gd name="f785" fmla="val 3237810"/>
              <a:gd name="f786" fmla="val 1853064"/>
              <a:gd name="f787" fmla="val 3230822"/>
              <a:gd name="f788" fmla="val 1855474"/>
              <a:gd name="f789" fmla="val 3206812"/>
              <a:gd name="f790" fmla="val 1862286"/>
              <a:gd name="f791" fmla="val 3176733"/>
              <a:gd name="f792" fmla="val 1868865"/>
              <a:gd name="f793" fmla="val 3136549"/>
              <a:gd name="f794" fmla="val 1874037"/>
              <a:gd name="f795" fmla="val 3081163"/>
              <a:gd name="f796" fmla="val 1880168"/>
              <a:gd name="f797" fmla="val 2902557"/>
              <a:gd name="f798" fmla="val 1900580"/>
              <a:gd name="f799" fmla="val 2845754"/>
              <a:gd name="f800" fmla="val 1910932"/>
              <a:gd name="f801" fmla="val 2860822"/>
              <a:gd name="f802" fmla="val 1944376"/>
              <a:gd name="f803" fmla="val 2813389"/>
              <a:gd name="f804" fmla="val 1905358"/>
              <a:gd name="f805" fmla="val 2786878"/>
              <a:gd name="f806" fmla="val 1917162"/>
              <a:gd name="f807" fmla="val 2766803"/>
              <a:gd name="f808" fmla="val 1917398"/>
              <a:gd name="f809" fmla="val 2741628"/>
              <a:gd name="f810" fmla="val 1915886"/>
              <a:gd name="f811" fmla="val 2725298"/>
              <a:gd name="f812" fmla="val 1912340"/>
              <a:gd name="f813" fmla="val 2716680"/>
              <a:gd name="f814" fmla="val 1911427"/>
              <a:gd name="f815" fmla="val 2707572"/>
              <a:gd name="f816" fmla="val 1911972"/>
              <a:gd name="f817" fmla="val 2697754"/>
              <a:gd name="f818" fmla="val 1914863"/>
              <a:gd name="f819" fmla="val 2667185"/>
              <a:gd name="f820" fmla="val 1939014"/>
              <a:gd name="f821" fmla="val 2622149"/>
              <a:gd name="f822" fmla="val 1926211"/>
              <a:gd name="f823" fmla="val 2568063"/>
              <a:gd name="f824" fmla="val 1936283"/>
              <a:gd name="f825" fmla="val 2552625"/>
              <a:gd name="f826" fmla="val 1932001"/>
              <a:gd name="f827" fmla="val 2502682"/>
              <a:gd name="f828" fmla="val 1953378"/>
              <a:gd name="f829" fmla="val 2489784"/>
              <a:gd name="f830" fmla="val 1943720"/>
              <a:gd name="f831" fmla="val 2478524"/>
              <a:gd name="f832" fmla="val 1943155"/>
              <a:gd name="f833" fmla="val 2467418"/>
              <a:gd name="f834" fmla="val 1949411"/>
              <a:gd name="f835" fmla="val 2458978"/>
              <a:gd name="f836" fmla="val 1938095"/>
              <a:gd name="f837" fmla="val 2417552"/>
              <a:gd name="f838" fmla="val 1934639"/>
              <a:gd name="f839" fmla="val 2366376"/>
              <a:gd name="f840" fmla="val 1931293"/>
              <a:gd name="f841" fmla="val 2318712"/>
              <a:gd name="f842" fmla="val 1934474"/>
              <a:gd name="f843" fmla="val 2296029"/>
              <a:gd name="f844" fmla="val 1936526"/>
              <a:gd name="f845" fmla="val 2282069"/>
              <a:gd name="f846" fmla="val 1938434"/>
              <a:gd name="f847" fmla="val 2268709"/>
              <a:gd name="f848" fmla="val 1940521"/>
              <a:gd name="f849" fmla="val 2264080"/>
              <a:gd name="f850" fmla="val 1941232"/>
              <a:gd name="f851" fmla="val 2254684"/>
              <a:gd name="f852" fmla="val 1943524"/>
              <a:gd name="f853" fmla="val 2252523"/>
              <a:gd name="f854" fmla="val 1943004"/>
              <a:gd name="f855" fmla="val 2173350"/>
              <a:gd name="f856" fmla="val 1929202"/>
              <a:gd name="f857" fmla="val 2155266"/>
              <a:gd name="f858" fmla="val 1920267"/>
              <a:gd name="f859" fmla="val 2091013"/>
              <a:gd name="f860" fmla="val 1914631"/>
              <a:gd name="f861" fmla="val 2033357"/>
              <a:gd name="f862" fmla="val 1920614"/>
              <a:gd name="f863" fmla="val 2070513"/>
              <a:gd name="f864" fmla="val 1905065"/>
              <a:gd name="f865" fmla="val 2030712"/>
              <a:gd name="f866" fmla="val 1897690"/>
              <a:gd name="f867" fmla="val 1994539"/>
              <a:gd name="f868" fmla="val 1893055"/>
              <a:gd name="f869" fmla="val 1958569"/>
              <a:gd name="f870" fmla="val 1883188"/>
              <a:gd name="f871" fmla="val 1908838"/>
              <a:gd name="f872" fmla="val 1892222"/>
              <a:gd name="f873" fmla="val 1897236"/>
              <a:gd name="f874" fmla="val 1896147"/>
              <a:gd name="f875" fmla="val 1883338"/>
              <a:gd name="f876" fmla="val 1892415"/>
              <a:gd name="f877" fmla="val 1877796"/>
              <a:gd name="f878" fmla="val 1883887"/>
              <a:gd name="f879" fmla="val 1876842"/>
              <a:gd name="f880" fmla="val 1882419"/>
              <a:gd name="f881" fmla="val 1876177"/>
              <a:gd name="f882" fmla="val 1880863"/>
              <a:gd name="f883" fmla="val 1875824"/>
              <a:gd name="f884" fmla="val 1879265"/>
              <a:gd name="f885" fmla="val 1843474"/>
              <a:gd name="f886" fmla="val 1887199"/>
              <a:gd name="f887" fmla="val 1841511"/>
              <a:gd name="f888" fmla="val 1873818"/>
              <a:gd name="f889" fmla="val 1823048"/>
              <a:gd name="f890" fmla="val 1881064"/>
              <a:gd name="f891" fmla="val 1792640"/>
              <a:gd name="f892" fmla="val 1872164"/>
              <a:gd name="f893" fmla="val 1782358"/>
              <a:gd name="f894" fmla="val 1850450"/>
              <a:gd name="f895" fmla="val 1765736"/>
              <a:gd name="f896" fmla="val 1856578"/>
              <a:gd name="f897" fmla="val 1753024"/>
              <a:gd name="f898" fmla="val 1849107"/>
              <a:gd name="f899" fmla="val 1745932"/>
              <a:gd name="f900" fmla="val 1828316"/>
              <a:gd name="f901" fmla="val 1725669"/>
              <a:gd name="f902" fmla="val 1833744"/>
              <a:gd name="f903" fmla="val 1727428"/>
              <a:gd name="f904" fmla="val 1831405"/>
              <a:gd name="f905" fmla="val 1726953"/>
              <a:gd name="f906" fmla="val 1830157"/>
              <a:gd name="f907" fmla="val 1725216"/>
              <a:gd name="f908" fmla="val 1829447"/>
              <a:gd name="f909" fmla="val 1721485"/>
              <a:gd name="f910" fmla="val 1828960"/>
              <a:gd name="f911" fmla="val 1717786"/>
              <a:gd name="f912" fmla="val 1832224"/>
              <a:gd name="f913" fmla="val 1703445"/>
              <a:gd name="f914" fmla="val 1843277"/>
              <a:gd name="f915" fmla="val 1706547"/>
              <a:gd name="f916" fmla="val 1827935"/>
              <a:gd name="f917" fmla="val 1689907"/>
              <a:gd name="f918" fmla="val 1825425"/>
              <a:gd name="f919" fmla="val 1682338"/>
              <a:gd name="f920" fmla="val 1823445"/>
              <a:gd name="f921" fmla="val 1685181"/>
              <a:gd name="f922" fmla="val 1820226"/>
              <a:gd name="f923" fmla="val 1688093"/>
              <a:gd name="f924" fmla="val 1817391"/>
              <a:gd name="f925" fmla="val 1496789"/>
              <a:gd name="f926" fmla="val 1805297"/>
              <a:gd name="f927" fmla="val 1463551"/>
              <a:gd name="f928" fmla="val 1793913"/>
              <a:gd name="f929" fmla="val 1426345"/>
              <a:gd name="f930" fmla="val 1786892"/>
              <a:gd name="f931" fmla="val 1392839"/>
              <a:gd name="f932" fmla="val 1758649"/>
              <a:gd name="f933" fmla="val 1386461"/>
              <a:gd name="f934" fmla="val 1750573"/>
              <a:gd name="f935" fmla="val 1374031"/>
              <a:gd name="f936" fmla="val 1756918"/>
              <a:gd name="f937" fmla="val 1360872"/>
              <a:gd name="f938" fmla="val 1752441"/>
              <a:gd name="f939" fmla="val 1347711"/>
              <a:gd name="f940" fmla="val 1747963"/>
              <a:gd name="f941" fmla="val 1332751"/>
              <a:gd name="f942" fmla="val 1735898"/>
              <a:gd name="f943" fmla="val 1313885"/>
              <a:gd name="f944" fmla="val 1731785"/>
              <a:gd name="f945" fmla="val 1281989"/>
              <a:gd name="f946" fmla="val 1726305"/>
              <a:gd name="f947" fmla="val 1256405"/>
              <a:gd name="f948" fmla="val 1739744"/>
              <a:gd name="f949" fmla="val 1247665"/>
              <a:gd name="f950" fmla="val 1727765"/>
              <a:gd name="f951" fmla="val 1231363"/>
              <a:gd name="f952" fmla="val 1728538"/>
              <a:gd name="f953" fmla="val 1209120"/>
              <a:gd name="f954" fmla="val 1742556"/>
              <a:gd name="f955" fmla="val 1196850"/>
              <a:gd name="f956" fmla="val 1729622"/>
              <a:gd name="f957" fmla="val 1195195"/>
              <a:gd name="f958" fmla="val 1740224"/>
              <a:gd name="f959" fmla="val 1178147"/>
              <a:gd name="f960" fmla="val 1721561"/>
              <a:gd name="f961" fmla="val 1168728"/>
              <a:gd name="f962" fmla="val 1728550"/>
              <a:gd name="f963" fmla="val 1152073"/>
              <a:gd name="f964" fmla="val 1727193"/>
              <a:gd name="f965" fmla="val 1122804"/>
              <a:gd name="f966" fmla="val 1725926"/>
              <a:gd name="f967" fmla="val 1096918"/>
              <a:gd name="f968" fmla="val 1094082"/>
              <a:gd name="f969" fmla="val 1720113"/>
              <a:gd name="f970" fmla="val 1040782"/>
              <a:gd name="f971" fmla="val 1721762"/>
              <a:gd name="f972" fmla="val 987172"/>
              <a:gd name="f973" fmla="val 1722352"/>
              <a:gd name="f974" fmla="val 1023272"/>
              <a:gd name="f975" fmla="val 1708707"/>
              <a:gd name="f976" fmla="val 955980"/>
              <a:gd name="f977" fmla="val 1719289"/>
              <a:gd name="f978" fmla="val 948995"/>
              <a:gd name="f979" fmla="val 1714208"/>
              <a:gd name="f980" fmla="val 940521"/>
              <a:gd name="f981" fmla="val 1713816"/>
              <a:gd name="f982" fmla="val 926108"/>
              <a:gd name="f983" fmla="val 1715917"/>
              <a:gd name="f984" fmla="val 900077"/>
              <a:gd name="f985" fmla="val 1715834"/>
              <a:gd name="f986" fmla="val 902688"/>
              <a:gd name="f987" fmla="val 1703436"/>
              <a:gd name="f988" fmla="val 876049"/>
              <a:gd name="f989" fmla="val 1710422"/>
              <a:gd name="f990" fmla="val 881084"/>
              <a:gd name="f991" fmla="val 1703830"/>
              <a:gd name="f992" fmla="val 826830"/>
              <a:gd name="f993" fmla="val 1706893"/>
              <a:gd name="f994" fmla="val 839194"/>
              <a:gd name="f995" fmla="val 1700176"/>
              <a:gd name="f996" fmla="val 822548"/>
              <a:gd name="f997" fmla="val 1693764"/>
              <a:gd name="f998" fmla="val 813674"/>
              <a:gd name="f999" fmla="val 1703628"/>
              <a:gd name="f1000" fmla="val 797112"/>
              <a:gd name="f1001" fmla="val 1698014"/>
              <a:gd name="f1002" fmla="val 778195"/>
              <a:gd name="f1003" fmla="val 1696418"/>
              <a:gd name="f1004" fmla="val 807647"/>
              <a:gd name="f1005" fmla="val 1705364"/>
              <a:gd name="f1006" fmla="val 786610"/>
              <a:gd name="f1007" fmla="val 1705455"/>
              <a:gd name="f1008" fmla="val 761170"/>
              <a:gd name="f1009" fmla="val 1704357"/>
              <a:gd name="f1010" fmla="val 760599"/>
              <a:gd name="f1011" fmla="val 1716610"/>
              <a:gd name="f1012" fmla="val 741833"/>
              <a:gd name="f1013" fmla="val 1700566"/>
              <a:gd name="f1014" fmla="val 673985"/>
              <a:gd name="f1015" fmla="val 1692278"/>
              <a:gd name="f1016" fmla="val 658515"/>
              <a:gd name="f1017" fmla="val 1695829"/>
              <a:gd name="f1018" fmla="val 646395"/>
              <a:gd name="f1019" fmla="val 1693620"/>
              <a:gd name="f1020" fmla="val 634665"/>
              <a:gd name="f1021" fmla="val 1689550"/>
              <a:gd name="f1022" fmla="val 599149"/>
              <a:gd name="f1023" fmla="val 1689690"/>
              <a:gd name="f1024" fmla="val 567176"/>
              <a:gd name="f1025" fmla="val 1683160"/>
              <a:gd name="f1026" fmla="val 527471"/>
              <a:gd name="f1027" fmla="val 1679869"/>
              <a:gd name="f1028" fmla="val 484099"/>
              <a:gd name="f1029" fmla="val 1683240"/>
              <a:gd name="f1030" fmla="val 462693"/>
              <a:gd name="f1031" fmla="val 1671949"/>
              <a:gd name="f1032" fmla="val 420260"/>
              <a:gd name="f1033" fmla="val 1668475"/>
              <a:gd name="f1034" fmla="val 377482"/>
              <a:gd name="f1035" fmla="val 1677390"/>
              <a:gd name="f1036" fmla="val 393500"/>
              <a:gd name="f1037" fmla="val 1652730"/>
              <a:gd name="f1038" fmla="val 357630"/>
              <a:gd name="f1039" fmla="val 1652142"/>
              <a:gd name="f1040" fmla="val 298692"/>
              <a:gd name="f1041" fmla="val 1659518"/>
              <a:gd name="f1042" fmla="val 359631"/>
              <a:gd name="f1043" fmla="val 1643849"/>
              <a:gd name="f1044" fmla="val 269407"/>
              <a:gd name="f1045" fmla="val 1643812"/>
              <a:gd name="f1046" fmla="val 264204"/>
              <a:gd name="f1047" fmla="val 1645215"/>
              <a:gd name="f1048" fmla="val 253436"/>
              <a:gd name="f1049" fmla="val 1643159"/>
              <a:gd name="f1050" fmla="val 254769"/>
              <a:gd name="f1051" fmla="val 1641013"/>
              <a:gd name="f1052" fmla="val 234996"/>
              <a:gd name="f1053" fmla="val 1641090"/>
              <a:gd name="f1054" fmla="val 179093"/>
              <a:gd name="f1055" fmla="val 1626583"/>
              <a:gd name="f1056" fmla="val 150763"/>
              <a:gd name="f1057" fmla="val 1628143"/>
              <a:gd name="f1058" fmla="val 96232"/>
              <a:gd name="f1059" fmla="val 1619954"/>
              <a:gd name="f1060" fmla="val 68845"/>
              <a:gd name="f1061" fmla="val 1629422"/>
              <a:gd name="f1062" fmla="val 29133"/>
              <a:gd name="f1063" fmla="val 1626172"/>
              <a:gd name="f1064" fmla="val 1619589"/>
              <a:gd name="f1065" fmla="+- 0 0 -90"/>
              <a:gd name="f1066" fmla="*/ f3 1 12191999"/>
              <a:gd name="f1067" fmla="*/ f4 1 2083506"/>
              <a:gd name="f1068" fmla="+- f7 0 f5"/>
              <a:gd name="f1069" fmla="+- f6 0 f5"/>
              <a:gd name="f1070" fmla="*/ f1065 f0 1"/>
              <a:gd name="f1071" fmla="*/ f1069 1 12191999"/>
              <a:gd name="f1072" fmla="*/ f1068 1 2083506"/>
              <a:gd name="f1073" fmla="*/ 0 f1069 1"/>
              <a:gd name="f1074" fmla="*/ 0 f1068 1"/>
              <a:gd name="f1075" fmla="*/ 9429748 f1069 1"/>
              <a:gd name="f1076" fmla="*/ 1 f1068 1"/>
              <a:gd name="f1077" fmla="*/ 12191999 f1069 1"/>
              <a:gd name="f1078" fmla="*/ 1164372 f1068 1"/>
              <a:gd name="f1079" fmla="*/ 12147852 f1069 1"/>
              <a:gd name="f1080" fmla="*/ 1163783 f1068 1"/>
              <a:gd name="f1081" fmla="*/ 11993604 f1069 1"/>
              <a:gd name="f1082" fmla="*/ 1153496 f1068 1"/>
              <a:gd name="f1083" fmla="*/ 11865319 f1069 1"/>
              <a:gd name="f1084" fmla="*/ 1176624 f1068 1"/>
              <a:gd name="f1085" fmla="*/ 11718353 f1069 1"/>
              <a:gd name="f1086" fmla="*/ 1209136 f1068 1"/>
              <a:gd name="f1087" fmla="*/ 11609067 f1069 1"/>
              <a:gd name="f1088" fmla="*/ 1218512 f1068 1"/>
              <a:gd name="f1089" fmla="*/ 11545958 f1069 1"/>
              <a:gd name="f1090" fmla="*/ 1240430 f1068 1"/>
              <a:gd name="f1091" fmla="*/ 11445770 f1069 1"/>
              <a:gd name="f1092" fmla="*/ 1225780 f1068 1"/>
              <a:gd name="f1093" fmla="*/ 11398842 f1069 1"/>
              <a:gd name="f1094" fmla="*/ 1227250 f1068 1"/>
              <a:gd name="f1095" fmla="*/ 11240093 f1069 1"/>
              <a:gd name="f1096" fmla="*/ 1266797 f1068 1"/>
              <a:gd name="f1097" fmla="*/ 11141364 f1069 1"/>
              <a:gd name="f1098" fmla="*/ 1288059 f1068 1"/>
              <a:gd name="f1099" fmla="*/ 11015396 f1069 1"/>
              <a:gd name="f1100" fmla="*/ 1353104 f1068 1"/>
              <a:gd name="f1101" fmla="*/ 10973905 f1069 1"/>
              <a:gd name="f1102" fmla="*/ 1365109 f1068 1"/>
              <a:gd name="f1103" fmla="*/ 10904858 f1069 1"/>
              <a:gd name="f1104" fmla="*/ 1371966 f1068 1"/>
              <a:gd name="f1105" fmla="*/ 10827883 f1069 1"/>
              <a:gd name="f1106" fmla="*/ 1410270 f1068 1"/>
              <a:gd name="f1107" fmla="*/ 10690996 f1069 1"/>
              <a:gd name="f1108" fmla="*/ 1426394 f1068 1"/>
              <a:gd name="f1109" fmla="*/ 10624461 f1069 1"/>
              <a:gd name="f1110" fmla="*/ 1444283 f1068 1"/>
              <a:gd name="f1111" fmla="*/ 10517208 f1069 1"/>
              <a:gd name="f1112" fmla="*/ 1478947 f1068 1"/>
              <a:gd name="f1113" fmla="*/ 10497937 f1069 1"/>
              <a:gd name="f1114" fmla="*/ 1469831 f1068 1"/>
              <a:gd name="f1115" fmla="*/ 10471201 f1069 1"/>
              <a:gd name="f1116" fmla="*/ 1486037 f1068 1"/>
              <a:gd name="f1117" fmla="*/ 10448263 f1069 1"/>
              <a:gd name="f1118" fmla="*/ 1478223 f1068 1"/>
              <a:gd name="f1119" fmla="*/ 10388089 f1069 1"/>
              <a:gd name="f1120" fmla="*/ 1507175 f1068 1"/>
              <a:gd name="f1121" fmla="*/ 10333720 f1069 1"/>
              <a:gd name="f1122" fmla="*/ 1515848 f1068 1"/>
              <a:gd name="f1123" fmla="*/ 10104338 f1069 1"/>
              <a:gd name="f1124" fmla="*/ 1569424 f1068 1"/>
              <a:gd name="f1125" fmla="*/ 9910445 f1069 1"/>
              <a:gd name="f1126" fmla="*/ 1632275 f1068 1"/>
              <a:gd name="f1127" fmla="*/ 9770872 f1069 1"/>
              <a:gd name="f1128" fmla="*/ 1688088 f1068 1"/>
              <a:gd name="f1129" fmla="*/ 9733849 f1069 1"/>
              <a:gd name="f1130" fmla="*/ 1700034 f1068 1"/>
              <a:gd name="f1131" fmla="*/ 9703714 f1069 1"/>
              <a:gd name="f1132" fmla="*/ 1730093 f1068 1"/>
              <a:gd name="f1133" fmla="*/ 9698351 f1069 1"/>
              <a:gd name="f1134" fmla="*/ 1730377 f1068 1"/>
              <a:gd name="f1135" fmla="*/ 9632895 f1069 1"/>
              <a:gd name="f1136" fmla="*/ 1736363 f1068 1"/>
              <a:gd name="f1137" fmla="*/ 9569107 f1069 1"/>
              <a:gd name="f1138" fmla="*/ 1741010 f1068 1"/>
              <a:gd name="f1139" fmla="*/ 9536451 f1069 1"/>
              <a:gd name="f1140" fmla="*/ 1755120 f1068 1"/>
              <a:gd name="f1141" fmla="*/ 9529385 f1069 1"/>
              <a:gd name="f1142" fmla="*/ 1757515 f1068 1"/>
              <a:gd name="f1143" fmla="*/ 9498527 f1069 1"/>
              <a:gd name="f1144" fmla="*/ 1753117 f1068 1"/>
              <a:gd name="f1145" fmla="*/ 9436642 f1069 1"/>
              <a:gd name="f1146" fmla="*/ 1755478 f1068 1"/>
              <a:gd name="f1147" fmla="*/ 1756317 f1068 1"/>
              <a:gd name="f1148" fmla="*/ 1768745 f1068 1"/>
              <a:gd name="f1149" fmla="*/ 9425802 f1069 1"/>
              <a:gd name="f1150" fmla="*/ 1769273 f1068 1"/>
              <a:gd name="f1151" fmla="*/ 9349763 f1069 1"/>
              <a:gd name="f1152" fmla="*/ 1776107 f1068 1"/>
              <a:gd name="f1153" fmla="*/ 9256503 f1069 1"/>
              <a:gd name="f1154" fmla="*/ 1800699 f1068 1"/>
              <a:gd name="f1155" fmla="*/ 9222873 f1069 1"/>
              <a:gd name="f1156" fmla="*/ 1803003 f1068 1"/>
              <a:gd name="f1157" fmla="*/ 9224095 f1069 1"/>
              <a:gd name="f1158" fmla="*/ 1807355 f1068 1"/>
              <a:gd name="f1159" fmla="*/ 9211603 f1069 1"/>
              <a:gd name="f1160" fmla="*/ 1807675 f1068 1"/>
              <a:gd name="f1161" fmla="*/ 9183719 f1069 1"/>
              <a:gd name="f1162" fmla="*/ 1807781 f1068 1"/>
              <a:gd name="f1163" fmla="*/ 9100221 f1069 1"/>
              <a:gd name="f1164" fmla="*/ 1808989 f1068 1"/>
              <a:gd name="f1165" fmla="*/ 9077439 f1069 1"/>
              <a:gd name="f1166" fmla="*/ 1817333 f1068 1"/>
              <a:gd name="f1167" fmla="*/ 9055889 f1069 1"/>
              <a:gd name="f1168" fmla="*/ 1817464 f1068 1"/>
              <a:gd name="f1169" fmla="*/ 8930912 f1069 1"/>
              <a:gd name="f1170" fmla="*/ 1828648 f1068 1"/>
              <a:gd name="f1171" fmla="*/ 8913729 f1069 1"/>
              <a:gd name="f1172" fmla="*/ 1829483 f1068 1"/>
              <a:gd name="f1173" fmla="*/ 8904423 f1069 1"/>
              <a:gd name="f1174" fmla="*/ 1833234 f1068 1"/>
              <a:gd name="f1175" fmla="*/ 8871099 f1069 1"/>
              <a:gd name="f1176" fmla="*/ 1833979 f1068 1"/>
              <a:gd name="f1177" fmla="*/ 8869557 f1069 1"/>
              <a:gd name="f1178" fmla="*/ 1836113 f1068 1"/>
              <a:gd name="f1179" fmla="*/ 8760021 f1069 1"/>
              <a:gd name="f1180" fmla="*/ 1854442 f1068 1"/>
              <a:gd name="f1181" fmla="*/ 8741254 f1069 1"/>
              <a:gd name="f1182" fmla="*/ 1857469 f1068 1"/>
              <a:gd name="f1183" fmla="*/ 8725039 f1069 1"/>
              <a:gd name="f1184" fmla="*/ 1856552 f1068 1"/>
              <a:gd name="f1185" fmla="*/ 8635265 f1069 1"/>
              <a:gd name="f1186" fmla="*/ 1859168 f1068 1"/>
              <a:gd name="f1187" fmla="*/ 8613911 f1069 1"/>
              <a:gd name="f1188" fmla="*/ 1857561 f1068 1"/>
              <a:gd name="f1189" fmla="*/ 8604931 f1069 1"/>
              <a:gd name="f1190" fmla="*/ 1854170 f1068 1"/>
              <a:gd name="f1191" fmla="*/ 8570171 f1069 1"/>
              <a:gd name="f1192" fmla="*/ 1860579 f1068 1"/>
              <a:gd name="f1193" fmla="*/ 8516537 f1069 1"/>
              <a:gd name="f1194" fmla="*/ 1864971 f1068 1"/>
              <a:gd name="f1195" fmla="*/ 8491046 f1069 1"/>
              <a:gd name="f1196" fmla="*/ 1868141 f1068 1"/>
              <a:gd name="f1197" fmla="*/ 8470478 f1069 1"/>
              <a:gd name="f1198" fmla="*/ 1866216 f1068 1"/>
              <a:gd name="f1199" fmla="*/ 8353433 f1069 1"/>
              <a:gd name="f1200" fmla="*/ 1865729 f1068 1"/>
              <a:gd name="f1201" fmla="*/ 8347675 f1069 1"/>
              <a:gd name="f1202" fmla="*/ 1865075 f1068 1"/>
              <a:gd name="f1203" fmla="*/ 8343939 f1069 1"/>
              <a:gd name="f1204" fmla="*/ 1865677 f1068 1"/>
              <a:gd name="f1205" fmla="*/ 8221566 f1069 1"/>
              <a:gd name="f1206" fmla="*/ 1881148 f1068 1"/>
              <a:gd name="f1207" fmla="*/ 8066095 f1069 1"/>
              <a:gd name="f1208" fmla="*/ 1919902 f1068 1"/>
              <a:gd name="f1209" fmla="*/ 8044849 f1069 1"/>
              <a:gd name="f1210" fmla="*/ 1916308 f1068 1"/>
              <a:gd name="f1211" fmla="*/ 8041142 f1069 1"/>
              <a:gd name="f1212" fmla="*/ 1915506 f1068 1"/>
              <a:gd name="f1213" fmla="*/ 8022159 f1069 1"/>
              <a:gd name="f1214" fmla="*/ 1911521 f1068 1"/>
              <a:gd name="f1215" fmla="*/ 7944932 f1069 1"/>
              <a:gd name="f1216" fmla="*/ 1917265 f1068 1"/>
              <a:gd name="f1217" fmla="*/ 7879011 f1069 1"/>
              <a:gd name="f1218" fmla="*/ 1928570 f1068 1"/>
              <a:gd name="f1219" fmla="*/ 7865529 f1069 1"/>
              <a:gd name="f1220" fmla="*/ 1934399 f1068 1"/>
              <a:gd name="f1221" fmla="*/ 7774801 f1069 1"/>
              <a:gd name="f1222" fmla="*/ 1947969 f1068 1"/>
              <a:gd name="f1223" fmla="*/ 7748398 f1069 1"/>
              <a:gd name="f1224" fmla="*/ 1955982 f1068 1"/>
              <a:gd name="f1225" fmla="*/ 7740684 f1069 1"/>
              <a:gd name="f1226" fmla="*/ 1955717 f1068 1"/>
              <a:gd name="f1227" fmla="*/ 7712976 f1069 1"/>
              <a:gd name="f1228" fmla="*/ 1960442 f1068 1"/>
              <a:gd name="f1229" fmla="*/ 7699956 f1069 1"/>
              <a:gd name="f1230" fmla="*/ 1966104 f1068 1"/>
              <a:gd name="f1231" fmla="*/ 7684158 f1069 1"/>
              <a:gd name="f1232" fmla="*/ 1962927 f1068 1"/>
              <a:gd name="f1233" fmla="*/ 7643109 f1069 1"/>
              <a:gd name="f1234" fmla="*/ 1964400 f1068 1"/>
              <a:gd name="f1235" fmla="*/ 7630180 f1069 1"/>
              <a:gd name="f1236" fmla="*/ 1970266 f1068 1"/>
              <a:gd name="f1237" fmla="*/ 7609131 f1069 1"/>
              <a:gd name="f1238" fmla="*/ 1971774 f1068 1"/>
              <a:gd name="f1239" fmla="*/ 7555555 f1069 1"/>
              <a:gd name="f1240" fmla="*/ 1969491 f1068 1"/>
              <a:gd name="f1241" fmla="*/ 7520919 f1069 1"/>
              <a:gd name="f1242" fmla="*/ 1970177 f1068 1"/>
              <a:gd name="f1243" fmla="*/ 7456258 f1069 1"/>
              <a:gd name="f1244" fmla="*/ 1960468 f1068 1"/>
              <a:gd name="f1245" fmla="*/ 7393047 f1069 1"/>
              <a:gd name="f1246" fmla="*/ 1952408 f1068 1"/>
              <a:gd name="f1247" fmla="*/ 7199912 f1069 1"/>
              <a:gd name="f1248" fmla="*/ 1959913 f1068 1"/>
              <a:gd name="f1249" fmla="*/ 7146774 f1069 1"/>
              <a:gd name="f1250" fmla="*/ 1956641 f1068 1"/>
              <a:gd name="f1251" fmla="*/ 7122244 f1069 1"/>
              <a:gd name="f1252" fmla="*/ 1953891 f1068 1"/>
              <a:gd name="f1253" fmla="*/ 7032241 f1069 1"/>
              <a:gd name="f1254" fmla="*/ 1962723 f1068 1"/>
              <a:gd name="f1255" fmla="*/ 6941492 f1069 1"/>
              <a:gd name="f1256" fmla="*/ 1976868 f1068 1"/>
              <a:gd name="f1257" fmla="*/ 6906514 f1069 1"/>
              <a:gd name="f1258" fmla="*/ 1968589 f1068 1"/>
              <a:gd name="f1259" fmla="*/ 6826395 f1069 1"/>
              <a:gd name="f1260" fmla="*/ 1974141 f1068 1"/>
              <a:gd name="f1261" fmla="*/ 6716431 f1069 1"/>
              <a:gd name="f1262" fmla="*/ 2004297 f1068 1"/>
              <a:gd name="f1263" fmla="*/ 6569607 f1069 1"/>
              <a:gd name="f1264" fmla="*/ 2015496 f1068 1"/>
              <a:gd name="f1265" fmla="*/ 6561430 f1069 1"/>
              <a:gd name="f1266" fmla="*/ 2020996 f1068 1"/>
              <a:gd name="f1267" fmla="*/ 6549371 f1069 1"/>
              <a:gd name="f1268" fmla="*/ 2024747 f1068 1"/>
              <a:gd name="f1269" fmla="*/ 6547040 f1069 1"/>
              <a:gd name="f1270" fmla="*/ 2024474 f1068 1"/>
              <a:gd name="f1271" fmla="*/ 6530482 f1069 1"/>
              <a:gd name="f1272" fmla="*/ 2026659 f1068 1"/>
              <a:gd name="f1273" fmla="*/ 6528565 f1069 1"/>
              <a:gd name="f1274" fmla="*/ 2028600 f1068 1"/>
              <a:gd name="f1275" fmla="*/ 6517741 f1069 1"/>
              <a:gd name="f1276" fmla="*/ 2030558 f1068 1"/>
              <a:gd name="f1277" fmla="*/ 6497855 f1069 1"/>
              <a:gd name="f1278" fmla="*/ 2035650 f1068 1"/>
              <a:gd name="f1279" fmla="*/ 6492785 f1069 1"/>
              <a:gd name="f1280" fmla="*/ 2035444 f1068 1"/>
              <a:gd name="f1281" fmla="*/ 6460692 f1069 1"/>
              <a:gd name="f1282" fmla="*/ 2041321 f1068 1"/>
              <a:gd name="f1283" fmla="*/ 6459609 f1069 1"/>
              <a:gd name="f1284" fmla="*/ 2040851 f1068 1"/>
              <a:gd name="f1285" fmla="*/ 6447765 f1069 1"/>
              <a:gd name="f1286" fmla="*/ 2040102 f1068 1"/>
              <a:gd name="f1287" fmla="*/ 6426590 f1069 1"/>
              <a:gd name="f1288" fmla="*/ 2039928 f1068 1"/>
              <a:gd name="f1289" fmla="*/ 6401693 f1069 1"/>
              <a:gd name="f1290" fmla="*/ 2033537 f1068 1"/>
              <a:gd name="f1291" fmla="*/ 6387141 f1069 1"/>
              <a:gd name="f1292" fmla="*/ 2033161 f1068 1"/>
              <a:gd name="f1293" fmla="*/ 6357846 f1069 1"/>
              <a:gd name="f1294" fmla="*/ 2036782 f1068 1"/>
              <a:gd name="f1295" fmla="*/ 6342914 f1069 1"/>
              <a:gd name="f1296" fmla="*/ 2037585 f1068 1"/>
              <a:gd name="f1297" fmla="*/ 6336300 f1069 1"/>
              <a:gd name="f1298" fmla="*/ 2038781 f1068 1"/>
              <a:gd name="f1299" fmla="*/ 6317178 f1069 1"/>
              <a:gd name="f1300" fmla="*/ 2038968 f1068 1"/>
              <a:gd name="f1301" fmla="*/ 6161427 f1069 1"/>
              <a:gd name="f1302" fmla="*/ 2047338 f1068 1"/>
              <a:gd name="f1303" fmla="*/ 6097339 f1069 1"/>
              <a:gd name="f1304" fmla="*/ 2082438 f1068 1"/>
              <a:gd name="f1305" fmla="*/ 6079059 f1069 1"/>
              <a:gd name="f1306" fmla="*/ 2081299 f1068 1"/>
              <a:gd name="f1307" fmla="*/ 5998439 f1069 1"/>
              <a:gd name="f1308" fmla="*/ 2070958 f1068 1"/>
              <a:gd name="f1309" fmla="*/ 5904290 f1069 1"/>
              <a:gd name="f1310" fmla="*/ 2070255 f1068 1"/>
              <a:gd name="f1311" fmla="*/ 5814867 f1069 1"/>
              <a:gd name="f1312" fmla="*/ 2079032 f1068 1"/>
              <a:gd name="f1313" fmla="*/ 5725743 f1069 1"/>
              <a:gd name="f1314" fmla="*/ 2070558 f1068 1"/>
              <a:gd name="f1315" fmla="*/ 5650546 f1069 1"/>
              <a:gd name="f1316" fmla="*/ 2052412 f1068 1"/>
              <a:gd name="f1317" fmla="*/ 5581284 f1069 1"/>
              <a:gd name="f1318" fmla="*/ 2023175 f1068 1"/>
              <a:gd name="f1319" fmla="*/ 5572593 f1069 1"/>
              <a:gd name="f1320" fmla="*/ 2018391 f1068 1"/>
              <a:gd name="f1321" fmla="*/ 5548580 f1069 1"/>
              <a:gd name="f1322" fmla="*/ 2016951 f1068 1"/>
              <a:gd name="f1323" fmla="*/ 5471173 f1069 1"/>
              <a:gd name="f1324" fmla="*/ 2018786 f1068 1"/>
              <a:gd name="f1325" fmla="*/ 5340320 f1069 1"/>
              <a:gd name="f1326" fmla="*/ 2037611 f1068 1"/>
              <a:gd name="f1327" fmla="*/ 5254376 f1069 1"/>
              <a:gd name="f1328" fmla="*/ 2042928 f1068 1"/>
              <a:gd name="f1329" fmla="*/ 5258035 f1069 1"/>
              <a:gd name="f1330" fmla="*/ 2035649 f1068 1"/>
              <a:gd name="f1331" fmla="*/ 5230622 f1069 1"/>
              <a:gd name="f1332" fmla="*/ 2024576 f1068 1"/>
              <a:gd name="f1333" fmla="*/ 5026203 f1069 1"/>
              <a:gd name="f1334" fmla="*/ 2030162 f1068 1"/>
              <a:gd name="f1335" fmla="*/ 4973988 f1069 1"/>
              <a:gd name="f1336" fmla="*/ 2026668 f1068 1"/>
              <a:gd name="f1337" fmla="*/ 4928030 f1069 1"/>
              <a:gd name="f1338" fmla="*/ 2033642 f1068 1"/>
              <a:gd name="f1339" fmla="*/ 4908970 f1069 1"/>
              <a:gd name="f1340" fmla="*/ 2030033 f1068 1"/>
              <a:gd name="f1341" fmla="*/ 4905679 f1069 1"/>
              <a:gd name="f1342" fmla="*/ 2029300 f1068 1"/>
              <a:gd name="f1343" fmla="*/ 4892525 f1069 1"/>
              <a:gd name="f1344" fmla="*/ 2028768 f1068 1"/>
              <a:gd name="f1345" fmla="*/ 4888818 f1069 1"/>
              <a:gd name="f1346" fmla="*/ 2025619 f1068 1"/>
              <a:gd name="f1347" fmla="*/ 4869018 f1069 1"/>
              <a:gd name="f1348" fmla="*/ 2022668 f1068 1"/>
              <a:gd name="f1349" fmla="*/ 4844804 f1069 1"/>
              <a:gd name="f1350" fmla="*/ 2022527 f1068 1"/>
              <a:gd name="f1351" fmla="*/ 4758778 f1069 1"/>
              <a:gd name="f1352" fmla="*/ 2021694 f1068 1"/>
              <a:gd name="f1353" fmla="*/ 4744748 f1069 1"/>
              <a:gd name="f1354" fmla="*/ 2023396 f1068 1"/>
              <a:gd name="f1355" fmla="*/ 4698956 f1069 1"/>
              <a:gd name="f1356" fmla="*/ 2020558 f1068 1"/>
              <a:gd name="f1357" fmla="*/ 4658147 f1069 1"/>
              <a:gd name="f1358" fmla="*/ 2019920 f1068 1"/>
              <a:gd name="f1359" fmla="*/ 4631706 f1069 1"/>
              <a:gd name="f1360" fmla="*/ 2021274 f1068 1"/>
              <a:gd name="f1361" fmla="*/ 4624776 f1069 1"/>
              <a:gd name="f1362" fmla="*/ 2020152 f1068 1"/>
              <a:gd name="f1363" fmla="*/ 4598150 f1069 1"/>
              <a:gd name="f1364" fmla="*/ 2019429 f1068 1"/>
              <a:gd name="f1365" fmla="*/ 4584588 f1069 1"/>
              <a:gd name="f1366" fmla="*/ 2021092 f1068 1"/>
              <a:gd name="f1367" fmla="*/ 4571203 f1069 1"/>
              <a:gd name="f1368" fmla="*/ 2017263 f1068 1"/>
              <a:gd name="f1369" fmla="*/ 4567930 f1069 1"/>
              <a:gd name="f1370" fmla="*/ 2014458 f1068 1"/>
              <a:gd name="f1371" fmla="*/ 4548984 f1069 1"/>
              <a:gd name="f1372" fmla="*/ 2015717 f1068 1"/>
              <a:gd name="f1373" fmla="*/ 4533451 f1069 1"/>
              <a:gd name="f1374" fmla="*/ 2012976 f1068 1"/>
              <a:gd name="f1375" fmla="*/ 4519910 f1069 1"/>
              <a:gd name="f1376" fmla="*/ 2014768 f1068 1"/>
              <a:gd name="f1377" fmla="*/ 4514290 f1069 1"/>
              <a:gd name="f1378" fmla="*/ 2014364 f1068 1"/>
              <a:gd name="f1379" fmla="*/ 4500320 f1069 1"/>
              <a:gd name="f1380" fmla="*/ 2013007 f1068 1"/>
              <a:gd name="f1381" fmla="*/ 4476219 f1069 1"/>
              <a:gd name="f1382" fmla="*/ 2009993 f1068 1"/>
              <a:gd name="f1383" fmla="*/ 4468701 f1069 1"/>
              <a:gd name="f1384" fmla="*/ 2009574 f1068 1"/>
              <a:gd name="f1385" fmla="*/ 4452333 f1069 1"/>
              <a:gd name="f1386" fmla="*/ 2004964 f1068 1"/>
              <a:gd name="f1387" fmla="*/ 4420644 f1069 1"/>
              <a:gd name="f1388" fmla="*/ 2001021 f1068 1"/>
              <a:gd name="f1389" fmla="*/ 4364856 f1069 1"/>
              <a:gd name="f1390" fmla="*/ 1987267 f1068 1"/>
              <a:gd name="f1391" fmla="*/ 4332062 f1069 1"/>
              <a:gd name="f1392" fmla="*/ 1980703 f1068 1"/>
              <a:gd name="f1393" fmla="*/ 4309876 f1069 1"/>
              <a:gd name="f1394" fmla="*/ 1974653 f1068 1"/>
              <a:gd name="f1395" fmla="*/ 4244391 f1069 1"/>
              <a:gd name="f1396" fmla="*/ 1966109 f1068 1"/>
              <a:gd name="f1397" fmla="*/ 4132071 f1069 1"/>
              <a:gd name="f1398" fmla="*/ 1954813 f1068 1"/>
              <a:gd name="f1399" fmla="*/ 4109069 f1069 1"/>
              <a:gd name="f1400" fmla="*/ 1951778 f1068 1"/>
              <a:gd name="f1401" fmla="*/ 4092908 f1069 1"/>
              <a:gd name="f1402" fmla="*/ 1946662 f1068 1"/>
              <a:gd name="f1403" fmla="*/ 4092306 f1069 1"/>
              <a:gd name="f1404" fmla="*/ 1943291 f1068 1"/>
              <a:gd name="f1405" fmla="*/ 4080234 f1069 1"/>
              <a:gd name="f1406" fmla="*/ 1941219 f1068 1"/>
              <a:gd name="f1407" fmla="*/ 4077778 f1069 1"/>
              <a:gd name="f1408" fmla="*/ 1940145 f1068 1"/>
              <a:gd name="f1409" fmla="*/ 4062936 f1069 1"/>
              <a:gd name="f1410" fmla="*/ 1934506 f1068 1"/>
              <a:gd name="f1411" fmla="*/ 4012506 f1069 1"/>
              <a:gd name="f1412" fmla="*/ 1935475 f1068 1"/>
              <a:gd name="f1413" fmla="*/ 3965880 f1069 1"/>
              <a:gd name="f1414" fmla="*/ 1925968 f1068 1"/>
              <a:gd name="f1415" fmla="*/ 3765338 f1069 1"/>
              <a:gd name="f1416" fmla="*/ 1906649 f1068 1"/>
              <a:gd name="f1417" fmla="*/ 3749493 f1069 1"/>
              <a:gd name="f1418" fmla="*/ 1893071 f1068 1"/>
              <a:gd name="f1419" fmla="*/ 3672704 f1069 1"/>
              <a:gd name="f1420" fmla="*/ 1881383 f1068 1"/>
              <a:gd name="f1421" fmla="*/ 3530082 f1069 1"/>
              <a:gd name="f1422" fmla="*/ 1883187 f1068 1"/>
              <a:gd name="f1423" fmla="*/ 3387664 f1069 1"/>
              <a:gd name="f1424" fmla="*/ 1862579 f1068 1"/>
              <a:gd name="f1425" fmla="*/ 3371681 f1069 1"/>
              <a:gd name="f1426" fmla="*/ 1865293 f1068 1"/>
              <a:gd name="f1427" fmla="*/ 3355305 f1069 1"/>
              <a:gd name="f1428" fmla="*/ 1865842 f1068 1"/>
              <a:gd name="f1429" fmla="*/ 3353790 f1069 1"/>
              <a:gd name="f1430" fmla="*/ 1865158 f1068 1"/>
              <a:gd name="f1431" fmla="*/ 3336210 f1069 1"/>
              <a:gd name="f1432" fmla="*/ 1863564 f1068 1"/>
              <a:gd name="f1433" fmla="*/ 3331381 f1069 1"/>
              <a:gd name="f1434" fmla="*/ 1864716 f1068 1"/>
              <a:gd name="f1435" fmla="*/ 3319012 f1069 1"/>
              <a:gd name="f1436" fmla="*/ 1864093 f1068 1"/>
              <a:gd name="f1437" fmla="*/ 3293818 f1069 1"/>
              <a:gd name="f1438" fmla="*/ 1864135 f1068 1"/>
              <a:gd name="f1439" fmla="*/ 3289881 f1069 1"/>
              <a:gd name="f1440" fmla="*/ 1862954 f1068 1"/>
              <a:gd name="f1441" fmla="*/ 3253090 f1069 1"/>
              <a:gd name="f1442" fmla="*/ 1861164 f1068 1"/>
              <a:gd name="f1443" fmla="*/ 3252949 f1069 1"/>
              <a:gd name="f1444" fmla="*/ 1860574 f1068 1"/>
              <a:gd name="f1445" fmla="*/ 3244187 f1069 1"/>
              <a:gd name="f1446" fmla="*/ 1857604 f1068 1"/>
              <a:gd name="f1447" fmla="*/ 3246570 f1069 1"/>
              <a:gd name="f1448" fmla="*/ 1852946 f1068 1"/>
              <a:gd name="f1449" fmla="*/ 3237810 f1069 1"/>
              <a:gd name="f1450" fmla="*/ 1853064 f1068 1"/>
              <a:gd name="f1451" fmla="*/ 3230822 f1069 1"/>
              <a:gd name="f1452" fmla="*/ 1855474 f1068 1"/>
              <a:gd name="f1453" fmla="*/ 3136549 f1069 1"/>
              <a:gd name="f1454" fmla="*/ 1874037 f1068 1"/>
              <a:gd name="f1455" fmla="*/ 2845754 f1069 1"/>
              <a:gd name="f1456" fmla="*/ 1910932 f1068 1"/>
              <a:gd name="f1457" fmla="*/ 2786878 f1069 1"/>
              <a:gd name="f1458" fmla="*/ 1917162 f1068 1"/>
              <a:gd name="f1459" fmla="*/ 2725298 f1069 1"/>
              <a:gd name="f1460" fmla="*/ 1912340 f1068 1"/>
              <a:gd name="f1461" fmla="*/ 2697754 f1069 1"/>
              <a:gd name="f1462" fmla="*/ 1914863 f1068 1"/>
              <a:gd name="f1463" fmla="*/ 2568063 f1069 1"/>
              <a:gd name="f1464" fmla="*/ 1936283 f1068 1"/>
              <a:gd name="f1465" fmla="*/ 2489784 f1069 1"/>
              <a:gd name="f1466" fmla="*/ 1943720 f1068 1"/>
              <a:gd name="f1467" fmla="*/ 2458978 f1069 1"/>
              <a:gd name="f1468" fmla="*/ 1938095 f1068 1"/>
              <a:gd name="f1469" fmla="*/ 2318712 f1069 1"/>
              <a:gd name="f1470" fmla="*/ 1934474 f1068 1"/>
              <a:gd name="f1471" fmla="*/ 2268709 f1069 1"/>
              <a:gd name="f1472" fmla="*/ 1940521 f1068 1"/>
              <a:gd name="f1473" fmla="*/ 2264080 f1069 1"/>
              <a:gd name="f1474" fmla="*/ 1941232 f1068 1"/>
              <a:gd name="f1475" fmla="*/ 2254684 f1069 1"/>
              <a:gd name="f1476" fmla="*/ 1943524 f1068 1"/>
              <a:gd name="f1477" fmla="*/ 2252523 f1069 1"/>
              <a:gd name="f1478" fmla="*/ 1943004 f1068 1"/>
              <a:gd name="f1479" fmla="*/ 2173350 f1069 1"/>
              <a:gd name="f1480" fmla="*/ 1929202 f1068 1"/>
              <a:gd name="f1481" fmla="*/ 2155266 f1069 1"/>
              <a:gd name="f1482" fmla="*/ 1920267 f1068 1"/>
              <a:gd name="f1483" fmla="*/ 2091013 f1069 1"/>
              <a:gd name="f1484" fmla="*/ 1914631 f1068 1"/>
              <a:gd name="f1485" fmla="*/ 2030712 f1069 1"/>
              <a:gd name="f1486" fmla="*/ 1897690 f1068 1"/>
              <a:gd name="f1487" fmla="*/ 1908838 f1069 1"/>
              <a:gd name="f1488" fmla="*/ 1892222 f1068 1"/>
              <a:gd name="f1489" fmla="*/ 1877796 f1069 1"/>
              <a:gd name="f1490" fmla="*/ 1883887 f1068 1"/>
              <a:gd name="f1491" fmla="*/ 1875824 f1069 1"/>
              <a:gd name="f1492" fmla="*/ 1879265 f1068 1"/>
              <a:gd name="f1493" fmla="*/ 1823048 f1069 1"/>
              <a:gd name="f1494" fmla="*/ 1881064 f1068 1"/>
              <a:gd name="f1495" fmla="*/ 1765736 f1069 1"/>
              <a:gd name="f1496" fmla="*/ 1856578 f1068 1"/>
              <a:gd name="f1497" fmla="*/ 1725669 f1069 1"/>
              <a:gd name="f1498" fmla="*/ 1833744 f1068 1"/>
              <a:gd name="f1499" fmla="*/ 1725216 f1069 1"/>
              <a:gd name="f1500" fmla="*/ 1829447 f1068 1"/>
              <a:gd name="f1501" fmla="*/ 1721485 f1069 1"/>
              <a:gd name="f1502" fmla="*/ 1828960 f1068 1"/>
              <a:gd name="f1503" fmla="*/ 1717786 f1069 1"/>
              <a:gd name="f1504" fmla="*/ 1832224 f1068 1"/>
              <a:gd name="f1505" fmla="*/ 1689907 f1069 1"/>
              <a:gd name="f1506" fmla="*/ 1825425 f1068 1"/>
              <a:gd name="f1507" fmla="*/ 1688093 f1069 1"/>
              <a:gd name="f1508" fmla="*/ 1817391 f1068 1"/>
              <a:gd name="f1509" fmla="*/ 1496789 f1069 1"/>
              <a:gd name="f1510" fmla="*/ 1805297 f1068 1"/>
              <a:gd name="f1511" fmla="*/ 1392839 f1069 1"/>
              <a:gd name="f1512" fmla="*/ 1758649 f1068 1"/>
              <a:gd name="f1513" fmla="*/ 1360872 f1069 1"/>
              <a:gd name="f1514" fmla="*/ 1752441 f1068 1"/>
              <a:gd name="f1515" fmla="*/ 1313885 f1069 1"/>
              <a:gd name="f1516" fmla="*/ 1731785 f1068 1"/>
              <a:gd name="f1517" fmla="*/ 1247665 f1069 1"/>
              <a:gd name="f1518" fmla="*/ 1727765 f1068 1"/>
              <a:gd name="f1519" fmla="*/ 1196850 f1069 1"/>
              <a:gd name="f1520" fmla="*/ 1729622 f1068 1"/>
              <a:gd name="f1521" fmla="*/ 1168728 f1069 1"/>
              <a:gd name="f1522" fmla="*/ 1728550 f1068 1"/>
              <a:gd name="f1523" fmla="*/ 1096918 f1069 1"/>
              <a:gd name="f1524" fmla="*/ 1721485 f1068 1"/>
              <a:gd name="f1525" fmla="*/ 1094082 f1069 1"/>
              <a:gd name="f1526" fmla="*/ 1720113 f1068 1"/>
              <a:gd name="f1527" fmla="*/ 1040782 f1069 1"/>
              <a:gd name="f1528" fmla="*/ 1721762 f1068 1"/>
              <a:gd name="f1529" fmla="*/ 955980 f1069 1"/>
              <a:gd name="f1530" fmla="*/ 1719289 f1068 1"/>
              <a:gd name="f1531" fmla="*/ 926108 f1069 1"/>
              <a:gd name="f1532" fmla="*/ 1715917 f1068 1"/>
              <a:gd name="f1533" fmla="*/ 876049 f1069 1"/>
              <a:gd name="f1534" fmla="*/ 1710422 f1068 1"/>
              <a:gd name="f1535" fmla="*/ 839194 f1069 1"/>
              <a:gd name="f1536" fmla="*/ 1700176 f1068 1"/>
              <a:gd name="f1537" fmla="*/ 797112 f1069 1"/>
              <a:gd name="f1538" fmla="*/ 1698014 f1068 1"/>
              <a:gd name="f1539" fmla="*/ 786610 f1069 1"/>
              <a:gd name="f1540" fmla="*/ 1705455 f1068 1"/>
              <a:gd name="f1541" fmla="*/ 741833 f1069 1"/>
              <a:gd name="f1542" fmla="*/ 1700566 f1068 1"/>
              <a:gd name="f1543" fmla="*/ 673985 f1069 1"/>
              <a:gd name="f1544" fmla="*/ 1692278 f1068 1"/>
              <a:gd name="f1545" fmla="*/ 634665 f1069 1"/>
              <a:gd name="f1546" fmla="*/ 1689550 f1068 1"/>
              <a:gd name="f1547" fmla="*/ 527471 f1069 1"/>
              <a:gd name="f1548" fmla="*/ 1679869 f1068 1"/>
              <a:gd name="f1549" fmla="*/ 420260 f1069 1"/>
              <a:gd name="f1550" fmla="*/ 1668475 f1068 1"/>
              <a:gd name="f1551" fmla="*/ 357630 f1069 1"/>
              <a:gd name="f1552" fmla="*/ 1652142 f1068 1"/>
              <a:gd name="f1553" fmla="*/ 269407 f1069 1"/>
              <a:gd name="f1554" fmla="*/ 1643812 f1068 1"/>
              <a:gd name="f1555" fmla="*/ 254769 f1069 1"/>
              <a:gd name="f1556" fmla="*/ 1641013 f1068 1"/>
              <a:gd name="f1557" fmla="*/ 150763 f1069 1"/>
              <a:gd name="f1558" fmla="*/ 1628143 f1068 1"/>
              <a:gd name="f1559" fmla="*/ 29133 f1069 1"/>
              <a:gd name="f1560" fmla="*/ 1626172 f1068 1"/>
              <a:gd name="f1561" fmla="*/ 1619589 f1068 1"/>
              <a:gd name="f1562" fmla="*/ f1070 1 f2"/>
              <a:gd name="f1563" fmla="*/ f1073 1 12191999"/>
              <a:gd name="f1564" fmla="*/ f1074 1 2083506"/>
              <a:gd name="f1565" fmla="*/ f1075 1 12191999"/>
              <a:gd name="f1566" fmla="*/ f1076 1 2083506"/>
              <a:gd name="f1567" fmla="*/ f1077 1 12191999"/>
              <a:gd name="f1568" fmla="*/ f1078 1 2083506"/>
              <a:gd name="f1569" fmla="*/ f1079 1 12191999"/>
              <a:gd name="f1570" fmla="*/ f1080 1 2083506"/>
              <a:gd name="f1571" fmla="*/ f1081 1 12191999"/>
              <a:gd name="f1572" fmla="*/ f1082 1 2083506"/>
              <a:gd name="f1573" fmla="*/ f1083 1 12191999"/>
              <a:gd name="f1574" fmla="*/ f1084 1 2083506"/>
              <a:gd name="f1575" fmla="*/ f1085 1 12191999"/>
              <a:gd name="f1576" fmla="*/ f1086 1 2083506"/>
              <a:gd name="f1577" fmla="*/ f1087 1 12191999"/>
              <a:gd name="f1578" fmla="*/ f1088 1 2083506"/>
              <a:gd name="f1579" fmla="*/ f1089 1 12191999"/>
              <a:gd name="f1580" fmla="*/ f1090 1 2083506"/>
              <a:gd name="f1581" fmla="*/ f1091 1 12191999"/>
              <a:gd name="f1582" fmla="*/ f1092 1 2083506"/>
              <a:gd name="f1583" fmla="*/ f1093 1 12191999"/>
              <a:gd name="f1584" fmla="*/ f1094 1 2083506"/>
              <a:gd name="f1585" fmla="*/ f1095 1 12191999"/>
              <a:gd name="f1586" fmla="*/ f1096 1 2083506"/>
              <a:gd name="f1587" fmla="*/ f1097 1 12191999"/>
              <a:gd name="f1588" fmla="*/ f1098 1 2083506"/>
              <a:gd name="f1589" fmla="*/ f1099 1 12191999"/>
              <a:gd name="f1590" fmla="*/ f1100 1 2083506"/>
              <a:gd name="f1591" fmla="*/ f1101 1 12191999"/>
              <a:gd name="f1592" fmla="*/ f1102 1 2083506"/>
              <a:gd name="f1593" fmla="*/ f1103 1 12191999"/>
              <a:gd name="f1594" fmla="*/ f1104 1 2083506"/>
              <a:gd name="f1595" fmla="*/ f1105 1 12191999"/>
              <a:gd name="f1596" fmla="*/ f1106 1 2083506"/>
              <a:gd name="f1597" fmla="*/ f1107 1 12191999"/>
              <a:gd name="f1598" fmla="*/ f1108 1 2083506"/>
              <a:gd name="f1599" fmla="*/ f1109 1 12191999"/>
              <a:gd name="f1600" fmla="*/ f1110 1 2083506"/>
              <a:gd name="f1601" fmla="*/ f1111 1 12191999"/>
              <a:gd name="f1602" fmla="*/ f1112 1 2083506"/>
              <a:gd name="f1603" fmla="*/ f1113 1 12191999"/>
              <a:gd name="f1604" fmla="*/ f1114 1 2083506"/>
              <a:gd name="f1605" fmla="*/ f1115 1 12191999"/>
              <a:gd name="f1606" fmla="*/ f1116 1 2083506"/>
              <a:gd name="f1607" fmla="*/ f1117 1 12191999"/>
              <a:gd name="f1608" fmla="*/ f1118 1 2083506"/>
              <a:gd name="f1609" fmla="*/ f1119 1 12191999"/>
              <a:gd name="f1610" fmla="*/ f1120 1 2083506"/>
              <a:gd name="f1611" fmla="*/ f1121 1 12191999"/>
              <a:gd name="f1612" fmla="*/ f1122 1 2083506"/>
              <a:gd name="f1613" fmla="*/ f1123 1 12191999"/>
              <a:gd name="f1614" fmla="*/ f1124 1 2083506"/>
              <a:gd name="f1615" fmla="*/ f1125 1 12191999"/>
              <a:gd name="f1616" fmla="*/ f1126 1 2083506"/>
              <a:gd name="f1617" fmla="*/ f1127 1 12191999"/>
              <a:gd name="f1618" fmla="*/ f1128 1 2083506"/>
              <a:gd name="f1619" fmla="*/ f1129 1 12191999"/>
              <a:gd name="f1620" fmla="*/ f1130 1 2083506"/>
              <a:gd name="f1621" fmla="*/ f1131 1 12191999"/>
              <a:gd name="f1622" fmla="*/ f1132 1 2083506"/>
              <a:gd name="f1623" fmla="*/ f1133 1 12191999"/>
              <a:gd name="f1624" fmla="*/ f1134 1 2083506"/>
              <a:gd name="f1625" fmla="*/ f1135 1 12191999"/>
              <a:gd name="f1626" fmla="*/ f1136 1 2083506"/>
              <a:gd name="f1627" fmla="*/ f1137 1 12191999"/>
              <a:gd name="f1628" fmla="*/ f1138 1 2083506"/>
              <a:gd name="f1629" fmla="*/ f1139 1 12191999"/>
              <a:gd name="f1630" fmla="*/ f1140 1 2083506"/>
              <a:gd name="f1631" fmla="*/ f1141 1 12191999"/>
              <a:gd name="f1632" fmla="*/ f1142 1 2083506"/>
              <a:gd name="f1633" fmla="*/ f1143 1 12191999"/>
              <a:gd name="f1634" fmla="*/ f1144 1 2083506"/>
              <a:gd name="f1635" fmla="*/ f1145 1 12191999"/>
              <a:gd name="f1636" fmla="*/ f1146 1 2083506"/>
              <a:gd name="f1637" fmla="*/ f1147 1 2083506"/>
              <a:gd name="f1638" fmla="*/ f1148 1 2083506"/>
              <a:gd name="f1639" fmla="*/ f1149 1 12191999"/>
              <a:gd name="f1640" fmla="*/ f1150 1 2083506"/>
              <a:gd name="f1641" fmla="*/ f1151 1 12191999"/>
              <a:gd name="f1642" fmla="*/ f1152 1 2083506"/>
              <a:gd name="f1643" fmla="*/ f1153 1 12191999"/>
              <a:gd name="f1644" fmla="*/ f1154 1 2083506"/>
              <a:gd name="f1645" fmla="*/ f1155 1 12191999"/>
              <a:gd name="f1646" fmla="*/ f1156 1 2083506"/>
              <a:gd name="f1647" fmla="*/ f1157 1 12191999"/>
              <a:gd name="f1648" fmla="*/ f1158 1 2083506"/>
              <a:gd name="f1649" fmla="*/ f1159 1 12191999"/>
              <a:gd name="f1650" fmla="*/ f1160 1 2083506"/>
              <a:gd name="f1651" fmla="*/ f1161 1 12191999"/>
              <a:gd name="f1652" fmla="*/ f1162 1 2083506"/>
              <a:gd name="f1653" fmla="*/ f1163 1 12191999"/>
              <a:gd name="f1654" fmla="*/ f1164 1 2083506"/>
              <a:gd name="f1655" fmla="*/ f1165 1 12191999"/>
              <a:gd name="f1656" fmla="*/ f1166 1 2083506"/>
              <a:gd name="f1657" fmla="*/ f1167 1 12191999"/>
              <a:gd name="f1658" fmla="*/ f1168 1 2083506"/>
              <a:gd name="f1659" fmla="*/ f1169 1 12191999"/>
              <a:gd name="f1660" fmla="*/ f1170 1 2083506"/>
              <a:gd name="f1661" fmla="*/ f1171 1 12191999"/>
              <a:gd name="f1662" fmla="*/ f1172 1 2083506"/>
              <a:gd name="f1663" fmla="*/ f1173 1 12191999"/>
              <a:gd name="f1664" fmla="*/ f1174 1 2083506"/>
              <a:gd name="f1665" fmla="*/ f1175 1 12191999"/>
              <a:gd name="f1666" fmla="*/ f1176 1 2083506"/>
              <a:gd name="f1667" fmla="*/ f1177 1 12191999"/>
              <a:gd name="f1668" fmla="*/ f1178 1 2083506"/>
              <a:gd name="f1669" fmla="*/ f1179 1 12191999"/>
              <a:gd name="f1670" fmla="*/ f1180 1 2083506"/>
              <a:gd name="f1671" fmla="*/ f1181 1 12191999"/>
              <a:gd name="f1672" fmla="*/ f1182 1 2083506"/>
              <a:gd name="f1673" fmla="*/ f1183 1 12191999"/>
              <a:gd name="f1674" fmla="*/ f1184 1 2083506"/>
              <a:gd name="f1675" fmla="*/ f1185 1 12191999"/>
              <a:gd name="f1676" fmla="*/ f1186 1 2083506"/>
              <a:gd name="f1677" fmla="*/ f1187 1 12191999"/>
              <a:gd name="f1678" fmla="*/ f1188 1 2083506"/>
              <a:gd name="f1679" fmla="*/ f1189 1 12191999"/>
              <a:gd name="f1680" fmla="*/ f1190 1 2083506"/>
              <a:gd name="f1681" fmla="*/ f1191 1 12191999"/>
              <a:gd name="f1682" fmla="*/ f1192 1 2083506"/>
              <a:gd name="f1683" fmla="*/ f1193 1 12191999"/>
              <a:gd name="f1684" fmla="*/ f1194 1 2083506"/>
              <a:gd name="f1685" fmla="*/ f1195 1 12191999"/>
              <a:gd name="f1686" fmla="*/ f1196 1 2083506"/>
              <a:gd name="f1687" fmla="*/ f1197 1 12191999"/>
              <a:gd name="f1688" fmla="*/ f1198 1 2083506"/>
              <a:gd name="f1689" fmla="*/ f1199 1 12191999"/>
              <a:gd name="f1690" fmla="*/ f1200 1 2083506"/>
              <a:gd name="f1691" fmla="*/ f1201 1 12191999"/>
              <a:gd name="f1692" fmla="*/ f1202 1 2083506"/>
              <a:gd name="f1693" fmla="*/ f1203 1 12191999"/>
              <a:gd name="f1694" fmla="*/ f1204 1 2083506"/>
              <a:gd name="f1695" fmla="*/ f1205 1 12191999"/>
              <a:gd name="f1696" fmla="*/ f1206 1 2083506"/>
              <a:gd name="f1697" fmla="*/ f1207 1 12191999"/>
              <a:gd name="f1698" fmla="*/ f1208 1 2083506"/>
              <a:gd name="f1699" fmla="*/ f1209 1 12191999"/>
              <a:gd name="f1700" fmla="*/ f1210 1 2083506"/>
              <a:gd name="f1701" fmla="*/ f1211 1 12191999"/>
              <a:gd name="f1702" fmla="*/ f1212 1 2083506"/>
              <a:gd name="f1703" fmla="*/ f1213 1 12191999"/>
              <a:gd name="f1704" fmla="*/ f1214 1 2083506"/>
              <a:gd name="f1705" fmla="*/ f1215 1 12191999"/>
              <a:gd name="f1706" fmla="*/ f1216 1 2083506"/>
              <a:gd name="f1707" fmla="*/ f1217 1 12191999"/>
              <a:gd name="f1708" fmla="*/ f1218 1 2083506"/>
              <a:gd name="f1709" fmla="*/ f1219 1 12191999"/>
              <a:gd name="f1710" fmla="*/ f1220 1 2083506"/>
              <a:gd name="f1711" fmla="*/ f1221 1 12191999"/>
              <a:gd name="f1712" fmla="*/ f1222 1 2083506"/>
              <a:gd name="f1713" fmla="*/ f1223 1 12191999"/>
              <a:gd name="f1714" fmla="*/ f1224 1 2083506"/>
              <a:gd name="f1715" fmla="*/ f1225 1 12191999"/>
              <a:gd name="f1716" fmla="*/ f1226 1 2083506"/>
              <a:gd name="f1717" fmla="*/ f1227 1 12191999"/>
              <a:gd name="f1718" fmla="*/ f1228 1 2083506"/>
              <a:gd name="f1719" fmla="*/ f1229 1 12191999"/>
              <a:gd name="f1720" fmla="*/ f1230 1 2083506"/>
              <a:gd name="f1721" fmla="*/ f1231 1 12191999"/>
              <a:gd name="f1722" fmla="*/ f1232 1 2083506"/>
              <a:gd name="f1723" fmla="*/ f1233 1 12191999"/>
              <a:gd name="f1724" fmla="*/ f1234 1 2083506"/>
              <a:gd name="f1725" fmla="*/ f1235 1 12191999"/>
              <a:gd name="f1726" fmla="*/ f1236 1 2083506"/>
              <a:gd name="f1727" fmla="*/ f1237 1 12191999"/>
              <a:gd name="f1728" fmla="*/ f1238 1 2083506"/>
              <a:gd name="f1729" fmla="*/ f1239 1 12191999"/>
              <a:gd name="f1730" fmla="*/ f1240 1 2083506"/>
              <a:gd name="f1731" fmla="*/ f1241 1 12191999"/>
              <a:gd name="f1732" fmla="*/ f1242 1 2083506"/>
              <a:gd name="f1733" fmla="*/ f1243 1 12191999"/>
              <a:gd name="f1734" fmla="*/ f1244 1 2083506"/>
              <a:gd name="f1735" fmla="*/ f1245 1 12191999"/>
              <a:gd name="f1736" fmla="*/ f1246 1 2083506"/>
              <a:gd name="f1737" fmla="*/ f1247 1 12191999"/>
              <a:gd name="f1738" fmla="*/ f1248 1 2083506"/>
              <a:gd name="f1739" fmla="*/ f1249 1 12191999"/>
              <a:gd name="f1740" fmla="*/ f1250 1 2083506"/>
              <a:gd name="f1741" fmla="*/ f1251 1 12191999"/>
              <a:gd name="f1742" fmla="*/ f1252 1 2083506"/>
              <a:gd name="f1743" fmla="*/ f1253 1 12191999"/>
              <a:gd name="f1744" fmla="*/ f1254 1 2083506"/>
              <a:gd name="f1745" fmla="*/ f1255 1 12191999"/>
              <a:gd name="f1746" fmla="*/ f1256 1 2083506"/>
              <a:gd name="f1747" fmla="*/ f1257 1 12191999"/>
              <a:gd name="f1748" fmla="*/ f1258 1 2083506"/>
              <a:gd name="f1749" fmla="*/ f1259 1 12191999"/>
              <a:gd name="f1750" fmla="*/ f1260 1 2083506"/>
              <a:gd name="f1751" fmla="*/ f1261 1 12191999"/>
              <a:gd name="f1752" fmla="*/ f1262 1 2083506"/>
              <a:gd name="f1753" fmla="*/ f1263 1 12191999"/>
              <a:gd name="f1754" fmla="*/ f1264 1 2083506"/>
              <a:gd name="f1755" fmla="*/ f1265 1 12191999"/>
              <a:gd name="f1756" fmla="*/ f1266 1 2083506"/>
              <a:gd name="f1757" fmla="*/ f1267 1 12191999"/>
              <a:gd name="f1758" fmla="*/ f1268 1 2083506"/>
              <a:gd name="f1759" fmla="*/ f1269 1 12191999"/>
              <a:gd name="f1760" fmla="*/ f1270 1 2083506"/>
              <a:gd name="f1761" fmla="*/ f1271 1 12191999"/>
              <a:gd name="f1762" fmla="*/ f1272 1 2083506"/>
              <a:gd name="f1763" fmla="*/ f1273 1 12191999"/>
              <a:gd name="f1764" fmla="*/ f1274 1 2083506"/>
              <a:gd name="f1765" fmla="*/ f1275 1 12191999"/>
              <a:gd name="f1766" fmla="*/ f1276 1 2083506"/>
              <a:gd name="f1767" fmla="*/ f1277 1 12191999"/>
              <a:gd name="f1768" fmla="*/ f1278 1 2083506"/>
              <a:gd name="f1769" fmla="*/ f1279 1 12191999"/>
              <a:gd name="f1770" fmla="*/ f1280 1 2083506"/>
              <a:gd name="f1771" fmla="*/ f1281 1 12191999"/>
              <a:gd name="f1772" fmla="*/ f1282 1 2083506"/>
              <a:gd name="f1773" fmla="*/ f1283 1 12191999"/>
              <a:gd name="f1774" fmla="*/ f1284 1 2083506"/>
              <a:gd name="f1775" fmla="*/ f1285 1 12191999"/>
              <a:gd name="f1776" fmla="*/ f1286 1 2083506"/>
              <a:gd name="f1777" fmla="*/ f1287 1 12191999"/>
              <a:gd name="f1778" fmla="*/ f1288 1 2083506"/>
              <a:gd name="f1779" fmla="*/ f1289 1 12191999"/>
              <a:gd name="f1780" fmla="*/ f1290 1 2083506"/>
              <a:gd name="f1781" fmla="*/ f1291 1 12191999"/>
              <a:gd name="f1782" fmla="*/ f1292 1 2083506"/>
              <a:gd name="f1783" fmla="*/ f1293 1 12191999"/>
              <a:gd name="f1784" fmla="*/ f1294 1 2083506"/>
              <a:gd name="f1785" fmla="*/ f1295 1 12191999"/>
              <a:gd name="f1786" fmla="*/ f1296 1 2083506"/>
              <a:gd name="f1787" fmla="*/ f1297 1 12191999"/>
              <a:gd name="f1788" fmla="*/ f1298 1 2083506"/>
              <a:gd name="f1789" fmla="*/ f1299 1 12191999"/>
              <a:gd name="f1790" fmla="*/ f1300 1 2083506"/>
              <a:gd name="f1791" fmla="*/ f1301 1 12191999"/>
              <a:gd name="f1792" fmla="*/ f1302 1 2083506"/>
              <a:gd name="f1793" fmla="*/ f1303 1 12191999"/>
              <a:gd name="f1794" fmla="*/ f1304 1 2083506"/>
              <a:gd name="f1795" fmla="*/ f1305 1 12191999"/>
              <a:gd name="f1796" fmla="*/ f1306 1 2083506"/>
              <a:gd name="f1797" fmla="*/ f1307 1 12191999"/>
              <a:gd name="f1798" fmla="*/ f1308 1 2083506"/>
              <a:gd name="f1799" fmla="*/ f1309 1 12191999"/>
              <a:gd name="f1800" fmla="*/ f1310 1 2083506"/>
              <a:gd name="f1801" fmla="*/ f1311 1 12191999"/>
              <a:gd name="f1802" fmla="*/ f1312 1 2083506"/>
              <a:gd name="f1803" fmla="*/ f1313 1 12191999"/>
              <a:gd name="f1804" fmla="*/ f1314 1 2083506"/>
              <a:gd name="f1805" fmla="*/ f1315 1 12191999"/>
              <a:gd name="f1806" fmla="*/ f1316 1 2083506"/>
              <a:gd name="f1807" fmla="*/ f1317 1 12191999"/>
              <a:gd name="f1808" fmla="*/ f1318 1 2083506"/>
              <a:gd name="f1809" fmla="*/ f1319 1 12191999"/>
              <a:gd name="f1810" fmla="*/ f1320 1 2083506"/>
              <a:gd name="f1811" fmla="*/ f1321 1 12191999"/>
              <a:gd name="f1812" fmla="*/ f1322 1 2083506"/>
              <a:gd name="f1813" fmla="*/ f1323 1 12191999"/>
              <a:gd name="f1814" fmla="*/ f1324 1 2083506"/>
              <a:gd name="f1815" fmla="*/ f1325 1 12191999"/>
              <a:gd name="f1816" fmla="*/ f1326 1 2083506"/>
              <a:gd name="f1817" fmla="*/ f1327 1 12191999"/>
              <a:gd name="f1818" fmla="*/ f1328 1 2083506"/>
              <a:gd name="f1819" fmla="*/ f1329 1 12191999"/>
              <a:gd name="f1820" fmla="*/ f1330 1 2083506"/>
              <a:gd name="f1821" fmla="*/ f1331 1 12191999"/>
              <a:gd name="f1822" fmla="*/ f1332 1 2083506"/>
              <a:gd name="f1823" fmla="*/ f1333 1 12191999"/>
              <a:gd name="f1824" fmla="*/ f1334 1 2083506"/>
              <a:gd name="f1825" fmla="*/ f1335 1 12191999"/>
              <a:gd name="f1826" fmla="*/ f1336 1 2083506"/>
              <a:gd name="f1827" fmla="*/ f1337 1 12191999"/>
              <a:gd name="f1828" fmla="*/ f1338 1 2083506"/>
              <a:gd name="f1829" fmla="*/ f1339 1 12191999"/>
              <a:gd name="f1830" fmla="*/ f1340 1 2083506"/>
              <a:gd name="f1831" fmla="*/ f1341 1 12191999"/>
              <a:gd name="f1832" fmla="*/ f1342 1 2083506"/>
              <a:gd name="f1833" fmla="*/ f1343 1 12191999"/>
              <a:gd name="f1834" fmla="*/ f1344 1 2083506"/>
              <a:gd name="f1835" fmla="*/ f1345 1 12191999"/>
              <a:gd name="f1836" fmla="*/ f1346 1 2083506"/>
              <a:gd name="f1837" fmla="*/ f1347 1 12191999"/>
              <a:gd name="f1838" fmla="*/ f1348 1 2083506"/>
              <a:gd name="f1839" fmla="*/ f1349 1 12191999"/>
              <a:gd name="f1840" fmla="*/ f1350 1 2083506"/>
              <a:gd name="f1841" fmla="*/ f1351 1 12191999"/>
              <a:gd name="f1842" fmla="*/ f1352 1 2083506"/>
              <a:gd name="f1843" fmla="*/ f1353 1 12191999"/>
              <a:gd name="f1844" fmla="*/ f1354 1 2083506"/>
              <a:gd name="f1845" fmla="*/ f1355 1 12191999"/>
              <a:gd name="f1846" fmla="*/ f1356 1 2083506"/>
              <a:gd name="f1847" fmla="*/ f1357 1 12191999"/>
              <a:gd name="f1848" fmla="*/ f1358 1 2083506"/>
              <a:gd name="f1849" fmla="*/ f1359 1 12191999"/>
              <a:gd name="f1850" fmla="*/ f1360 1 2083506"/>
              <a:gd name="f1851" fmla="*/ f1361 1 12191999"/>
              <a:gd name="f1852" fmla="*/ f1362 1 2083506"/>
              <a:gd name="f1853" fmla="*/ f1363 1 12191999"/>
              <a:gd name="f1854" fmla="*/ f1364 1 2083506"/>
              <a:gd name="f1855" fmla="*/ f1365 1 12191999"/>
              <a:gd name="f1856" fmla="*/ f1366 1 2083506"/>
              <a:gd name="f1857" fmla="*/ f1367 1 12191999"/>
              <a:gd name="f1858" fmla="*/ f1368 1 2083506"/>
              <a:gd name="f1859" fmla="*/ f1369 1 12191999"/>
              <a:gd name="f1860" fmla="*/ f1370 1 2083506"/>
              <a:gd name="f1861" fmla="*/ f1371 1 12191999"/>
              <a:gd name="f1862" fmla="*/ f1372 1 2083506"/>
              <a:gd name="f1863" fmla="*/ f1373 1 12191999"/>
              <a:gd name="f1864" fmla="*/ f1374 1 2083506"/>
              <a:gd name="f1865" fmla="*/ f1375 1 12191999"/>
              <a:gd name="f1866" fmla="*/ f1376 1 2083506"/>
              <a:gd name="f1867" fmla="*/ f1377 1 12191999"/>
              <a:gd name="f1868" fmla="*/ f1378 1 2083506"/>
              <a:gd name="f1869" fmla="*/ f1379 1 12191999"/>
              <a:gd name="f1870" fmla="*/ f1380 1 2083506"/>
              <a:gd name="f1871" fmla="*/ f1381 1 12191999"/>
              <a:gd name="f1872" fmla="*/ f1382 1 2083506"/>
              <a:gd name="f1873" fmla="*/ f1383 1 12191999"/>
              <a:gd name="f1874" fmla="*/ f1384 1 2083506"/>
              <a:gd name="f1875" fmla="*/ f1385 1 12191999"/>
              <a:gd name="f1876" fmla="*/ f1386 1 2083506"/>
              <a:gd name="f1877" fmla="*/ f1387 1 12191999"/>
              <a:gd name="f1878" fmla="*/ f1388 1 2083506"/>
              <a:gd name="f1879" fmla="*/ f1389 1 12191999"/>
              <a:gd name="f1880" fmla="*/ f1390 1 2083506"/>
              <a:gd name="f1881" fmla="*/ f1391 1 12191999"/>
              <a:gd name="f1882" fmla="*/ f1392 1 2083506"/>
              <a:gd name="f1883" fmla="*/ f1393 1 12191999"/>
              <a:gd name="f1884" fmla="*/ f1394 1 2083506"/>
              <a:gd name="f1885" fmla="*/ f1395 1 12191999"/>
              <a:gd name="f1886" fmla="*/ f1396 1 2083506"/>
              <a:gd name="f1887" fmla="*/ f1397 1 12191999"/>
              <a:gd name="f1888" fmla="*/ f1398 1 2083506"/>
              <a:gd name="f1889" fmla="*/ f1399 1 12191999"/>
              <a:gd name="f1890" fmla="*/ f1400 1 2083506"/>
              <a:gd name="f1891" fmla="*/ f1401 1 12191999"/>
              <a:gd name="f1892" fmla="*/ f1402 1 2083506"/>
              <a:gd name="f1893" fmla="*/ f1403 1 12191999"/>
              <a:gd name="f1894" fmla="*/ f1404 1 2083506"/>
              <a:gd name="f1895" fmla="*/ f1405 1 12191999"/>
              <a:gd name="f1896" fmla="*/ f1406 1 2083506"/>
              <a:gd name="f1897" fmla="*/ f1407 1 12191999"/>
              <a:gd name="f1898" fmla="*/ f1408 1 2083506"/>
              <a:gd name="f1899" fmla="*/ f1409 1 12191999"/>
              <a:gd name="f1900" fmla="*/ f1410 1 2083506"/>
              <a:gd name="f1901" fmla="*/ f1411 1 12191999"/>
              <a:gd name="f1902" fmla="*/ f1412 1 2083506"/>
              <a:gd name="f1903" fmla="*/ f1413 1 12191999"/>
              <a:gd name="f1904" fmla="*/ f1414 1 2083506"/>
              <a:gd name="f1905" fmla="*/ f1415 1 12191999"/>
              <a:gd name="f1906" fmla="*/ f1416 1 2083506"/>
              <a:gd name="f1907" fmla="*/ f1417 1 12191999"/>
              <a:gd name="f1908" fmla="*/ f1418 1 2083506"/>
              <a:gd name="f1909" fmla="*/ f1419 1 12191999"/>
              <a:gd name="f1910" fmla="*/ f1420 1 2083506"/>
              <a:gd name="f1911" fmla="*/ f1421 1 12191999"/>
              <a:gd name="f1912" fmla="*/ f1422 1 2083506"/>
              <a:gd name="f1913" fmla="*/ f1423 1 12191999"/>
              <a:gd name="f1914" fmla="*/ f1424 1 2083506"/>
              <a:gd name="f1915" fmla="*/ f1425 1 12191999"/>
              <a:gd name="f1916" fmla="*/ f1426 1 2083506"/>
              <a:gd name="f1917" fmla="*/ f1427 1 12191999"/>
              <a:gd name="f1918" fmla="*/ f1428 1 2083506"/>
              <a:gd name="f1919" fmla="*/ f1429 1 12191999"/>
              <a:gd name="f1920" fmla="*/ f1430 1 2083506"/>
              <a:gd name="f1921" fmla="*/ f1431 1 12191999"/>
              <a:gd name="f1922" fmla="*/ f1432 1 2083506"/>
              <a:gd name="f1923" fmla="*/ f1433 1 12191999"/>
              <a:gd name="f1924" fmla="*/ f1434 1 2083506"/>
              <a:gd name="f1925" fmla="*/ f1435 1 12191999"/>
              <a:gd name="f1926" fmla="*/ f1436 1 2083506"/>
              <a:gd name="f1927" fmla="*/ f1437 1 12191999"/>
              <a:gd name="f1928" fmla="*/ f1438 1 2083506"/>
              <a:gd name="f1929" fmla="*/ f1439 1 12191999"/>
              <a:gd name="f1930" fmla="*/ f1440 1 2083506"/>
              <a:gd name="f1931" fmla="*/ f1441 1 12191999"/>
              <a:gd name="f1932" fmla="*/ f1442 1 2083506"/>
              <a:gd name="f1933" fmla="*/ f1443 1 12191999"/>
              <a:gd name="f1934" fmla="*/ f1444 1 2083506"/>
              <a:gd name="f1935" fmla="*/ f1445 1 12191999"/>
              <a:gd name="f1936" fmla="*/ f1446 1 2083506"/>
              <a:gd name="f1937" fmla="*/ f1447 1 12191999"/>
              <a:gd name="f1938" fmla="*/ f1448 1 2083506"/>
              <a:gd name="f1939" fmla="*/ f1449 1 12191999"/>
              <a:gd name="f1940" fmla="*/ f1450 1 2083506"/>
              <a:gd name="f1941" fmla="*/ f1451 1 12191999"/>
              <a:gd name="f1942" fmla="*/ f1452 1 2083506"/>
              <a:gd name="f1943" fmla="*/ f1453 1 12191999"/>
              <a:gd name="f1944" fmla="*/ f1454 1 2083506"/>
              <a:gd name="f1945" fmla="*/ f1455 1 12191999"/>
              <a:gd name="f1946" fmla="*/ f1456 1 2083506"/>
              <a:gd name="f1947" fmla="*/ f1457 1 12191999"/>
              <a:gd name="f1948" fmla="*/ f1458 1 2083506"/>
              <a:gd name="f1949" fmla="*/ f1459 1 12191999"/>
              <a:gd name="f1950" fmla="*/ f1460 1 2083506"/>
              <a:gd name="f1951" fmla="*/ f1461 1 12191999"/>
              <a:gd name="f1952" fmla="*/ f1462 1 2083506"/>
              <a:gd name="f1953" fmla="*/ f1463 1 12191999"/>
              <a:gd name="f1954" fmla="*/ f1464 1 2083506"/>
              <a:gd name="f1955" fmla="*/ f1465 1 12191999"/>
              <a:gd name="f1956" fmla="*/ f1466 1 2083506"/>
              <a:gd name="f1957" fmla="*/ f1467 1 12191999"/>
              <a:gd name="f1958" fmla="*/ f1468 1 2083506"/>
              <a:gd name="f1959" fmla="*/ f1469 1 12191999"/>
              <a:gd name="f1960" fmla="*/ f1470 1 2083506"/>
              <a:gd name="f1961" fmla="*/ f1471 1 12191999"/>
              <a:gd name="f1962" fmla="*/ f1472 1 2083506"/>
              <a:gd name="f1963" fmla="*/ f1473 1 12191999"/>
              <a:gd name="f1964" fmla="*/ f1474 1 2083506"/>
              <a:gd name="f1965" fmla="*/ f1475 1 12191999"/>
              <a:gd name="f1966" fmla="*/ f1476 1 2083506"/>
              <a:gd name="f1967" fmla="*/ f1477 1 12191999"/>
              <a:gd name="f1968" fmla="*/ f1478 1 2083506"/>
              <a:gd name="f1969" fmla="*/ f1479 1 12191999"/>
              <a:gd name="f1970" fmla="*/ f1480 1 2083506"/>
              <a:gd name="f1971" fmla="*/ f1481 1 12191999"/>
              <a:gd name="f1972" fmla="*/ f1482 1 2083506"/>
              <a:gd name="f1973" fmla="*/ f1483 1 12191999"/>
              <a:gd name="f1974" fmla="*/ f1484 1 2083506"/>
              <a:gd name="f1975" fmla="*/ f1485 1 12191999"/>
              <a:gd name="f1976" fmla="*/ f1486 1 2083506"/>
              <a:gd name="f1977" fmla="*/ f1487 1 12191999"/>
              <a:gd name="f1978" fmla="*/ f1488 1 2083506"/>
              <a:gd name="f1979" fmla="*/ f1489 1 12191999"/>
              <a:gd name="f1980" fmla="*/ f1490 1 2083506"/>
              <a:gd name="f1981" fmla="*/ f1491 1 12191999"/>
              <a:gd name="f1982" fmla="*/ f1492 1 2083506"/>
              <a:gd name="f1983" fmla="*/ f1493 1 12191999"/>
              <a:gd name="f1984" fmla="*/ f1494 1 2083506"/>
              <a:gd name="f1985" fmla="*/ f1495 1 12191999"/>
              <a:gd name="f1986" fmla="*/ f1496 1 2083506"/>
              <a:gd name="f1987" fmla="*/ f1497 1 12191999"/>
              <a:gd name="f1988" fmla="*/ f1498 1 2083506"/>
              <a:gd name="f1989" fmla="*/ f1499 1 12191999"/>
              <a:gd name="f1990" fmla="*/ f1500 1 2083506"/>
              <a:gd name="f1991" fmla="*/ f1501 1 12191999"/>
              <a:gd name="f1992" fmla="*/ f1502 1 2083506"/>
              <a:gd name="f1993" fmla="*/ f1503 1 12191999"/>
              <a:gd name="f1994" fmla="*/ f1504 1 2083506"/>
              <a:gd name="f1995" fmla="*/ f1505 1 12191999"/>
              <a:gd name="f1996" fmla="*/ f1506 1 2083506"/>
              <a:gd name="f1997" fmla="*/ f1507 1 12191999"/>
              <a:gd name="f1998" fmla="*/ f1508 1 2083506"/>
              <a:gd name="f1999" fmla="*/ f1509 1 12191999"/>
              <a:gd name="f2000" fmla="*/ f1510 1 2083506"/>
              <a:gd name="f2001" fmla="*/ f1511 1 12191999"/>
              <a:gd name="f2002" fmla="*/ f1512 1 2083506"/>
              <a:gd name="f2003" fmla="*/ f1513 1 12191999"/>
              <a:gd name="f2004" fmla="*/ f1514 1 2083506"/>
              <a:gd name="f2005" fmla="*/ f1515 1 12191999"/>
              <a:gd name="f2006" fmla="*/ f1516 1 2083506"/>
              <a:gd name="f2007" fmla="*/ f1517 1 12191999"/>
              <a:gd name="f2008" fmla="*/ f1518 1 2083506"/>
              <a:gd name="f2009" fmla="*/ f1519 1 12191999"/>
              <a:gd name="f2010" fmla="*/ f1520 1 2083506"/>
              <a:gd name="f2011" fmla="*/ f1521 1 12191999"/>
              <a:gd name="f2012" fmla="*/ f1522 1 2083506"/>
              <a:gd name="f2013" fmla="*/ f1523 1 12191999"/>
              <a:gd name="f2014" fmla="*/ f1524 1 2083506"/>
              <a:gd name="f2015" fmla="*/ f1525 1 12191999"/>
              <a:gd name="f2016" fmla="*/ f1526 1 2083506"/>
              <a:gd name="f2017" fmla="*/ f1527 1 12191999"/>
              <a:gd name="f2018" fmla="*/ f1528 1 2083506"/>
              <a:gd name="f2019" fmla="*/ f1529 1 12191999"/>
              <a:gd name="f2020" fmla="*/ f1530 1 2083506"/>
              <a:gd name="f2021" fmla="*/ f1531 1 12191999"/>
              <a:gd name="f2022" fmla="*/ f1532 1 2083506"/>
              <a:gd name="f2023" fmla="*/ f1533 1 12191999"/>
              <a:gd name="f2024" fmla="*/ f1534 1 2083506"/>
              <a:gd name="f2025" fmla="*/ f1535 1 12191999"/>
              <a:gd name="f2026" fmla="*/ f1536 1 2083506"/>
              <a:gd name="f2027" fmla="*/ f1537 1 12191999"/>
              <a:gd name="f2028" fmla="*/ f1538 1 2083506"/>
              <a:gd name="f2029" fmla="*/ f1539 1 12191999"/>
              <a:gd name="f2030" fmla="*/ f1540 1 2083506"/>
              <a:gd name="f2031" fmla="*/ f1541 1 12191999"/>
              <a:gd name="f2032" fmla="*/ f1542 1 2083506"/>
              <a:gd name="f2033" fmla="*/ f1543 1 12191999"/>
              <a:gd name="f2034" fmla="*/ f1544 1 2083506"/>
              <a:gd name="f2035" fmla="*/ f1545 1 12191999"/>
              <a:gd name="f2036" fmla="*/ f1546 1 2083506"/>
              <a:gd name="f2037" fmla="*/ f1547 1 12191999"/>
              <a:gd name="f2038" fmla="*/ f1548 1 2083506"/>
              <a:gd name="f2039" fmla="*/ f1549 1 12191999"/>
              <a:gd name="f2040" fmla="*/ f1550 1 2083506"/>
              <a:gd name="f2041" fmla="*/ f1551 1 12191999"/>
              <a:gd name="f2042" fmla="*/ f1552 1 2083506"/>
              <a:gd name="f2043" fmla="*/ f1553 1 12191999"/>
              <a:gd name="f2044" fmla="*/ f1554 1 2083506"/>
              <a:gd name="f2045" fmla="*/ f1555 1 12191999"/>
              <a:gd name="f2046" fmla="*/ f1556 1 2083506"/>
              <a:gd name="f2047" fmla="*/ f1557 1 12191999"/>
              <a:gd name="f2048" fmla="*/ f1558 1 2083506"/>
              <a:gd name="f2049" fmla="*/ f1559 1 12191999"/>
              <a:gd name="f2050" fmla="*/ f1560 1 2083506"/>
              <a:gd name="f2051" fmla="*/ f1561 1 2083506"/>
              <a:gd name="f2052" fmla="*/ f5 1 f1071"/>
              <a:gd name="f2053" fmla="*/ f6 1 f1071"/>
              <a:gd name="f2054" fmla="*/ f5 1 f1072"/>
              <a:gd name="f2055" fmla="*/ f7 1 f1072"/>
              <a:gd name="f2056" fmla="+- f1562 0 f1"/>
              <a:gd name="f2057" fmla="*/ f1563 1 f1071"/>
              <a:gd name="f2058" fmla="*/ f1564 1 f1072"/>
              <a:gd name="f2059" fmla="*/ f1565 1 f1071"/>
              <a:gd name="f2060" fmla="*/ f1566 1 f1072"/>
              <a:gd name="f2061" fmla="*/ f1567 1 f1071"/>
              <a:gd name="f2062" fmla="*/ f1568 1 f1072"/>
              <a:gd name="f2063" fmla="*/ f1569 1 f1071"/>
              <a:gd name="f2064" fmla="*/ f1570 1 f1072"/>
              <a:gd name="f2065" fmla="*/ f1571 1 f1071"/>
              <a:gd name="f2066" fmla="*/ f1572 1 f1072"/>
              <a:gd name="f2067" fmla="*/ f1573 1 f1071"/>
              <a:gd name="f2068" fmla="*/ f1574 1 f1072"/>
              <a:gd name="f2069" fmla="*/ f1575 1 f1071"/>
              <a:gd name="f2070" fmla="*/ f1576 1 f1072"/>
              <a:gd name="f2071" fmla="*/ f1577 1 f1071"/>
              <a:gd name="f2072" fmla="*/ f1578 1 f1072"/>
              <a:gd name="f2073" fmla="*/ f1579 1 f1071"/>
              <a:gd name="f2074" fmla="*/ f1580 1 f1072"/>
              <a:gd name="f2075" fmla="*/ f1581 1 f1071"/>
              <a:gd name="f2076" fmla="*/ f1582 1 f1072"/>
              <a:gd name="f2077" fmla="*/ f1583 1 f1071"/>
              <a:gd name="f2078" fmla="*/ f1584 1 f1072"/>
              <a:gd name="f2079" fmla="*/ f1585 1 f1071"/>
              <a:gd name="f2080" fmla="*/ f1586 1 f1072"/>
              <a:gd name="f2081" fmla="*/ f1587 1 f1071"/>
              <a:gd name="f2082" fmla="*/ f1588 1 f1072"/>
              <a:gd name="f2083" fmla="*/ f1589 1 f1071"/>
              <a:gd name="f2084" fmla="*/ f1590 1 f1072"/>
              <a:gd name="f2085" fmla="*/ f1591 1 f1071"/>
              <a:gd name="f2086" fmla="*/ f1592 1 f1072"/>
              <a:gd name="f2087" fmla="*/ f1593 1 f1071"/>
              <a:gd name="f2088" fmla="*/ f1594 1 f1072"/>
              <a:gd name="f2089" fmla="*/ f1595 1 f1071"/>
              <a:gd name="f2090" fmla="*/ f1596 1 f1072"/>
              <a:gd name="f2091" fmla="*/ f1597 1 f1071"/>
              <a:gd name="f2092" fmla="*/ f1598 1 f1072"/>
              <a:gd name="f2093" fmla="*/ f1599 1 f1071"/>
              <a:gd name="f2094" fmla="*/ f1600 1 f1072"/>
              <a:gd name="f2095" fmla="*/ f1601 1 f1071"/>
              <a:gd name="f2096" fmla="*/ f1602 1 f1072"/>
              <a:gd name="f2097" fmla="*/ f1603 1 f1071"/>
              <a:gd name="f2098" fmla="*/ f1604 1 f1072"/>
              <a:gd name="f2099" fmla="*/ f1605 1 f1071"/>
              <a:gd name="f2100" fmla="*/ f1606 1 f1072"/>
              <a:gd name="f2101" fmla="*/ f1607 1 f1071"/>
              <a:gd name="f2102" fmla="*/ f1608 1 f1072"/>
              <a:gd name="f2103" fmla="*/ f1609 1 f1071"/>
              <a:gd name="f2104" fmla="*/ f1610 1 f1072"/>
              <a:gd name="f2105" fmla="*/ f1611 1 f1071"/>
              <a:gd name="f2106" fmla="*/ f1612 1 f1072"/>
              <a:gd name="f2107" fmla="*/ f1613 1 f1071"/>
              <a:gd name="f2108" fmla="*/ f1614 1 f1072"/>
              <a:gd name="f2109" fmla="*/ f1615 1 f1071"/>
              <a:gd name="f2110" fmla="*/ f1616 1 f1072"/>
              <a:gd name="f2111" fmla="*/ f1617 1 f1071"/>
              <a:gd name="f2112" fmla="*/ f1618 1 f1072"/>
              <a:gd name="f2113" fmla="*/ f1619 1 f1071"/>
              <a:gd name="f2114" fmla="*/ f1620 1 f1072"/>
              <a:gd name="f2115" fmla="*/ f1621 1 f1071"/>
              <a:gd name="f2116" fmla="*/ f1622 1 f1072"/>
              <a:gd name="f2117" fmla="*/ f1623 1 f1071"/>
              <a:gd name="f2118" fmla="*/ f1624 1 f1072"/>
              <a:gd name="f2119" fmla="*/ f1625 1 f1071"/>
              <a:gd name="f2120" fmla="*/ f1626 1 f1072"/>
              <a:gd name="f2121" fmla="*/ f1627 1 f1071"/>
              <a:gd name="f2122" fmla="*/ f1628 1 f1072"/>
              <a:gd name="f2123" fmla="*/ f1629 1 f1071"/>
              <a:gd name="f2124" fmla="*/ f1630 1 f1072"/>
              <a:gd name="f2125" fmla="*/ f1631 1 f1071"/>
              <a:gd name="f2126" fmla="*/ f1632 1 f1072"/>
              <a:gd name="f2127" fmla="*/ f1633 1 f1071"/>
              <a:gd name="f2128" fmla="*/ f1634 1 f1072"/>
              <a:gd name="f2129" fmla="*/ f1635 1 f1071"/>
              <a:gd name="f2130" fmla="*/ f1636 1 f1072"/>
              <a:gd name="f2131" fmla="*/ f1637 1 f1072"/>
              <a:gd name="f2132" fmla="*/ f1638 1 f1072"/>
              <a:gd name="f2133" fmla="*/ f1639 1 f1071"/>
              <a:gd name="f2134" fmla="*/ f1640 1 f1072"/>
              <a:gd name="f2135" fmla="*/ f1641 1 f1071"/>
              <a:gd name="f2136" fmla="*/ f1642 1 f1072"/>
              <a:gd name="f2137" fmla="*/ f1643 1 f1071"/>
              <a:gd name="f2138" fmla="*/ f1644 1 f1072"/>
              <a:gd name="f2139" fmla="*/ f1645 1 f1071"/>
              <a:gd name="f2140" fmla="*/ f1646 1 f1072"/>
              <a:gd name="f2141" fmla="*/ f1647 1 f1071"/>
              <a:gd name="f2142" fmla="*/ f1648 1 f1072"/>
              <a:gd name="f2143" fmla="*/ f1649 1 f1071"/>
              <a:gd name="f2144" fmla="*/ f1650 1 f1072"/>
              <a:gd name="f2145" fmla="*/ f1651 1 f1071"/>
              <a:gd name="f2146" fmla="*/ f1652 1 f1072"/>
              <a:gd name="f2147" fmla="*/ f1653 1 f1071"/>
              <a:gd name="f2148" fmla="*/ f1654 1 f1072"/>
              <a:gd name="f2149" fmla="*/ f1655 1 f1071"/>
              <a:gd name="f2150" fmla="*/ f1656 1 f1072"/>
              <a:gd name="f2151" fmla="*/ f1657 1 f1071"/>
              <a:gd name="f2152" fmla="*/ f1658 1 f1072"/>
              <a:gd name="f2153" fmla="*/ f1659 1 f1071"/>
              <a:gd name="f2154" fmla="*/ f1660 1 f1072"/>
              <a:gd name="f2155" fmla="*/ f1661 1 f1071"/>
              <a:gd name="f2156" fmla="*/ f1662 1 f1072"/>
              <a:gd name="f2157" fmla="*/ f1663 1 f1071"/>
              <a:gd name="f2158" fmla="*/ f1664 1 f1072"/>
              <a:gd name="f2159" fmla="*/ f1665 1 f1071"/>
              <a:gd name="f2160" fmla="*/ f1666 1 f1072"/>
              <a:gd name="f2161" fmla="*/ f1667 1 f1071"/>
              <a:gd name="f2162" fmla="*/ f1668 1 f1072"/>
              <a:gd name="f2163" fmla="*/ f1669 1 f1071"/>
              <a:gd name="f2164" fmla="*/ f1670 1 f1072"/>
              <a:gd name="f2165" fmla="*/ f1671 1 f1071"/>
              <a:gd name="f2166" fmla="*/ f1672 1 f1072"/>
              <a:gd name="f2167" fmla="*/ f1673 1 f1071"/>
              <a:gd name="f2168" fmla="*/ f1674 1 f1072"/>
              <a:gd name="f2169" fmla="*/ f1675 1 f1071"/>
              <a:gd name="f2170" fmla="*/ f1676 1 f1072"/>
              <a:gd name="f2171" fmla="*/ f1677 1 f1071"/>
              <a:gd name="f2172" fmla="*/ f1678 1 f1072"/>
              <a:gd name="f2173" fmla="*/ f1679 1 f1071"/>
              <a:gd name="f2174" fmla="*/ f1680 1 f1072"/>
              <a:gd name="f2175" fmla="*/ f1681 1 f1071"/>
              <a:gd name="f2176" fmla="*/ f1682 1 f1072"/>
              <a:gd name="f2177" fmla="*/ f1683 1 f1071"/>
              <a:gd name="f2178" fmla="*/ f1684 1 f1072"/>
              <a:gd name="f2179" fmla="*/ f1685 1 f1071"/>
              <a:gd name="f2180" fmla="*/ f1686 1 f1072"/>
              <a:gd name="f2181" fmla="*/ f1687 1 f1071"/>
              <a:gd name="f2182" fmla="*/ f1688 1 f1072"/>
              <a:gd name="f2183" fmla="*/ f1689 1 f1071"/>
              <a:gd name="f2184" fmla="*/ f1690 1 f1072"/>
              <a:gd name="f2185" fmla="*/ f1691 1 f1071"/>
              <a:gd name="f2186" fmla="*/ f1692 1 f1072"/>
              <a:gd name="f2187" fmla="*/ f1693 1 f1071"/>
              <a:gd name="f2188" fmla="*/ f1694 1 f1072"/>
              <a:gd name="f2189" fmla="*/ f1695 1 f1071"/>
              <a:gd name="f2190" fmla="*/ f1696 1 f1072"/>
              <a:gd name="f2191" fmla="*/ f1697 1 f1071"/>
              <a:gd name="f2192" fmla="*/ f1698 1 f1072"/>
              <a:gd name="f2193" fmla="*/ f1699 1 f1071"/>
              <a:gd name="f2194" fmla="*/ f1700 1 f1072"/>
              <a:gd name="f2195" fmla="*/ f1701 1 f1071"/>
              <a:gd name="f2196" fmla="*/ f1702 1 f1072"/>
              <a:gd name="f2197" fmla="*/ f1703 1 f1071"/>
              <a:gd name="f2198" fmla="*/ f1704 1 f1072"/>
              <a:gd name="f2199" fmla="*/ f1705 1 f1071"/>
              <a:gd name="f2200" fmla="*/ f1706 1 f1072"/>
              <a:gd name="f2201" fmla="*/ f1707 1 f1071"/>
              <a:gd name="f2202" fmla="*/ f1708 1 f1072"/>
              <a:gd name="f2203" fmla="*/ f1709 1 f1071"/>
              <a:gd name="f2204" fmla="*/ f1710 1 f1072"/>
              <a:gd name="f2205" fmla="*/ f1711 1 f1071"/>
              <a:gd name="f2206" fmla="*/ f1712 1 f1072"/>
              <a:gd name="f2207" fmla="*/ f1713 1 f1071"/>
              <a:gd name="f2208" fmla="*/ f1714 1 f1072"/>
              <a:gd name="f2209" fmla="*/ f1715 1 f1071"/>
              <a:gd name="f2210" fmla="*/ f1716 1 f1072"/>
              <a:gd name="f2211" fmla="*/ f1717 1 f1071"/>
              <a:gd name="f2212" fmla="*/ f1718 1 f1072"/>
              <a:gd name="f2213" fmla="*/ f1719 1 f1071"/>
              <a:gd name="f2214" fmla="*/ f1720 1 f1072"/>
              <a:gd name="f2215" fmla="*/ f1721 1 f1071"/>
              <a:gd name="f2216" fmla="*/ f1722 1 f1072"/>
              <a:gd name="f2217" fmla="*/ f1723 1 f1071"/>
              <a:gd name="f2218" fmla="*/ f1724 1 f1072"/>
              <a:gd name="f2219" fmla="*/ f1725 1 f1071"/>
              <a:gd name="f2220" fmla="*/ f1726 1 f1072"/>
              <a:gd name="f2221" fmla="*/ f1727 1 f1071"/>
              <a:gd name="f2222" fmla="*/ f1728 1 f1072"/>
              <a:gd name="f2223" fmla="*/ f1729 1 f1071"/>
              <a:gd name="f2224" fmla="*/ f1730 1 f1072"/>
              <a:gd name="f2225" fmla="*/ f1731 1 f1071"/>
              <a:gd name="f2226" fmla="*/ f1732 1 f1072"/>
              <a:gd name="f2227" fmla="*/ f1733 1 f1071"/>
              <a:gd name="f2228" fmla="*/ f1734 1 f1072"/>
              <a:gd name="f2229" fmla="*/ f1735 1 f1071"/>
              <a:gd name="f2230" fmla="*/ f1736 1 f1072"/>
              <a:gd name="f2231" fmla="*/ f1737 1 f1071"/>
              <a:gd name="f2232" fmla="*/ f1738 1 f1072"/>
              <a:gd name="f2233" fmla="*/ f1739 1 f1071"/>
              <a:gd name="f2234" fmla="*/ f1740 1 f1072"/>
              <a:gd name="f2235" fmla="*/ f1741 1 f1071"/>
              <a:gd name="f2236" fmla="*/ f1742 1 f1072"/>
              <a:gd name="f2237" fmla="*/ f1743 1 f1071"/>
              <a:gd name="f2238" fmla="*/ f1744 1 f1072"/>
              <a:gd name="f2239" fmla="*/ f1745 1 f1071"/>
              <a:gd name="f2240" fmla="*/ f1746 1 f1072"/>
              <a:gd name="f2241" fmla="*/ f1747 1 f1071"/>
              <a:gd name="f2242" fmla="*/ f1748 1 f1072"/>
              <a:gd name="f2243" fmla="*/ f1749 1 f1071"/>
              <a:gd name="f2244" fmla="*/ f1750 1 f1072"/>
              <a:gd name="f2245" fmla="*/ f1751 1 f1071"/>
              <a:gd name="f2246" fmla="*/ f1752 1 f1072"/>
              <a:gd name="f2247" fmla="*/ f1753 1 f1071"/>
              <a:gd name="f2248" fmla="*/ f1754 1 f1072"/>
              <a:gd name="f2249" fmla="*/ f1755 1 f1071"/>
              <a:gd name="f2250" fmla="*/ f1756 1 f1072"/>
              <a:gd name="f2251" fmla="*/ f1757 1 f1071"/>
              <a:gd name="f2252" fmla="*/ f1758 1 f1072"/>
              <a:gd name="f2253" fmla="*/ f1759 1 f1071"/>
              <a:gd name="f2254" fmla="*/ f1760 1 f1072"/>
              <a:gd name="f2255" fmla="*/ f1761 1 f1071"/>
              <a:gd name="f2256" fmla="*/ f1762 1 f1072"/>
              <a:gd name="f2257" fmla="*/ f1763 1 f1071"/>
              <a:gd name="f2258" fmla="*/ f1764 1 f1072"/>
              <a:gd name="f2259" fmla="*/ f1765 1 f1071"/>
              <a:gd name="f2260" fmla="*/ f1766 1 f1072"/>
              <a:gd name="f2261" fmla="*/ f1767 1 f1071"/>
              <a:gd name="f2262" fmla="*/ f1768 1 f1072"/>
              <a:gd name="f2263" fmla="*/ f1769 1 f1071"/>
              <a:gd name="f2264" fmla="*/ f1770 1 f1072"/>
              <a:gd name="f2265" fmla="*/ f1771 1 f1071"/>
              <a:gd name="f2266" fmla="*/ f1772 1 f1072"/>
              <a:gd name="f2267" fmla="*/ f1773 1 f1071"/>
              <a:gd name="f2268" fmla="*/ f1774 1 f1072"/>
              <a:gd name="f2269" fmla="*/ f1775 1 f1071"/>
              <a:gd name="f2270" fmla="*/ f1776 1 f1072"/>
              <a:gd name="f2271" fmla="*/ f1777 1 f1071"/>
              <a:gd name="f2272" fmla="*/ f1778 1 f1072"/>
              <a:gd name="f2273" fmla="*/ f1779 1 f1071"/>
              <a:gd name="f2274" fmla="*/ f1780 1 f1072"/>
              <a:gd name="f2275" fmla="*/ f1781 1 f1071"/>
              <a:gd name="f2276" fmla="*/ f1782 1 f1072"/>
              <a:gd name="f2277" fmla="*/ f1783 1 f1071"/>
              <a:gd name="f2278" fmla="*/ f1784 1 f1072"/>
              <a:gd name="f2279" fmla="*/ f1785 1 f1071"/>
              <a:gd name="f2280" fmla="*/ f1786 1 f1072"/>
              <a:gd name="f2281" fmla="*/ f1787 1 f1071"/>
              <a:gd name="f2282" fmla="*/ f1788 1 f1072"/>
              <a:gd name="f2283" fmla="*/ f1789 1 f1071"/>
              <a:gd name="f2284" fmla="*/ f1790 1 f1072"/>
              <a:gd name="f2285" fmla="*/ f1791 1 f1071"/>
              <a:gd name="f2286" fmla="*/ f1792 1 f1072"/>
              <a:gd name="f2287" fmla="*/ f1793 1 f1071"/>
              <a:gd name="f2288" fmla="*/ f1794 1 f1072"/>
              <a:gd name="f2289" fmla="*/ f1795 1 f1071"/>
              <a:gd name="f2290" fmla="*/ f1796 1 f1072"/>
              <a:gd name="f2291" fmla="*/ f1797 1 f1071"/>
              <a:gd name="f2292" fmla="*/ f1798 1 f1072"/>
              <a:gd name="f2293" fmla="*/ f1799 1 f1071"/>
              <a:gd name="f2294" fmla="*/ f1800 1 f1072"/>
              <a:gd name="f2295" fmla="*/ f1801 1 f1071"/>
              <a:gd name="f2296" fmla="*/ f1802 1 f1072"/>
              <a:gd name="f2297" fmla="*/ f1803 1 f1071"/>
              <a:gd name="f2298" fmla="*/ f1804 1 f1072"/>
              <a:gd name="f2299" fmla="*/ f1805 1 f1071"/>
              <a:gd name="f2300" fmla="*/ f1806 1 f1072"/>
              <a:gd name="f2301" fmla="*/ f1807 1 f1071"/>
              <a:gd name="f2302" fmla="*/ f1808 1 f1072"/>
              <a:gd name="f2303" fmla="*/ f1809 1 f1071"/>
              <a:gd name="f2304" fmla="*/ f1810 1 f1072"/>
              <a:gd name="f2305" fmla="*/ f1811 1 f1071"/>
              <a:gd name="f2306" fmla="*/ f1812 1 f1072"/>
              <a:gd name="f2307" fmla="*/ f1813 1 f1071"/>
              <a:gd name="f2308" fmla="*/ f1814 1 f1072"/>
              <a:gd name="f2309" fmla="*/ f1815 1 f1071"/>
              <a:gd name="f2310" fmla="*/ f1816 1 f1072"/>
              <a:gd name="f2311" fmla="*/ f1817 1 f1071"/>
              <a:gd name="f2312" fmla="*/ f1818 1 f1072"/>
              <a:gd name="f2313" fmla="*/ f1819 1 f1071"/>
              <a:gd name="f2314" fmla="*/ f1820 1 f1072"/>
              <a:gd name="f2315" fmla="*/ f1821 1 f1071"/>
              <a:gd name="f2316" fmla="*/ f1822 1 f1072"/>
              <a:gd name="f2317" fmla="*/ f1823 1 f1071"/>
              <a:gd name="f2318" fmla="*/ f1824 1 f1072"/>
              <a:gd name="f2319" fmla="*/ f1825 1 f1071"/>
              <a:gd name="f2320" fmla="*/ f1826 1 f1072"/>
              <a:gd name="f2321" fmla="*/ f1827 1 f1071"/>
              <a:gd name="f2322" fmla="*/ f1828 1 f1072"/>
              <a:gd name="f2323" fmla="*/ f1829 1 f1071"/>
              <a:gd name="f2324" fmla="*/ f1830 1 f1072"/>
              <a:gd name="f2325" fmla="*/ f1831 1 f1071"/>
              <a:gd name="f2326" fmla="*/ f1832 1 f1072"/>
              <a:gd name="f2327" fmla="*/ f1833 1 f1071"/>
              <a:gd name="f2328" fmla="*/ f1834 1 f1072"/>
              <a:gd name="f2329" fmla="*/ f1835 1 f1071"/>
              <a:gd name="f2330" fmla="*/ f1836 1 f1072"/>
              <a:gd name="f2331" fmla="*/ f1837 1 f1071"/>
              <a:gd name="f2332" fmla="*/ f1838 1 f1072"/>
              <a:gd name="f2333" fmla="*/ f1839 1 f1071"/>
              <a:gd name="f2334" fmla="*/ f1840 1 f1072"/>
              <a:gd name="f2335" fmla="*/ f1841 1 f1071"/>
              <a:gd name="f2336" fmla="*/ f1842 1 f1072"/>
              <a:gd name="f2337" fmla="*/ f1843 1 f1071"/>
              <a:gd name="f2338" fmla="*/ f1844 1 f1072"/>
              <a:gd name="f2339" fmla="*/ f1845 1 f1071"/>
              <a:gd name="f2340" fmla="*/ f1846 1 f1072"/>
              <a:gd name="f2341" fmla="*/ f1847 1 f1071"/>
              <a:gd name="f2342" fmla="*/ f1848 1 f1072"/>
              <a:gd name="f2343" fmla="*/ f1849 1 f1071"/>
              <a:gd name="f2344" fmla="*/ f1850 1 f1072"/>
              <a:gd name="f2345" fmla="*/ f1851 1 f1071"/>
              <a:gd name="f2346" fmla="*/ f1852 1 f1072"/>
              <a:gd name="f2347" fmla="*/ f1853 1 f1071"/>
              <a:gd name="f2348" fmla="*/ f1854 1 f1072"/>
              <a:gd name="f2349" fmla="*/ f1855 1 f1071"/>
              <a:gd name="f2350" fmla="*/ f1856 1 f1072"/>
              <a:gd name="f2351" fmla="*/ f1857 1 f1071"/>
              <a:gd name="f2352" fmla="*/ f1858 1 f1072"/>
              <a:gd name="f2353" fmla="*/ f1859 1 f1071"/>
              <a:gd name="f2354" fmla="*/ f1860 1 f1072"/>
              <a:gd name="f2355" fmla="*/ f1861 1 f1071"/>
              <a:gd name="f2356" fmla="*/ f1862 1 f1072"/>
              <a:gd name="f2357" fmla="*/ f1863 1 f1071"/>
              <a:gd name="f2358" fmla="*/ f1864 1 f1072"/>
              <a:gd name="f2359" fmla="*/ f1865 1 f1071"/>
              <a:gd name="f2360" fmla="*/ f1866 1 f1072"/>
              <a:gd name="f2361" fmla="*/ f1867 1 f1071"/>
              <a:gd name="f2362" fmla="*/ f1868 1 f1072"/>
              <a:gd name="f2363" fmla="*/ f1869 1 f1071"/>
              <a:gd name="f2364" fmla="*/ f1870 1 f1072"/>
              <a:gd name="f2365" fmla="*/ f1871 1 f1071"/>
              <a:gd name="f2366" fmla="*/ f1872 1 f1072"/>
              <a:gd name="f2367" fmla="*/ f1873 1 f1071"/>
              <a:gd name="f2368" fmla="*/ f1874 1 f1072"/>
              <a:gd name="f2369" fmla="*/ f1875 1 f1071"/>
              <a:gd name="f2370" fmla="*/ f1876 1 f1072"/>
              <a:gd name="f2371" fmla="*/ f1877 1 f1071"/>
              <a:gd name="f2372" fmla="*/ f1878 1 f1072"/>
              <a:gd name="f2373" fmla="*/ f1879 1 f1071"/>
              <a:gd name="f2374" fmla="*/ f1880 1 f1072"/>
              <a:gd name="f2375" fmla="*/ f1881 1 f1071"/>
              <a:gd name="f2376" fmla="*/ f1882 1 f1072"/>
              <a:gd name="f2377" fmla="*/ f1883 1 f1071"/>
              <a:gd name="f2378" fmla="*/ f1884 1 f1072"/>
              <a:gd name="f2379" fmla="*/ f1885 1 f1071"/>
              <a:gd name="f2380" fmla="*/ f1886 1 f1072"/>
              <a:gd name="f2381" fmla="*/ f1887 1 f1071"/>
              <a:gd name="f2382" fmla="*/ f1888 1 f1072"/>
              <a:gd name="f2383" fmla="*/ f1889 1 f1071"/>
              <a:gd name="f2384" fmla="*/ f1890 1 f1072"/>
              <a:gd name="f2385" fmla="*/ f1891 1 f1071"/>
              <a:gd name="f2386" fmla="*/ f1892 1 f1072"/>
              <a:gd name="f2387" fmla="*/ f1893 1 f1071"/>
              <a:gd name="f2388" fmla="*/ f1894 1 f1072"/>
              <a:gd name="f2389" fmla="*/ f1895 1 f1071"/>
              <a:gd name="f2390" fmla="*/ f1896 1 f1072"/>
              <a:gd name="f2391" fmla="*/ f1897 1 f1071"/>
              <a:gd name="f2392" fmla="*/ f1898 1 f1072"/>
              <a:gd name="f2393" fmla="*/ f1899 1 f1071"/>
              <a:gd name="f2394" fmla="*/ f1900 1 f1072"/>
              <a:gd name="f2395" fmla="*/ f1901 1 f1071"/>
              <a:gd name="f2396" fmla="*/ f1902 1 f1072"/>
              <a:gd name="f2397" fmla="*/ f1903 1 f1071"/>
              <a:gd name="f2398" fmla="*/ f1904 1 f1072"/>
              <a:gd name="f2399" fmla="*/ f1905 1 f1071"/>
              <a:gd name="f2400" fmla="*/ f1906 1 f1072"/>
              <a:gd name="f2401" fmla="*/ f1907 1 f1071"/>
              <a:gd name="f2402" fmla="*/ f1908 1 f1072"/>
              <a:gd name="f2403" fmla="*/ f1909 1 f1071"/>
              <a:gd name="f2404" fmla="*/ f1910 1 f1072"/>
              <a:gd name="f2405" fmla="*/ f1911 1 f1071"/>
              <a:gd name="f2406" fmla="*/ f1912 1 f1072"/>
              <a:gd name="f2407" fmla="*/ f1913 1 f1071"/>
              <a:gd name="f2408" fmla="*/ f1914 1 f1072"/>
              <a:gd name="f2409" fmla="*/ f1915 1 f1071"/>
              <a:gd name="f2410" fmla="*/ f1916 1 f1072"/>
              <a:gd name="f2411" fmla="*/ f1917 1 f1071"/>
              <a:gd name="f2412" fmla="*/ f1918 1 f1072"/>
              <a:gd name="f2413" fmla="*/ f1919 1 f1071"/>
              <a:gd name="f2414" fmla="*/ f1920 1 f1072"/>
              <a:gd name="f2415" fmla="*/ f1921 1 f1071"/>
              <a:gd name="f2416" fmla="*/ f1922 1 f1072"/>
              <a:gd name="f2417" fmla="*/ f1923 1 f1071"/>
              <a:gd name="f2418" fmla="*/ f1924 1 f1072"/>
              <a:gd name="f2419" fmla="*/ f1925 1 f1071"/>
              <a:gd name="f2420" fmla="*/ f1926 1 f1072"/>
              <a:gd name="f2421" fmla="*/ f1927 1 f1071"/>
              <a:gd name="f2422" fmla="*/ f1928 1 f1072"/>
              <a:gd name="f2423" fmla="*/ f1929 1 f1071"/>
              <a:gd name="f2424" fmla="*/ f1930 1 f1072"/>
              <a:gd name="f2425" fmla="*/ f1931 1 f1071"/>
              <a:gd name="f2426" fmla="*/ f1932 1 f1072"/>
              <a:gd name="f2427" fmla="*/ f1933 1 f1071"/>
              <a:gd name="f2428" fmla="*/ f1934 1 f1072"/>
              <a:gd name="f2429" fmla="*/ f1935 1 f1071"/>
              <a:gd name="f2430" fmla="*/ f1936 1 f1072"/>
              <a:gd name="f2431" fmla="*/ f1937 1 f1071"/>
              <a:gd name="f2432" fmla="*/ f1938 1 f1072"/>
              <a:gd name="f2433" fmla="*/ f1939 1 f1071"/>
              <a:gd name="f2434" fmla="*/ f1940 1 f1072"/>
              <a:gd name="f2435" fmla="*/ f1941 1 f1071"/>
              <a:gd name="f2436" fmla="*/ f1942 1 f1072"/>
              <a:gd name="f2437" fmla="*/ f1943 1 f1071"/>
              <a:gd name="f2438" fmla="*/ f1944 1 f1072"/>
              <a:gd name="f2439" fmla="*/ f1945 1 f1071"/>
              <a:gd name="f2440" fmla="*/ f1946 1 f1072"/>
              <a:gd name="f2441" fmla="*/ f1947 1 f1071"/>
              <a:gd name="f2442" fmla="*/ f1948 1 f1072"/>
              <a:gd name="f2443" fmla="*/ f1949 1 f1071"/>
              <a:gd name="f2444" fmla="*/ f1950 1 f1072"/>
              <a:gd name="f2445" fmla="*/ f1951 1 f1071"/>
              <a:gd name="f2446" fmla="*/ f1952 1 f1072"/>
              <a:gd name="f2447" fmla="*/ f1953 1 f1071"/>
              <a:gd name="f2448" fmla="*/ f1954 1 f1072"/>
              <a:gd name="f2449" fmla="*/ f1955 1 f1071"/>
              <a:gd name="f2450" fmla="*/ f1956 1 f1072"/>
              <a:gd name="f2451" fmla="*/ f1957 1 f1071"/>
              <a:gd name="f2452" fmla="*/ f1958 1 f1072"/>
              <a:gd name="f2453" fmla="*/ f1959 1 f1071"/>
              <a:gd name="f2454" fmla="*/ f1960 1 f1072"/>
              <a:gd name="f2455" fmla="*/ f1961 1 f1071"/>
              <a:gd name="f2456" fmla="*/ f1962 1 f1072"/>
              <a:gd name="f2457" fmla="*/ f1963 1 f1071"/>
              <a:gd name="f2458" fmla="*/ f1964 1 f1072"/>
              <a:gd name="f2459" fmla="*/ f1965 1 f1071"/>
              <a:gd name="f2460" fmla="*/ f1966 1 f1072"/>
              <a:gd name="f2461" fmla="*/ f1967 1 f1071"/>
              <a:gd name="f2462" fmla="*/ f1968 1 f1072"/>
              <a:gd name="f2463" fmla="*/ f1969 1 f1071"/>
              <a:gd name="f2464" fmla="*/ f1970 1 f1072"/>
              <a:gd name="f2465" fmla="*/ f1971 1 f1071"/>
              <a:gd name="f2466" fmla="*/ f1972 1 f1072"/>
              <a:gd name="f2467" fmla="*/ f1973 1 f1071"/>
              <a:gd name="f2468" fmla="*/ f1974 1 f1072"/>
              <a:gd name="f2469" fmla="*/ f1975 1 f1071"/>
              <a:gd name="f2470" fmla="*/ f1976 1 f1072"/>
              <a:gd name="f2471" fmla="*/ f1977 1 f1071"/>
              <a:gd name="f2472" fmla="*/ f1978 1 f1072"/>
              <a:gd name="f2473" fmla="*/ f1979 1 f1071"/>
              <a:gd name="f2474" fmla="*/ f1980 1 f1072"/>
              <a:gd name="f2475" fmla="*/ f1981 1 f1071"/>
              <a:gd name="f2476" fmla="*/ f1982 1 f1072"/>
              <a:gd name="f2477" fmla="*/ f1983 1 f1071"/>
              <a:gd name="f2478" fmla="*/ f1984 1 f1072"/>
              <a:gd name="f2479" fmla="*/ f1985 1 f1071"/>
              <a:gd name="f2480" fmla="*/ f1986 1 f1072"/>
              <a:gd name="f2481" fmla="*/ f1987 1 f1071"/>
              <a:gd name="f2482" fmla="*/ f1988 1 f1072"/>
              <a:gd name="f2483" fmla="*/ f1989 1 f1071"/>
              <a:gd name="f2484" fmla="*/ f1990 1 f1072"/>
              <a:gd name="f2485" fmla="*/ f1991 1 f1071"/>
              <a:gd name="f2486" fmla="*/ f1992 1 f1072"/>
              <a:gd name="f2487" fmla="*/ f1993 1 f1071"/>
              <a:gd name="f2488" fmla="*/ f1994 1 f1072"/>
              <a:gd name="f2489" fmla="*/ f1995 1 f1071"/>
              <a:gd name="f2490" fmla="*/ f1996 1 f1072"/>
              <a:gd name="f2491" fmla="*/ f1997 1 f1071"/>
              <a:gd name="f2492" fmla="*/ f1998 1 f1072"/>
              <a:gd name="f2493" fmla="*/ f1999 1 f1071"/>
              <a:gd name="f2494" fmla="*/ f2000 1 f1072"/>
              <a:gd name="f2495" fmla="*/ f2001 1 f1071"/>
              <a:gd name="f2496" fmla="*/ f2002 1 f1072"/>
              <a:gd name="f2497" fmla="*/ f2003 1 f1071"/>
              <a:gd name="f2498" fmla="*/ f2004 1 f1072"/>
              <a:gd name="f2499" fmla="*/ f2005 1 f1071"/>
              <a:gd name="f2500" fmla="*/ f2006 1 f1072"/>
              <a:gd name="f2501" fmla="*/ f2007 1 f1071"/>
              <a:gd name="f2502" fmla="*/ f2008 1 f1072"/>
              <a:gd name="f2503" fmla="*/ f2009 1 f1071"/>
              <a:gd name="f2504" fmla="*/ f2010 1 f1072"/>
              <a:gd name="f2505" fmla="*/ f2011 1 f1071"/>
              <a:gd name="f2506" fmla="*/ f2012 1 f1072"/>
              <a:gd name="f2507" fmla="*/ f2013 1 f1071"/>
              <a:gd name="f2508" fmla="*/ f2014 1 f1072"/>
              <a:gd name="f2509" fmla="*/ f2015 1 f1071"/>
              <a:gd name="f2510" fmla="*/ f2016 1 f1072"/>
              <a:gd name="f2511" fmla="*/ f2017 1 f1071"/>
              <a:gd name="f2512" fmla="*/ f2018 1 f1072"/>
              <a:gd name="f2513" fmla="*/ f2019 1 f1071"/>
              <a:gd name="f2514" fmla="*/ f2020 1 f1072"/>
              <a:gd name="f2515" fmla="*/ f2021 1 f1071"/>
              <a:gd name="f2516" fmla="*/ f2022 1 f1072"/>
              <a:gd name="f2517" fmla="*/ f2023 1 f1071"/>
              <a:gd name="f2518" fmla="*/ f2024 1 f1072"/>
              <a:gd name="f2519" fmla="*/ f2025 1 f1071"/>
              <a:gd name="f2520" fmla="*/ f2026 1 f1072"/>
              <a:gd name="f2521" fmla="*/ f2027 1 f1071"/>
              <a:gd name="f2522" fmla="*/ f2028 1 f1072"/>
              <a:gd name="f2523" fmla="*/ f2029 1 f1071"/>
              <a:gd name="f2524" fmla="*/ f2030 1 f1072"/>
              <a:gd name="f2525" fmla="*/ f2031 1 f1071"/>
              <a:gd name="f2526" fmla="*/ f2032 1 f1072"/>
              <a:gd name="f2527" fmla="*/ f2033 1 f1071"/>
              <a:gd name="f2528" fmla="*/ f2034 1 f1072"/>
              <a:gd name="f2529" fmla="*/ f2035 1 f1071"/>
              <a:gd name="f2530" fmla="*/ f2036 1 f1072"/>
              <a:gd name="f2531" fmla="*/ f2037 1 f1071"/>
              <a:gd name="f2532" fmla="*/ f2038 1 f1072"/>
              <a:gd name="f2533" fmla="*/ f2039 1 f1071"/>
              <a:gd name="f2534" fmla="*/ f2040 1 f1072"/>
              <a:gd name="f2535" fmla="*/ f2041 1 f1071"/>
              <a:gd name="f2536" fmla="*/ f2042 1 f1072"/>
              <a:gd name="f2537" fmla="*/ f2043 1 f1071"/>
              <a:gd name="f2538" fmla="*/ f2044 1 f1072"/>
              <a:gd name="f2539" fmla="*/ f2045 1 f1071"/>
              <a:gd name="f2540" fmla="*/ f2046 1 f1072"/>
              <a:gd name="f2541" fmla="*/ f2047 1 f1071"/>
              <a:gd name="f2542" fmla="*/ f2048 1 f1072"/>
              <a:gd name="f2543" fmla="*/ f2049 1 f1071"/>
              <a:gd name="f2544" fmla="*/ f2050 1 f1072"/>
              <a:gd name="f2545" fmla="*/ f2051 1 f1072"/>
              <a:gd name="f2546" fmla="*/ f2052 f1066 1"/>
              <a:gd name="f2547" fmla="*/ f2053 f1066 1"/>
              <a:gd name="f2548" fmla="*/ f2055 f1067 1"/>
              <a:gd name="f2549" fmla="*/ f2054 f1067 1"/>
              <a:gd name="f2550" fmla="*/ f2057 f1066 1"/>
              <a:gd name="f2551" fmla="*/ f2058 f1067 1"/>
              <a:gd name="f2552" fmla="*/ f2059 f1066 1"/>
              <a:gd name="f2553" fmla="*/ f2060 f1067 1"/>
              <a:gd name="f2554" fmla="*/ f2061 f1066 1"/>
              <a:gd name="f2555" fmla="*/ f2062 f1067 1"/>
              <a:gd name="f2556" fmla="*/ f2063 f1066 1"/>
              <a:gd name="f2557" fmla="*/ f2064 f1067 1"/>
              <a:gd name="f2558" fmla="*/ f2065 f1066 1"/>
              <a:gd name="f2559" fmla="*/ f2066 f1067 1"/>
              <a:gd name="f2560" fmla="*/ f2067 f1066 1"/>
              <a:gd name="f2561" fmla="*/ f2068 f1067 1"/>
              <a:gd name="f2562" fmla="*/ f2069 f1066 1"/>
              <a:gd name="f2563" fmla="*/ f2070 f1067 1"/>
              <a:gd name="f2564" fmla="*/ f2071 f1066 1"/>
              <a:gd name="f2565" fmla="*/ f2072 f1067 1"/>
              <a:gd name="f2566" fmla="*/ f2073 f1066 1"/>
              <a:gd name="f2567" fmla="*/ f2074 f1067 1"/>
              <a:gd name="f2568" fmla="*/ f2075 f1066 1"/>
              <a:gd name="f2569" fmla="*/ f2076 f1067 1"/>
              <a:gd name="f2570" fmla="*/ f2077 f1066 1"/>
              <a:gd name="f2571" fmla="*/ f2078 f1067 1"/>
              <a:gd name="f2572" fmla="*/ f2079 f1066 1"/>
              <a:gd name="f2573" fmla="*/ f2080 f1067 1"/>
              <a:gd name="f2574" fmla="*/ f2081 f1066 1"/>
              <a:gd name="f2575" fmla="*/ f2082 f1067 1"/>
              <a:gd name="f2576" fmla="*/ f2083 f1066 1"/>
              <a:gd name="f2577" fmla="*/ f2084 f1067 1"/>
              <a:gd name="f2578" fmla="*/ f2085 f1066 1"/>
              <a:gd name="f2579" fmla="*/ f2086 f1067 1"/>
              <a:gd name="f2580" fmla="*/ f2087 f1066 1"/>
              <a:gd name="f2581" fmla="*/ f2088 f1067 1"/>
              <a:gd name="f2582" fmla="*/ f2089 f1066 1"/>
              <a:gd name="f2583" fmla="*/ f2090 f1067 1"/>
              <a:gd name="f2584" fmla="*/ f2091 f1066 1"/>
              <a:gd name="f2585" fmla="*/ f2092 f1067 1"/>
              <a:gd name="f2586" fmla="*/ f2093 f1066 1"/>
              <a:gd name="f2587" fmla="*/ f2094 f1067 1"/>
              <a:gd name="f2588" fmla="*/ f2095 f1066 1"/>
              <a:gd name="f2589" fmla="*/ f2096 f1067 1"/>
              <a:gd name="f2590" fmla="*/ f2097 f1066 1"/>
              <a:gd name="f2591" fmla="*/ f2098 f1067 1"/>
              <a:gd name="f2592" fmla="*/ f2099 f1066 1"/>
              <a:gd name="f2593" fmla="*/ f2100 f1067 1"/>
              <a:gd name="f2594" fmla="*/ f2101 f1066 1"/>
              <a:gd name="f2595" fmla="*/ f2102 f1067 1"/>
              <a:gd name="f2596" fmla="*/ f2103 f1066 1"/>
              <a:gd name="f2597" fmla="*/ f2104 f1067 1"/>
              <a:gd name="f2598" fmla="*/ f2105 f1066 1"/>
              <a:gd name="f2599" fmla="*/ f2106 f1067 1"/>
              <a:gd name="f2600" fmla="*/ f2107 f1066 1"/>
              <a:gd name="f2601" fmla="*/ f2108 f1067 1"/>
              <a:gd name="f2602" fmla="*/ f2109 f1066 1"/>
              <a:gd name="f2603" fmla="*/ f2110 f1067 1"/>
              <a:gd name="f2604" fmla="*/ f2111 f1066 1"/>
              <a:gd name="f2605" fmla="*/ f2112 f1067 1"/>
              <a:gd name="f2606" fmla="*/ f2113 f1066 1"/>
              <a:gd name="f2607" fmla="*/ f2114 f1067 1"/>
              <a:gd name="f2608" fmla="*/ f2115 f1066 1"/>
              <a:gd name="f2609" fmla="*/ f2116 f1067 1"/>
              <a:gd name="f2610" fmla="*/ f2117 f1066 1"/>
              <a:gd name="f2611" fmla="*/ f2118 f1067 1"/>
              <a:gd name="f2612" fmla="*/ f2119 f1066 1"/>
              <a:gd name="f2613" fmla="*/ f2120 f1067 1"/>
              <a:gd name="f2614" fmla="*/ f2121 f1066 1"/>
              <a:gd name="f2615" fmla="*/ f2122 f1067 1"/>
              <a:gd name="f2616" fmla="*/ f2123 f1066 1"/>
              <a:gd name="f2617" fmla="*/ f2124 f1067 1"/>
              <a:gd name="f2618" fmla="*/ f2125 f1066 1"/>
              <a:gd name="f2619" fmla="*/ f2126 f1067 1"/>
              <a:gd name="f2620" fmla="*/ f2127 f1066 1"/>
              <a:gd name="f2621" fmla="*/ f2128 f1067 1"/>
              <a:gd name="f2622" fmla="*/ f2129 f1066 1"/>
              <a:gd name="f2623" fmla="*/ f2130 f1067 1"/>
              <a:gd name="f2624" fmla="*/ f2131 f1067 1"/>
              <a:gd name="f2625" fmla="*/ f2132 f1067 1"/>
              <a:gd name="f2626" fmla="*/ f2133 f1066 1"/>
              <a:gd name="f2627" fmla="*/ f2134 f1067 1"/>
              <a:gd name="f2628" fmla="*/ f2135 f1066 1"/>
              <a:gd name="f2629" fmla="*/ f2136 f1067 1"/>
              <a:gd name="f2630" fmla="*/ f2137 f1066 1"/>
              <a:gd name="f2631" fmla="*/ f2138 f1067 1"/>
              <a:gd name="f2632" fmla="*/ f2139 f1066 1"/>
              <a:gd name="f2633" fmla="*/ f2140 f1067 1"/>
              <a:gd name="f2634" fmla="*/ f2141 f1066 1"/>
              <a:gd name="f2635" fmla="*/ f2142 f1067 1"/>
              <a:gd name="f2636" fmla="*/ f2143 f1066 1"/>
              <a:gd name="f2637" fmla="*/ f2144 f1067 1"/>
              <a:gd name="f2638" fmla="*/ f2145 f1066 1"/>
              <a:gd name="f2639" fmla="*/ f2146 f1067 1"/>
              <a:gd name="f2640" fmla="*/ f2147 f1066 1"/>
              <a:gd name="f2641" fmla="*/ f2148 f1067 1"/>
              <a:gd name="f2642" fmla="*/ f2149 f1066 1"/>
              <a:gd name="f2643" fmla="*/ f2150 f1067 1"/>
              <a:gd name="f2644" fmla="*/ f2151 f1066 1"/>
              <a:gd name="f2645" fmla="*/ f2152 f1067 1"/>
              <a:gd name="f2646" fmla="*/ f2153 f1066 1"/>
              <a:gd name="f2647" fmla="*/ f2154 f1067 1"/>
              <a:gd name="f2648" fmla="*/ f2155 f1066 1"/>
              <a:gd name="f2649" fmla="*/ f2156 f1067 1"/>
              <a:gd name="f2650" fmla="*/ f2157 f1066 1"/>
              <a:gd name="f2651" fmla="*/ f2158 f1067 1"/>
              <a:gd name="f2652" fmla="*/ f2159 f1066 1"/>
              <a:gd name="f2653" fmla="*/ f2160 f1067 1"/>
              <a:gd name="f2654" fmla="*/ f2161 f1066 1"/>
              <a:gd name="f2655" fmla="*/ f2162 f1067 1"/>
              <a:gd name="f2656" fmla="*/ f2163 f1066 1"/>
              <a:gd name="f2657" fmla="*/ f2164 f1067 1"/>
              <a:gd name="f2658" fmla="*/ f2165 f1066 1"/>
              <a:gd name="f2659" fmla="*/ f2166 f1067 1"/>
              <a:gd name="f2660" fmla="*/ f2167 f1066 1"/>
              <a:gd name="f2661" fmla="*/ f2168 f1067 1"/>
              <a:gd name="f2662" fmla="*/ f2169 f1066 1"/>
              <a:gd name="f2663" fmla="*/ f2170 f1067 1"/>
              <a:gd name="f2664" fmla="*/ f2171 f1066 1"/>
              <a:gd name="f2665" fmla="*/ f2172 f1067 1"/>
              <a:gd name="f2666" fmla="*/ f2173 f1066 1"/>
              <a:gd name="f2667" fmla="*/ f2174 f1067 1"/>
              <a:gd name="f2668" fmla="*/ f2175 f1066 1"/>
              <a:gd name="f2669" fmla="*/ f2176 f1067 1"/>
              <a:gd name="f2670" fmla="*/ f2177 f1066 1"/>
              <a:gd name="f2671" fmla="*/ f2178 f1067 1"/>
              <a:gd name="f2672" fmla="*/ f2179 f1066 1"/>
              <a:gd name="f2673" fmla="*/ f2180 f1067 1"/>
              <a:gd name="f2674" fmla="*/ f2181 f1066 1"/>
              <a:gd name="f2675" fmla="*/ f2182 f1067 1"/>
              <a:gd name="f2676" fmla="*/ f2183 f1066 1"/>
              <a:gd name="f2677" fmla="*/ f2184 f1067 1"/>
              <a:gd name="f2678" fmla="*/ f2185 f1066 1"/>
              <a:gd name="f2679" fmla="*/ f2186 f1067 1"/>
              <a:gd name="f2680" fmla="*/ f2187 f1066 1"/>
              <a:gd name="f2681" fmla="*/ f2188 f1067 1"/>
              <a:gd name="f2682" fmla="*/ f2189 f1066 1"/>
              <a:gd name="f2683" fmla="*/ f2190 f1067 1"/>
              <a:gd name="f2684" fmla="*/ f2191 f1066 1"/>
              <a:gd name="f2685" fmla="*/ f2192 f1067 1"/>
              <a:gd name="f2686" fmla="*/ f2193 f1066 1"/>
              <a:gd name="f2687" fmla="*/ f2194 f1067 1"/>
              <a:gd name="f2688" fmla="*/ f2195 f1066 1"/>
              <a:gd name="f2689" fmla="*/ f2196 f1067 1"/>
              <a:gd name="f2690" fmla="*/ f2197 f1066 1"/>
              <a:gd name="f2691" fmla="*/ f2198 f1067 1"/>
              <a:gd name="f2692" fmla="*/ f2199 f1066 1"/>
              <a:gd name="f2693" fmla="*/ f2200 f1067 1"/>
              <a:gd name="f2694" fmla="*/ f2201 f1066 1"/>
              <a:gd name="f2695" fmla="*/ f2202 f1067 1"/>
              <a:gd name="f2696" fmla="*/ f2203 f1066 1"/>
              <a:gd name="f2697" fmla="*/ f2204 f1067 1"/>
              <a:gd name="f2698" fmla="*/ f2205 f1066 1"/>
              <a:gd name="f2699" fmla="*/ f2206 f1067 1"/>
              <a:gd name="f2700" fmla="*/ f2207 f1066 1"/>
              <a:gd name="f2701" fmla="*/ f2208 f1067 1"/>
              <a:gd name="f2702" fmla="*/ f2209 f1066 1"/>
              <a:gd name="f2703" fmla="*/ f2210 f1067 1"/>
              <a:gd name="f2704" fmla="*/ f2211 f1066 1"/>
              <a:gd name="f2705" fmla="*/ f2212 f1067 1"/>
              <a:gd name="f2706" fmla="*/ f2213 f1066 1"/>
              <a:gd name="f2707" fmla="*/ f2214 f1067 1"/>
              <a:gd name="f2708" fmla="*/ f2215 f1066 1"/>
              <a:gd name="f2709" fmla="*/ f2216 f1067 1"/>
              <a:gd name="f2710" fmla="*/ f2217 f1066 1"/>
              <a:gd name="f2711" fmla="*/ f2218 f1067 1"/>
              <a:gd name="f2712" fmla="*/ f2219 f1066 1"/>
              <a:gd name="f2713" fmla="*/ f2220 f1067 1"/>
              <a:gd name="f2714" fmla="*/ f2221 f1066 1"/>
              <a:gd name="f2715" fmla="*/ f2222 f1067 1"/>
              <a:gd name="f2716" fmla="*/ f2223 f1066 1"/>
              <a:gd name="f2717" fmla="*/ f2224 f1067 1"/>
              <a:gd name="f2718" fmla="*/ f2225 f1066 1"/>
              <a:gd name="f2719" fmla="*/ f2226 f1067 1"/>
              <a:gd name="f2720" fmla="*/ f2227 f1066 1"/>
              <a:gd name="f2721" fmla="*/ f2228 f1067 1"/>
              <a:gd name="f2722" fmla="*/ f2229 f1066 1"/>
              <a:gd name="f2723" fmla="*/ f2230 f1067 1"/>
              <a:gd name="f2724" fmla="*/ f2231 f1066 1"/>
              <a:gd name="f2725" fmla="*/ f2232 f1067 1"/>
              <a:gd name="f2726" fmla="*/ f2233 f1066 1"/>
              <a:gd name="f2727" fmla="*/ f2234 f1067 1"/>
              <a:gd name="f2728" fmla="*/ f2235 f1066 1"/>
              <a:gd name="f2729" fmla="*/ f2236 f1067 1"/>
              <a:gd name="f2730" fmla="*/ f2237 f1066 1"/>
              <a:gd name="f2731" fmla="*/ f2238 f1067 1"/>
              <a:gd name="f2732" fmla="*/ f2239 f1066 1"/>
              <a:gd name="f2733" fmla="*/ f2240 f1067 1"/>
              <a:gd name="f2734" fmla="*/ f2241 f1066 1"/>
              <a:gd name="f2735" fmla="*/ f2242 f1067 1"/>
              <a:gd name="f2736" fmla="*/ f2243 f1066 1"/>
              <a:gd name="f2737" fmla="*/ f2244 f1067 1"/>
              <a:gd name="f2738" fmla="*/ f2245 f1066 1"/>
              <a:gd name="f2739" fmla="*/ f2246 f1067 1"/>
              <a:gd name="f2740" fmla="*/ f2247 f1066 1"/>
              <a:gd name="f2741" fmla="*/ f2248 f1067 1"/>
              <a:gd name="f2742" fmla="*/ f2249 f1066 1"/>
              <a:gd name="f2743" fmla="*/ f2250 f1067 1"/>
              <a:gd name="f2744" fmla="*/ f2251 f1066 1"/>
              <a:gd name="f2745" fmla="*/ f2252 f1067 1"/>
              <a:gd name="f2746" fmla="*/ f2253 f1066 1"/>
              <a:gd name="f2747" fmla="*/ f2254 f1067 1"/>
              <a:gd name="f2748" fmla="*/ f2255 f1066 1"/>
              <a:gd name="f2749" fmla="*/ f2256 f1067 1"/>
              <a:gd name="f2750" fmla="*/ f2257 f1066 1"/>
              <a:gd name="f2751" fmla="*/ f2258 f1067 1"/>
              <a:gd name="f2752" fmla="*/ f2259 f1066 1"/>
              <a:gd name="f2753" fmla="*/ f2260 f1067 1"/>
              <a:gd name="f2754" fmla="*/ f2261 f1066 1"/>
              <a:gd name="f2755" fmla="*/ f2262 f1067 1"/>
              <a:gd name="f2756" fmla="*/ f2263 f1066 1"/>
              <a:gd name="f2757" fmla="*/ f2264 f1067 1"/>
              <a:gd name="f2758" fmla="*/ f2265 f1066 1"/>
              <a:gd name="f2759" fmla="*/ f2266 f1067 1"/>
              <a:gd name="f2760" fmla="*/ f2267 f1066 1"/>
              <a:gd name="f2761" fmla="*/ f2268 f1067 1"/>
              <a:gd name="f2762" fmla="*/ f2269 f1066 1"/>
              <a:gd name="f2763" fmla="*/ f2270 f1067 1"/>
              <a:gd name="f2764" fmla="*/ f2271 f1066 1"/>
              <a:gd name="f2765" fmla="*/ f2272 f1067 1"/>
              <a:gd name="f2766" fmla="*/ f2273 f1066 1"/>
              <a:gd name="f2767" fmla="*/ f2274 f1067 1"/>
              <a:gd name="f2768" fmla="*/ f2275 f1066 1"/>
              <a:gd name="f2769" fmla="*/ f2276 f1067 1"/>
              <a:gd name="f2770" fmla="*/ f2277 f1066 1"/>
              <a:gd name="f2771" fmla="*/ f2278 f1067 1"/>
              <a:gd name="f2772" fmla="*/ f2279 f1066 1"/>
              <a:gd name="f2773" fmla="*/ f2280 f1067 1"/>
              <a:gd name="f2774" fmla="*/ f2281 f1066 1"/>
              <a:gd name="f2775" fmla="*/ f2282 f1067 1"/>
              <a:gd name="f2776" fmla="*/ f2283 f1066 1"/>
              <a:gd name="f2777" fmla="*/ f2284 f1067 1"/>
              <a:gd name="f2778" fmla="*/ f2285 f1066 1"/>
              <a:gd name="f2779" fmla="*/ f2286 f1067 1"/>
              <a:gd name="f2780" fmla="*/ f2287 f1066 1"/>
              <a:gd name="f2781" fmla="*/ f2288 f1067 1"/>
              <a:gd name="f2782" fmla="*/ f2289 f1066 1"/>
              <a:gd name="f2783" fmla="*/ f2290 f1067 1"/>
              <a:gd name="f2784" fmla="*/ f2291 f1066 1"/>
              <a:gd name="f2785" fmla="*/ f2292 f1067 1"/>
              <a:gd name="f2786" fmla="*/ f2293 f1066 1"/>
              <a:gd name="f2787" fmla="*/ f2294 f1067 1"/>
              <a:gd name="f2788" fmla="*/ f2295 f1066 1"/>
              <a:gd name="f2789" fmla="*/ f2296 f1067 1"/>
              <a:gd name="f2790" fmla="*/ f2297 f1066 1"/>
              <a:gd name="f2791" fmla="*/ f2298 f1067 1"/>
              <a:gd name="f2792" fmla="*/ f2299 f1066 1"/>
              <a:gd name="f2793" fmla="*/ f2300 f1067 1"/>
              <a:gd name="f2794" fmla="*/ f2301 f1066 1"/>
              <a:gd name="f2795" fmla="*/ f2302 f1067 1"/>
              <a:gd name="f2796" fmla="*/ f2303 f1066 1"/>
              <a:gd name="f2797" fmla="*/ f2304 f1067 1"/>
              <a:gd name="f2798" fmla="*/ f2305 f1066 1"/>
              <a:gd name="f2799" fmla="*/ f2306 f1067 1"/>
              <a:gd name="f2800" fmla="*/ f2307 f1066 1"/>
              <a:gd name="f2801" fmla="*/ f2308 f1067 1"/>
              <a:gd name="f2802" fmla="*/ f2309 f1066 1"/>
              <a:gd name="f2803" fmla="*/ f2310 f1067 1"/>
              <a:gd name="f2804" fmla="*/ f2311 f1066 1"/>
              <a:gd name="f2805" fmla="*/ f2312 f1067 1"/>
              <a:gd name="f2806" fmla="*/ f2313 f1066 1"/>
              <a:gd name="f2807" fmla="*/ f2314 f1067 1"/>
              <a:gd name="f2808" fmla="*/ f2315 f1066 1"/>
              <a:gd name="f2809" fmla="*/ f2316 f1067 1"/>
              <a:gd name="f2810" fmla="*/ f2317 f1066 1"/>
              <a:gd name="f2811" fmla="*/ f2318 f1067 1"/>
              <a:gd name="f2812" fmla="*/ f2319 f1066 1"/>
              <a:gd name="f2813" fmla="*/ f2320 f1067 1"/>
              <a:gd name="f2814" fmla="*/ f2321 f1066 1"/>
              <a:gd name="f2815" fmla="*/ f2322 f1067 1"/>
              <a:gd name="f2816" fmla="*/ f2323 f1066 1"/>
              <a:gd name="f2817" fmla="*/ f2324 f1067 1"/>
              <a:gd name="f2818" fmla="*/ f2325 f1066 1"/>
              <a:gd name="f2819" fmla="*/ f2326 f1067 1"/>
              <a:gd name="f2820" fmla="*/ f2327 f1066 1"/>
              <a:gd name="f2821" fmla="*/ f2328 f1067 1"/>
              <a:gd name="f2822" fmla="*/ f2329 f1066 1"/>
              <a:gd name="f2823" fmla="*/ f2330 f1067 1"/>
              <a:gd name="f2824" fmla="*/ f2331 f1066 1"/>
              <a:gd name="f2825" fmla="*/ f2332 f1067 1"/>
              <a:gd name="f2826" fmla="*/ f2333 f1066 1"/>
              <a:gd name="f2827" fmla="*/ f2334 f1067 1"/>
              <a:gd name="f2828" fmla="*/ f2335 f1066 1"/>
              <a:gd name="f2829" fmla="*/ f2336 f1067 1"/>
              <a:gd name="f2830" fmla="*/ f2337 f1066 1"/>
              <a:gd name="f2831" fmla="*/ f2338 f1067 1"/>
              <a:gd name="f2832" fmla="*/ f2339 f1066 1"/>
              <a:gd name="f2833" fmla="*/ f2340 f1067 1"/>
              <a:gd name="f2834" fmla="*/ f2341 f1066 1"/>
              <a:gd name="f2835" fmla="*/ f2342 f1067 1"/>
              <a:gd name="f2836" fmla="*/ f2343 f1066 1"/>
              <a:gd name="f2837" fmla="*/ f2344 f1067 1"/>
              <a:gd name="f2838" fmla="*/ f2345 f1066 1"/>
              <a:gd name="f2839" fmla="*/ f2346 f1067 1"/>
              <a:gd name="f2840" fmla="*/ f2347 f1066 1"/>
              <a:gd name="f2841" fmla="*/ f2348 f1067 1"/>
              <a:gd name="f2842" fmla="*/ f2349 f1066 1"/>
              <a:gd name="f2843" fmla="*/ f2350 f1067 1"/>
              <a:gd name="f2844" fmla="*/ f2351 f1066 1"/>
              <a:gd name="f2845" fmla="*/ f2352 f1067 1"/>
              <a:gd name="f2846" fmla="*/ f2353 f1066 1"/>
              <a:gd name="f2847" fmla="*/ f2354 f1067 1"/>
              <a:gd name="f2848" fmla="*/ f2355 f1066 1"/>
              <a:gd name="f2849" fmla="*/ f2356 f1067 1"/>
              <a:gd name="f2850" fmla="*/ f2357 f1066 1"/>
              <a:gd name="f2851" fmla="*/ f2358 f1067 1"/>
              <a:gd name="f2852" fmla="*/ f2359 f1066 1"/>
              <a:gd name="f2853" fmla="*/ f2360 f1067 1"/>
              <a:gd name="f2854" fmla="*/ f2361 f1066 1"/>
              <a:gd name="f2855" fmla="*/ f2362 f1067 1"/>
              <a:gd name="f2856" fmla="*/ f2363 f1066 1"/>
              <a:gd name="f2857" fmla="*/ f2364 f1067 1"/>
              <a:gd name="f2858" fmla="*/ f2365 f1066 1"/>
              <a:gd name="f2859" fmla="*/ f2366 f1067 1"/>
              <a:gd name="f2860" fmla="*/ f2367 f1066 1"/>
              <a:gd name="f2861" fmla="*/ f2368 f1067 1"/>
              <a:gd name="f2862" fmla="*/ f2369 f1066 1"/>
              <a:gd name="f2863" fmla="*/ f2370 f1067 1"/>
              <a:gd name="f2864" fmla="*/ f2371 f1066 1"/>
              <a:gd name="f2865" fmla="*/ f2372 f1067 1"/>
              <a:gd name="f2866" fmla="*/ f2373 f1066 1"/>
              <a:gd name="f2867" fmla="*/ f2374 f1067 1"/>
              <a:gd name="f2868" fmla="*/ f2375 f1066 1"/>
              <a:gd name="f2869" fmla="*/ f2376 f1067 1"/>
              <a:gd name="f2870" fmla="*/ f2377 f1066 1"/>
              <a:gd name="f2871" fmla="*/ f2378 f1067 1"/>
              <a:gd name="f2872" fmla="*/ f2379 f1066 1"/>
              <a:gd name="f2873" fmla="*/ f2380 f1067 1"/>
              <a:gd name="f2874" fmla="*/ f2381 f1066 1"/>
              <a:gd name="f2875" fmla="*/ f2382 f1067 1"/>
              <a:gd name="f2876" fmla="*/ f2383 f1066 1"/>
              <a:gd name="f2877" fmla="*/ f2384 f1067 1"/>
              <a:gd name="f2878" fmla="*/ f2385 f1066 1"/>
              <a:gd name="f2879" fmla="*/ f2386 f1067 1"/>
              <a:gd name="f2880" fmla="*/ f2387 f1066 1"/>
              <a:gd name="f2881" fmla="*/ f2388 f1067 1"/>
              <a:gd name="f2882" fmla="*/ f2389 f1066 1"/>
              <a:gd name="f2883" fmla="*/ f2390 f1067 1"/>
              <a:gd name="f2884" fmla="*/ f2391 f1066 1"/>
              <a:gd name="f2885" fmla="*/ f2392 f1067 1"/>
              <a:gd name="f2886" fmla="*/ f2393 f1066 1"/>
              <a:gd name="f2887" fmla="*/ f2394 f1067 1"/>
              <a:gd name="f2888" fmla="*/ f2395 f1066 1"/>
              <a:gd name="f2889" fmla="*/ f2396 f1067 1"/>
              <a:gd name="f2890" fmla="*/ f2397 f1066 1"/>
              <a:gd name="f2891" fmla="*/ f2398 f1067 1"/>
              <a:gd name="f2892" fmla="*/ f2399 f1066 1"/>
              <a:gd name="f2893" fmla="*/ f2400 f1067 1"/>
              <a:gd name="f2894" fmla="*/ f2401 f1066 1"/>
              <a:gd name="f2895" fmla="*/ f2402 f1067 1"/>
              <a:gd name="f2896" fmla="*/ f2403 f1066 1"/>
              <a:gd name="f2897" fmla="*/ f2404 f1067 1"/>
              <a:gd name="f2898" fmla="*/ f2405 f1066 1"/>
              <a:gd name="f2899" fmla="*/ f2406 f1067 1"/>
              <a:gd name="f2900" fmla="*/ f2407 f1066 1"/>
              <a:gd name="f2901" fmla="*/ f2408 f1067 1"/>
              <a:gd name="f2902" fmla="*/ f2409 f1066 1"/>
              <a:gd name="f2903" fmla="*/ f2410 f1067 1"/>
              <a:gd name="f2904" fmla="*/ f2411 f1066 1"/>
              <a:gd name="f2905" fmla="*/ f2412 f1067 1"/>
              <a:gd name="f2906" fmla="*/ f2413 f1066 1"/>
              <a:gd name="f2907" fmla="*/ f2414 f1067 1"/>
              <a:gd name="f2908" fmla="*/ f2415 f1066 1"/>
              <a:gd name="f2909" fmla="*/ f2416 f1067 1"/>
              <a:gd name="f2910" fmla="*/ f2417 f1066 1"/>
              <a:gd name="f2911" fmla="*/ f2418 f1067 1"/>
              <a:gd name="f2912" fmla="*/ f2419 f1066 1"/>
              <a:gd name="f2913" fmla="*/ f2420 f1067 1"/>
              <a:gd name="f2914" fmla="*/ f2421 f1066 1"/>
              <a:gd name="f2915" fmla="*/ f2422 f1067 1"/>
              <a:gd name="f2916" fmla="*/ f2423 f1066 1"/>
              <a:gd name="f2917" fmla="*/ f2424 f1067 1"/>
              <a:gd name="f2918" fmla="*/ f2425 f1066 1"/>
              <a:gd name="f2919" fmla="*/ f2426 f1067 1"/>
              <a:gd name="f2920" fmla="*/ f2427 f1066 1"/>
              <a:gd name="f2921" fmla="*/ f2428 f1067 1"/>
              <a:gd name="f2922" fmla="*/ f2429 f1066 1"/>
              <a:gd name="f2923" fmla="*/ f2430 f1067 1"/>
              <a:gd name="f2924" fmla="*/ f2431 f1066 1"/>
              <a:gd name="f2925" fmla="*/ f2432 f1067 1"/>
              <a:gd name="f2926" fmla="*/ f2433 f1066 1"/>
              <a:gd name="f2927" fmla="*/ f2434 f1067 1"/>
              <a:gd name="f2928" fmla="*/ f2435 f1066 1"/>
              <a:gd name="f2929" fmla="*/ f2436 f1067 1"/>
              <a:gd name="f2930" fmla="*/ f2437 f1066 1"/>
              <a:gd name="f2931" fmla="*/ f2438 f1067 1"/>
              <a:gd name="f2932" fmla="*/ f2439 f1066 1"/>
              <a:gd name="f2933" fmla="*/ f2440 f1067 1"/>
              <a:gd name="f2934" fmla="*/ f2441 f1066 1"/>
              <a:gd name="f2935" fmla="*/ f2442 f1067 1"/>
              <a:gd name="f2936" fmla="*/ f2443 f1066 1"/>
              <a:gd name="f2937" fmla="*/ f2444 f1067 1"/>
              <a:gd name="f2938" fmla="*/ f2445 f1066 1"/>
              <a:gd name="f2939" fmla="*/ f2446 f1067 1"/>
              <a:gd name="f2940" fmla="*/ f2447 f1066 1"/>
              <a:gd name="f2941" fmla="*/ f2448 f1067 1"/>
              <a:gd name="f2942" fmla="*/ f2449 f1066 1"/>
              <a:gd name="f2943" fmla="*/ f2450 f1067 1"/>
              <a:gd name="f2944" fmla="*/ f2451 f1066 1"/>
              <a:gd name="f2945" fmla="*/ f2452 f1067 1"/>
              <a:gd name="f2946" fmla="*/ f2453 f1066 1"/>
              <a:gd name="f2947" fmla="*/ f2454 f1067 1"/>
              <a:gd name="f2948" fmla="*/ f2455 f1066 1"/>
              <a:gd name="f2949" fmla="*/ f2456 f1067 1"/>
              <a:gd name="f2950" fmla="*/ f2457 f1066 1"/>
              <a:gd name="f2951" fmla="*/ f2458 f1067 1"/>
              <a:gd name="f2952" fmla="*/ f2459 f1066 1"/>
              <a:gd name="f2953" fmla="*/ f2460 f1067 1"/>
              <a:gd name="f2954" fmla="*/ f2461 f1066 1"/>
              <a:gd name="f2955" fmla="*/ f2462 f1067 1"/>
              <a:gd name="f2956" fmla="*/ f2463 f1066 1"/>
              <a:gd name="f2957" fmla="*/ f2464 f1067 1"/>
              <a:gd name="f2958" fmla="*/ f2465 f1066 1"/>
              <a:gd name="f2959" fmla="*/ f2466 f1067 1"/>
              <a:gd name="f2960" fmla="*/ f2467 f1066 1"/>
              <a:gd name="f2961" fmla="*/ f2468 f1067 1"/>
              <a:gd name="f2962" fmla="*/ f2469 f1066 1"/>
              <a:gd name="f2963" fmla="*/ f2470 f1067 1"/>
              <a:gd name="f2964" fmla="*/ f2471 f1066 1"/>
              <a:gd name="f2965" fmla="*/ f2472 f1067 1"/>
              <a:gd name="f2966" fmla="*/ f2473 f1066 1"/>
              <a:gd name="f2967" fmla="*/ f2474 f1067 1"/>
              <a:gd name="f2968" fmla="*/ f2475 f1066 1"/>
              <a:gd name="f2969" fmla="*/ f2476 f1067 1"/>
              <a:gd name="f2970" fmla="*/ f2477 f1066 1"/>
              <a:gd name="f2971" fmla="*/ f2478 f1067 1"/>
              <a:gd name="f2972" fmla="*/ f2479 f1066 1"/>
              <a:gd name="f2973" fmla="*/ f2480 f1067 1"/>
              <a:gd name="f2974" fmla="*/ f2481 f1066 1"/>
              <a:gd name="f2975" fmla="*/ f2482 f1067 1"/>
              <a:gd name="f2976" fmla="*/ f2483 f1066 1"/>
              <a:gd name="f2977" fmla="*/ f2484 f1067 1"/>
              <a:gd name="f2978" fmla="*/ f2485 f1066 1"/>
              <a:gd name="f2979" fmla="*/ f2486 f1067 1"/>
              <a:gd name="f2980" fmla="*/ f2487 f1066 1"/>
              <a:gd name="f2981" fmla="*/ f2488 f1067 1"/>
              <a:gd name="f2982" fmla="*/ f2489 f1066 1"/>
              <a:gd name="f2983" fmla="*/ f2490 f1067 1"/>
              <a:gd name="f2984" fmla="*/ f2491 f1066 1"/>
              <a:gd name="f2985" fmla="*/ f2492 f1067 1"/>
              <a:gd name="f2986" fmla="*/ f2493 f1066 1"/>
              <a:gd name="f2987" fmla="*/ f2494 f1067 1"/>
              <a:gd name="f2988" fmla="*/ f2495 f1066 1"/>
              <a:gd name="f2989" fmla="*/ f2496 f1067 1"/>
              <a:gd name="f2990" fmla="*/ f2497 f1066 1"/>
              <a:gd name="f2991" fmla="*/ f2498 f1067 1"/>
              <a:gd name="f2992" fmla="*/ f2499 f1066 1"/>
              <a:gd name="f2993" fmla="*/ f2500 f1067 1"/>
              <a:gd name="f2994" fmla="*/ f2501 f1066 1"/>
              <a:gd name="f2995" fmla="*/ f2502 f1067 1"/>
              <a:gd name="f2996" fmla="*/ f2503 f1066 1"/>
              <a:gd name="f2997" fmla="*/ f2504 f1067 1"/>
              <a:gd name="f2998" fmla="*/ f2505 f1066 1"/>
              <a:gd name="f2999" fmla="*/ f2506 f1067 1"/>
              <a:gd name="f3000" fmla="*/ f2507 f1066 1"/>
              <a:gd name="f3001" fmla="*/ f2508 f1067 1"/>
              <a:gd name="f3002" fmla="*/ f2509 f1066 1"/>
              <a:gd name="f3003" fmla="*/ f2510 f1067 1"/>
              <a:gd name="f3004" fmla="*/ f2511 f1066 1"/>
              <a:gd name="f3005" fmla="*/ f2512 f1067 1"/>
              <a:gd name="f3006" fmla="*/ f2513 f1066 1"/>
              <a:gd name="f3007" fmla="*/ f2514 f1067 1"/>
              <a:gd name="f3008" fmla="*/ f2515 f1066 1"/>
              <a:gd name="f3009" fmla="*/ f2516 f1067 1"/>
              <a:gd name="f3010" fmla="*/ f2517 f1066 1"/>
              <a:gd name="f3011" fmla="*/ f2518 f1067 1"/>
              <a:gd name="f3012" fmla="*/ f2519 f1066 1"/>
              <a:gd name="f3013" fmla="*/ f2520 f1067 1"/>
              <a:gd name="f3014" fmla="*/ f2521 f1066 1"/>
              <a:gd name="f3015" fmla="*/ f2522 f1067 1"/>
              <a:gd name="f3016" fmla="*/ f2523 f1066 1"/>
              <a:gd name="f3017" fmla="*/ f2524 f1067 1"/>
              <a:gd name="f3018" fmla="*/ f2525 f1066 1"/>
              <a:gd name="f3019" fmla="*/ f2526 f1067 1"/>
              <a:gd name="f3020" fmla="*/ f2527 f1066 1"/>
              <a:gd name="f3021" fmla="*/ f2528 f1067 1"/>
              <a:gd name="f3022" fmla="*/ f2529 f1066 1"/>
              <a:gd name="f3023" fmla="*/ f2530 f1067 1"/>
              <a:gd name="f3024" fmla="*/ f2531 f1066 1"/>
              <a:gd name="f3025" fmla="*/ f2532 f1067 1"/>
              <a:gd name="f3026" fmla="*/ f2533 f1066 1"/>
              <a:gd name="f3027" fmla="*/ f2534 f1067 1"/>
              <a:gd name="f3028" fmla="*/ f2535 f1066 1"/>
              <a:gd name="f3029" fmla="*/ f2536 f1067 1"/>
              <a:gd name="f3030" fmla="*/ f2537 f1066 1"/>
              <a:gd name="f3031" fmla="*/ f2538 f1067 1"/>
              <a:gd name="f3032" fmla="*/ f2539 f1066 1"/>
              <a:gd name="f3033" fmla="*/ f2540 f1067 1"/>
              <a:gd name="f3034" fmla="*/ f2541 f1066 1"/>
              <a:gd name="f3035" fmla="*/ f2542 f1067 1"/>
              <a:gd name="f3036" fmla="*/ f2543 f1066 1"/>
              <a:gd name="f3037" fmla="*/ f2544 f1067 1"/>
              <a:gd name="f3038" fmla="*/ f2545 f1067 1"/>
            </a:gdLst>
            <a:ahLst/>
            <a:cxnLst>
              <a:cxn ang="3cd4">
                <a:pos x="hc" y="t"/>
              </a:cxn>
              <a:cxn ang="0">
                <a:pos x="r" y="vc"/>
              </a:cxn>
              <a:cxn ang="cd4">
                <a:pos x="hc" y="b"/>
              </a:cxn>
              <a:cxn ang="cd2">
                <a:pos x="l" y="vc"/>
              </a:cxn>
              <a:cxn ang="f2056">
                <a:pos x="f2550" y="f2551"/>
              </a:cxn>
              <a:cxn ang="f2056">
                <a:pos x="f2552" y="f2551"/>
              </a:cxn>
              <a:cxn ang="f2056">
                <a:pos x="f2552" y="f2553"/>
              </a:cxn>
              <a:cxn ang="f2056">
                <a:pos x="f2554" y="f2553"/>
              </a:cxn>
              <a:cxn ang="f2056">
                <a:pos x="f2554" y="f2555"/>
              </a:cxn>
              <a:cxn ang="f2056">
                <a:pos x="f2556" y="f2557"/>
              </a:cxn>
              <a:cxn ang="f2056">
                <a:pos x="f2558" y="f2559"/>
              </a:cxn>
              <a:cxn ang="f2056">
                <a:pos x="f2560" y="f2561"/>
              </a:cxn>
              <a:cxn ang="f2056">
                <a:pos x="f2562" y="f2563"/>
              </a:cxn>
              <a:cxn ang="f2056">
                <a:pos x="f2564" y="f2565"/>
              </a:cxn>
              <a:cxn ang="f2056">
                <a:pos x="f2566" y="f2567"/>
              </a:cxn>
              <a:cxn ang="f2056">
                <a:pos x="f2568" y="f2569"/>
              </a:cxn>
              <a:cxn ang="f2056">
                <a:pos x="f2570" y="f2571"/>
              </a:cxn>
              <a:cxn ang="f2056">
                <a:pos x="f2572" y="f2573"/>
              </a:cxn>
              <a:cxn ang="f2056">
                <a:pos x="f2574" y="f2575"/>
              </a:cxn>
              <a:cxn ang="f2056">
                <a:pos x="f2576" y="f2577"/>
              </a:cxn>
              <a:cxn ang="f2056">
                <a:pos x="f2578" y="f2579"/>
              </a:cxn>
              <a:cxn ang="f2056">
                <a:pos x="f2580" y="f2581"/>
              </a:cxn>
              <a:cxn ang="f2056">
                <a:pos x="f2582" y="f2583"/>
              </a:cxn>
              <a:cxn ang="f2056">
                <a:pos x="f2584" y="f2585"/>
              </a:cxn>
              <a:cxn ang="f2056">
                <a:pos x="f2586" y="f2587"/>
              </a:cxn>
              <a:cxn ang="f2056">
                <a:pos x="f2588" y="f2589"/>
              </a:cxn>
              <a:cxn ang="f2056">
                <a:pos x="f2590" y="f2591"/>
              </a:cxn>
              <a:cxn ang="f2056">
                <a:pos x="f2592" y="f2593"/>
              </a:cxn>
              <a:cxn ang="f2056">
                <a:pos x="f2594" y="f2595"/>
              </a:cxn>
              <a:cxn ang="f2056">
                <a:pos x="f2596" y="f2597"/>
              </a:cxn>
              <a:cxn ang="f2056">
                <a:pos x="f2598" y="f2599"/>
              </a:cxn>
              <a:cxn ang="f2056">
                <a:pos x="f2600" y="f2601"/>
              </a:cxn>
              <a:cxn ang="f2056">
                <a:pos x="f2602" y="f2603"/>
              </a:cxn>
              <a:cxn ang="f2056">
                <a:pos x="f2604" y="f2605"/>
              </a:cxn>
              <a:cxn ang="f2056">
                <a:pos x="f2606" y="f2607"/>
              </a:cxn>
              <a:cxn ang="f2056">
                <a:pos x="f2608" y="f2609"/>
              </a:cxn>
              <a:cxn ang="f2056">
                <a:pos x="f2610" y="f2611"/>
              </a:cxn>
              <a:cxn ang="f2056">
                <a:pos x="f2612" y="f2613"/>
              </a:cxn>
              <a:cxn ang="f2056">
                <a:pos x="f2614" y="f2615"/>
              </a:cxn>
              <a:cxn ang="f2056">
                <a:pos x="f2616" y="f2617"/>
              </a:cxn>
              <a:cxn ang="f2056">
                <a:pos x="f2618" y="f2619"/>
              </a:cxn>
              <a:cxn ang="f2056">
                <a:pos x="f2620" y="f2621"/>
              </a:cxn>
              <a:cxn ang="f2056">
                <a:pos x="f2622" y="f2623"/>
              </a:cxn>
              <a:cxn ang="f2056">
                <a:pos x="f2552" y="f2624"/>
              </a:cxn>
              <a:cxn ang="f2056">
                <a:pos x="f2552" y="f2625"/>
              </a:cxn>
              <a:cxn ang="f2056">
                <a:pos x="f2626" y="f2627"/>
              </a:cxn>
              <a:cxn ang="f2056">
                <a:pos x="f2628" y="f2629"/>
              </a:cxn>
              <a:cxn ang="f2056">
                <a:pos x="f2630" y="f2631"/>
              </a:cxn>
              <a:cxn ang="f2056">
                <a:pos x="f2632" y="f2633"/>
              </a:cxn>
              <a:cxn ang="f2056">
                <a:pos x="f2634" y="f2635"/>
              </a:cxn>
              <a:cxn ang="f2056">
                <a:pos x="f2636" y="f2637"/>
              </a:cxn>
              <a:cxn ang="f2056">
                <a:pos x="f2638" y="f2639"/>
              </a:cxn>
              <a:cxn ang="f2056">
                <a:pos x="f2640" y="f2641"/>
              </a:cxn>
              <a:cxn ang="f2056">
                <a:pos x="f2642" y="f2643"/>
              </a:cxn>
              <a:cxn ang="f2056">
                <a:pos x="f2644" y="f2645"/>
              </a:cxn>
              <a:cxn ang="f2056">
                <a:pos x="f2646" y="f2647"/>
              </a:cxn>
              <a:cxn ang="f2056">
                <a:pos x="f2648" y="f2649"/>
              </a:cxn>
              <a:cxn ang="f2056">
                <a:pos x="f2650" y="f2651"/>
              </a:cxn>
              <a:cxn ang="f2056">
                <a:pos x="f2652" y="f2653"/>
              </a:cxn>
              <a:cxn ang="f2056">
                <a:pos x="f2654" y="f2655"/>
              </a:cxn>
              <a:cxn ang="f2056">
                <a:pos x="f2656" y="f2657"/>
              </a:cxn>
              <a:cxn ang="f2056">
                <a:pos x="f2658" y="f2659"/>
              </a:cxn>
              <a:cxn ang="f2056">
                <a:pos x="f2660" y="f2661"/>
              </a:cxn>
              <a:cxn ang="f2056">
                <a:pos x="f2662" y="f2663"/>
              </a:cxn>
              <a:cxn ang="f2056">
                <a:pos x="f2664" y="f2665"/>
              </a:cxn>
              <a:cxn ang="f2056">
                <a:pos x="f2666" y="f2667"/>
              </a:cxn>
              <a:cxn ang="f2056">
                <a:pos x="f2668" y="f2669"/>
              </a:cxn>
              <a:cxn ang="f2056">
                <a:pos x="f2670" y="f2671"/>
              </a:cxn>
              <a:cxn ang="f2056">
                <a:pos x="f2672" y="f2673"/>
              </a:cxn>
              <a:cxn ang="f2056">
                <a:pos x="f2674" y="f2675"/>
              </a:cxn>
              <a:cxn ang="f2056">
                <a:pos x="f2676" y="f2677"/>
              </a:cxn>
              <a:cxn ang="f2056">
                <a:pos x="f2678" y="f2679"/>
              </a:cxn>
              <a:cxn ang="f2056">
                <a:pos x="f2680" y="f2681"/>
              </a:cxn>
              <a:cxn ang="f2056">
                <a:pos x="f2682" y="f2683"/>
              </a:cxn>
              <a:cxn ang="f2056">
                <a:pos x="f2684" y="f2685"/>
              </a:cxn>
              <a:cxn ang="f2056">
                <a:pos x="f2686" y="f2687"/>
              </a:cxn>
              <a:cxn ang="f2056">
                <a:pos x="f2688" y="f2689"/>
              </a:cxn>
              <a:cxn ang="f2056">
                <a:pos x="f2690" y="f2691"/>
              </a:cxn>
              <a:cxn ang="f2056">
                <a:pos x="f2692" y="f2693"/>
              </a:cxn>
              <a:cxn ang="f2056">
                <a:pos x="f2694" y="f2695"/>
              </a:cxn>
              <a:cxn ang="f2056">
                <a:pos x="f2696" y="f2697"/>
              </a:cxn>
              <a:cxn ang="f2056">
                <a:pos x="f2698" y="f2699"/>
              </a:cxn>
              <a:cxn ang="f2056">
                <a:pos x="f2700" y="f2701"/>
              </a:cxn>
              <a:cxn ang="f2056">
                <a:pos x="f2702" y="f2703"/>
              </a:cxn>
              <a:cxn ang="f2056">
                <a:pos x="f2704" y="f2705"/>
              </a:cxn>
              <a:cxn ang="f2056">
                <a:pos x="f2706" y="f2707"/>
              </a:cxn>
              <a:cxn ang="f2056">
                <a:pos x="f2708" y="f2709"/>
              </a:cxn>
              <a:cxn ang="f2056">
                <a:pos x="f2710" y="f2711"/>
              </a:cxn>
              <a:cxn ang="f2056">
                <a:pos x="f2712" y="f2713"/>
              </a:cxn>
              <a:cxn ang="f2056">
                <a:pos x="f2714" y="f2715"/>
              </a:cxn>
              <a:cxn ang="f2056">
                <a:pos x="f2716" y="f2717"/>
              </a:cxn>
              <a:cxn ang="f2056">
                <a:pos x="f2718" y="f2719"/>
              </a:cxn>
              <a:cxn ang="f2056">
                <a:pos x="f2720" y="f2721"/>
              </a:cxn>
              <a:cxn ang="f2056">
                <a:pos x="f2722" y="f2723"/>
              </a:cxn>
              <a:cxn ang="f2056">
                <a:pos x="f2724" y="f2725"/>
              </a:cxn>
              <a:cxn ang="f2056">
                <a:pos x="f2726" y="f2727"/>
              </a:cxn>
              <a:cxn ang="f2056">
                <a:pos x="f2728" y="f2729"/>
              </a:cxn>
              <a:cxn ang="f2056">
                <a:pos x="f2730" y="f2731"/>
              </a:cxn>
              <a:cxn ang="f2056">
                <a:pos x="f2732" y="f2733"/>
              </a:cxn>
              <a:cxn ang="f2056">
                <a:pos x="f2734" y="f2735"/>
              </a:cxn>
              <a:cxn ang="f2056">
                <a:pos x="f2736" y="f2737"/>
              </a:cxn>
              <a:cxn ang="f2056">
                <a:pos x="f2738" y="f2739"/>
              </a:cxn>
              <a:cxn ang="f2056">
                <a:pos x="f2740" y="f2741"/>
              </a:cxn>
              <a:cxn ang="f2056">
                <a:pos x="f2742" y="f2743"/>
              </a:cxn>
              <a:cxn ang="f2056">
                <a:pos x="f2744" y="f2745"/>
              </a:cxn>
              <a:cxn ang="f2056">
                <a:pos x="f2746" y="f2747"/>
              </a:cxn>
              <a:cxn ang="f2056">
                <a:pos x="f2748" y="f2749"/>
              </a:cxn>
              <a:cxn ang="f2056">
                <a:pos x="f2750" y="f2751"/>
              </a:cxn>
              <a:cxn ang="f2056">
                <a:pos x="f2752" y="f2753"/>
              </a:cxn>
              <a:cxn ang="f2056">
                <a:pos x="f2754" y="f2755"/>
              </a:cxn>
              <a:cxn ang="f2056">
                <a:pos x="f2756" y="f2757"/>
              </a:cxn>
              <a:cxn ang="f2056">
                <a:pos x="f2758" y="f2759"/>
              </a:cxn>
              <a:cxn ang="f2056">
                <a:pos x="f2760" y="f2761"/>
              </a:cxn>
              <a:cxn ang="f2056">
                <a:pos x="f2762" y="f2763"/>
              </a:cxn>
              <a:cxn ang="f2056">
                <a:pos x="f2764" y="f2765"/>
              </a:cxn>
              <a:cxn ang="f2056">
                <a:pos x="f2766" y="f2767"/>
              </a:cxn>
              <a:cxn ang="f2056">
                <a:pos x="f2768" y="f2769"/>
              </a:cxn>
              <a:cxn ang="f2056">
                <a:pos x="f2770" y="f2771"/>
              </a:cxn>
              <a:cxn ang="f2056">
                <a:pos x="f2772" y="f2773"/>
              </a:cxn>
              <a:cxn ang="f2056">
                <a:pos x="f2774" y="f2775"/>
              </a:cxn>
              <a:cxn ang="f2056">
                <a:pos x="f2776" y="f2777"/>
              </a:cxn>
              <a:cxn ang="f2056">
                <a:pos x="f2778" y="f2779"/>
              </a:cxn>
              <a:cxn ang="f2056">
                <a:pos x="f2780" y="f2781"/>
              </a:cxn>
              <a:cxn ang="f2056">
                <a:pos x="f2782" y="f2783"/>
              </a:cxn>
              <a:cxn ang="f2056">
                <a:pos x="f2784" y="f2785"/>
              </a:cxn>
              <a:cxn ang="f2056">
                <a:pos x="f2786" y="f2787"/>
              </a:cxn>
              <a:cxn ang="f2056">
                <a:pos x="f2788" y="f2789"/>
              </a:cxn>
              <a:cxn ang="f2056">
                <a:pos x="f2790" y="f2791"/>
              </a:cxn>
              <a:cxn ang="f2056">
                <a:pos x="f2792" y="f2793"/>
              </a:cxn>
              <a:cxn ang="f2056">
                <a:pos x="f2794" y="f2795"/>
              </a:cxn>
              <a:cxn ang="f2056">
                <a:pos x="f2796" y="f2797"/>
              </a:cxn>
              <a:cxn ang="f2056">
                <a:pos x="f2798" y="f2799"/>
              </a:cxn>
              <a:cxn ang="f2056">
                <a:pos x="f2800" y="f2801"/>
              </a:cxn>
              <a:cxn ang="f2056">
                <a:pos x="f2802" y="f2803"/>
              </a:cxn>
              <a:cxn ang="f2056">
                <a:pos x="f2804" y="f2805"/>
              </a:cxn>
              <a:cxn ang="f2056">
                <a:pos x="f2806" y="f2807"/>
              </a:cxn>
              <a:cxn ang="f2056">
                <a:pos x="f2808" y="f2809"/>
              </a:cxn>
              <a:cxn ang="f2056">
                <a:pos x="f2810" y="f2811"/>
              </a:cxn>
              <a:cxn ang="f2056">
                <a:pos x="f2812" y="f2813"/>
              </a:cxn>
              <a:cxn ang="f2056">
                <a:pos x="f2814" y="f2815"/>
              </a:cxn>
              <a:cxn ang="f2056">
                <a:pos x="f2816" y="f2817"/>
              </a:cxn>
              <a:cxn ang="f2056">
                <a:pos x="f2818" y="f2819"/>
              </a:cxn>
              <a:cxn ang="f2056">
                <a:pos x="f2820" y="f2821"/>
              </a:cxn>
              <a:cxn ang="f2056">
                <a:pos x="f2822" y="f2823"/>
              </a:cxn>
              <a:cxn ang="f2056">
                <a:pos x="f2824" y="f2825"/>
              </a:cxn>
              <a:cxn ang="f2056">
                <a:pos x="f2826" y="f2827"/>
              </a:cxn>
              <a:cxn ang="f2056">
                <a:pos x="f2828" y="f2829"/>
              </a:cxn>
              <a:cxn ang="f2056">
                <a:pos x="f2830" y="f2831"/>
              </a:cxn>
              <a:cxn ang="f2056">
                <a:pos x="f2832" y="f2833"/>
              </a:cxn>
              <a:cxn ang="f2056">
                <a:pos x="f2834" y="f2835"/>
              </a:cxn>
              <a:cxn ang="f2056">
                <a:pos x="f2836" y="f2837"/>
              </a:cxn>
              <a:cxn ang="f2056">
                <a:pos x="f2838" y="f2839"/>
              </a:cxn>
              <a:cxn ang="f2056">
                <a:pos x="f2840" y="f2841"/>
              </a:cxn>
              <a:cxn ang="f2056">
                <a:pos x="f2842" y="f2843"/>
              </a:cxn>
              <a:cxn ang="f2056">
                <a:pos x="f2844" y="f2845"/>
              </a:cxn>
              <a:cxn ang="f2056">
                <a:pos x="f2846" y="f2847"/>
              </a:cxn>
              <a:cxn ang="f2056">
                <a:pos x="f2848" y="f2849"/>
              </a:cxn>
              <a:cxn ang="f2056">
                <a:pos x="f2850" y="f2851"/>
              </a:cxn>
              <a:cxn ang="f2056">
                <a:pos x="f2852" y="f2853"/>
              </a:cxn>
              <a:cxn ang="f2056">
                <a:pos x="f2854" y="f2855"/>
              </a:cxn>
              <a:cxn ang="f2056">
                <a:pos x="f2856" y="f2857"/>
              </a:cxn>
              <a:cxn ang="f2056">
                <a:pos x="f2858" y="f2859"/>
              </a:cxn>
              <a:cxn ang="f2056">
                <a:pos x="f2860" y="f2861"/>
              </a:cxn>
              <a:cxn ang="f2056">
                <a:pos x="f2862" y="f2863"/>
              </a:cxn>
              <a:cxn ang="f2056">
                <a:pos x="f2864" y="f2865"/>
              </a:cxn>
              <a:cxn ang="f2056">
                <a:pos x="f2866" y="f2867"/>
              </a:cxn>
              <a:cxn ang="f2056">
                <a:pos x="f2868" y="f2869"/>
              </a:cxn>
              <a:cxn ang="f2056">
                <a:pos x="f2870" y="f2871"/>
              </a:cxn>
              <a:cxn ang="f2056">
                <a:pos x="f2872" y="f2873"/>
              </a:cxn>
              <a:cxn ang="f2056">
                <a:pos x="f2874" y="f2875"/>
              </a:cxn>
              <a:cxn ang="f2056">
                <a:pos x="f2876" y="f2877"/>
              </a:cxn>
              <a:cxn ang="f2056">
                <a:pos x="f2878" y="f2879"/>
              </a:cxn>
              <a:cxn ang="f2056">
                <a:pos x="f2880" y="f2881"/>
              </a:cxn>
              <a:cxn ang="f2056">
                <a:pos x="f2882" y="f2883"/>
              </a:cxn>
              <a:cxn ang="f2056">
                <a:pos x="f2884" y="f2885"/>
              </a:cxn>
              <a:cxn ang="f2056">
                <a:pos x="f2886" y="f2887"/>
              </a:cxn>
              <a:cxn ang="f2056">
                <a:pos x="f2888" y="f2889"/>
              </a:cxn>
              <a:cxn ang="f2056">
                <a:pos x="f2890" y="f2891"/>
              </a:cxn>
              <a:cxn ang="f2056">
                <a:pos x="f2892" y="f2893"/>
              </a:cxn>
              <a:cxn ang="f2056">
                <a:pos x="f2894" y="f2895"/>
              </a:cxn>
              <a:cxn ang="f2056">
                <a:pos x="f2896" y="f2897"/>
              </a:cxn>
              <a:cxn ang="f2056">
                <a:pos x="f2898" y="f2899"/>
              </a:cxn>
              <a:cxn ang="f2056">
                <a:pos x="f2900" y="f2901"/>
              </a:cxn>
              <a:cxn ang="f2056">
                <a:pos x="f2902" y="f2903"/>
              </a:cxn>
              <a:cxn ang="f2056">
                <a:pos x="f2904" y="f2905"/>
              </a:cxn>
              <a:cxn ang="f2056">
                <a:pos x="f2906" y="f2907"/>
              </a:cxn>
              <a:cxn ang="f2056">
                <a:pos x="f2908" y="f2909"/>
              </a:cxn>
              <a:cxn ang="f2056">
                <a:pos x="f2910" y="f2911"/>
              </a:cxn>
              <a:cxn ang="f2056">
                <a:pos x="f2912" y="f2913"/>
              </a:cxn>
              <a:cxn ang="f2056">
                <a:pos x="f2914" y="f2915"/>
              </a:cxn>
              <a:cxn ang="f2056">
                <a:pos x="f2916" y="f2917"/>
              </a:cxn>
              <a:cxn ang="f2056">
                <a:pos x="f2918" y="f2919"/>
              </a:cxn>
              <a:cxn ang="f2056">
                <a:pos x="f2920" y="f2921"/>
              </a:cxn>
              <a:cxn ang="f2056">
                <a:pos x="f2922" y="f2923"/>
              </a:cxn>
              <a:cxn ang="f2056">
                <a:pos x="f2924" y="f2925"/>
              </a:cxn>
              <a:cxn ang="f2056">
                <a:pos x="f2926" y="f2927"/>
              </a:cxn>
              <a:cxn ang="f2056">
                <a:pos x="f2928" y="f2929"/>
              </a:cxn>
              <a:cxn ang="f2056">
                <a:pos x="f2930" y="f2931"/>
              </a:cxn>
              <a:cxn ang="f2056">
                <a:pos x="f2932" y="f2933"/>
              </a:cxn>
              <a:cxn ang="f2056">
                <a:pos x="f2934" y="f2935"/>
              </a:cxn>
              <a:cxn ang="f2056">
                <a:pos x="f2936" y="f2937"/>
              </a:cxn>
              <a:cxn ang="f2056">
                <a:pos x="f2938" y="f2939"/>
              </a:cxn>
              <a:cxn ang="f2056">
                <a:pos x="f2940" y="f2941"/>
              </a:cxn>
              <a:cxn ang="f2056">
                <a:pos x="f2942" y="f2943"/>
              </a:cxn>
              <a:cxn ang="f2056">
                <a:pos x="f2944" y="f2945"/>
              </a:cxn>
              <a:cxn ang="f2056">
                <a:pos x="f2946" y="f2947"/>
              </a:cxn>
              <a:cxn ang="f2056">
                <a:pos x="f2948" y="f2949"/>
              </a:cxn>
              <a:cxn ang="f2056">
                <a:pos x="f2950" y="f2951"/>
              </a:cxn>
              <a:cxn ang="f2056">
                <a:pos x="f2952" y="f2953"/>
              </a:cxn>
              <a:cxn ang="f2056">
                <a:pos x="f2954" y="f2955"/>
              </a:cxn>
              <a:cxn ang="f2056">
                <a:pos x="f2956" y="f2957"/>
              </a:cxn>
              <a:cxn ang="f2056">
                <a:pos x="f2958" y="f2959"/>
              </a:cxn>
              <a:cxn ang="f2056">
                <a:pos x="f2960" y="f2961"/>
              </a:cxn>
              <a:cxn ang="f2056">
                <a:pos x="f2962" y="f2963"/>
              </a:cxn>
              <a:cxn ang="f2056">
                <a:pos x="f2964" y="f2965"/>
              </a:cxn>
              <a:cxn ang="f2056">
                <a:pos x="f2966" y="f2967"/>
              </a:cxn>
              <a:cxn ang="f2056">
                <a:pos x="f2968" y="f2969"/>
              </a:cxn>
              <a:cxn ang="f2056">
                <a:pos x="f2970" y="f2971"/>
              </a:cxn>
              <a:cxn ang="f2056">
                <a:pos x="f2972" y="f2973"/>
              </a:cxn>
              <a:cxn ang="f2056">
                <a:pos x="f2974" y="f2975"/>
              </a:cxn>
              <a:cxn ang="f2056">
                <a:pos x="f2976" y="f2977"/>
              </a:cxn>
              <a:cxn ang="f2056">
                <a:pos x="f2978" y="f2979"/>
              </a:cxn>
              <a:cxn ang="f2056">
                <a:pos x="f2980" y="f2981"/>
              </a:cxn>
              <a:cxn ang="f2056">
                <a:pos x="f2982" y="f2983"/>
              </a:cxn>
              <a:cxn ang="f2056">
                <a:pos x="f2984" y="f2985"/>
              </a:cxn>
              <a:cxn ang="f2056">
                <a:pos x="f2986" y="f2987"/>
              </a:cxn>
              <a:cxn ang="f2056">
                <a:pos x="f2988" y="f2989"/>
              </a:cxn>
              <a:cxn ang="f2056">
                <a:pos x="f2990" y="f2991"/>
              </a:cxn>
              <a:cxn ang="f2056">
                <a:pos x="f2992" y="f2993"/>
              </a:cxn>
              <a:cxn ang="f2056">
                <a:pos x="f2994" y="f2995"/>
              </a:cxn>
              <a:cxn ang="f2056">
                <a:pos x="f2996" y="f2997"/>
              </a:cxn>
              <a:cxn ang="f2056">
                <a:pos x="f2998" y="f2999"/>
              </a:cxn>
              <a:cxn ang="f2056">
                <a:pos x="f3000" y="f3001"/>
              </a:cxn>
              <a:cxn ang="f2056">
                <a:pos x="f3002" y="f3003"/>
              </a:cxn>
              <a:cxn ang="f2056">
                <a:pos x="f3004" y="f3005"/>
              </a:cxn>
              <a:cxn ang="f2056">
                <a:pos x="f3006" y="f3007"/>
              </a:cxn>
              <a:cxn ang="f2056">
                <a:pos x="f3008" y="f3009"/>
              </a:cxn>
              <a:cxn ang="f2056">
                <a:pos x="f3010" y="f3011"/>
              </a:cxn>
              <a:cxn ang="f2056">
                <a:pos x="f3012" y="f3013"/>
              </a:cxn>
              <a:cxn ang="f2056">
                <a:pos x="f3014" y="f3015"/>
              </a:cxn>
              <a:cxn ang="f2056">
                <a:pos x="f3016" y="f3017"/>
              </a:cxn>
              <a:cxn ang="f2056">
                <a:pos x="f3018" y="f3019"/>
              </a:cxn>
              <a:cxn ang="f2056">
                <a:pos x="f3020" y="f3021"/>
              </a:cxn>
              <a:cxn ang="f2056">
                <a:pos x="f3022" y="f3023"/>
              </a:cxn>
              <a:cxn ang="f2056">
                <a:pos x="f3024" y="f3025"/>
              </a:cxn>
              <a:cxn ang="f2056">
                <a:pos x="f3026" y="f3027"/>
              </a:cxn>
              <a:cxn ang="f2056">
                <a:pos x="f3028" y="f3029"/>
              </a:cxn>
              <a:cxn ang="f2056">
                <a:pos x="f3030" y="f3031"/>
              </a:cxn>
              <a:cxn ang="f2056">
                <a:pos x="f3032" y="f3033"/>
              </a:cxn>
              <a:cxn ang="f2056">
                <a:pos x="f3034" y="f3035"/>
              </a:cxn>
              <a:cxn ang="f2056">
                <a:pos x="f3036" y="f3037"/>
              </a:cxn>
              <a:cxn ang="f2056">
                <a:pos x="f2550" y="f3038"/>
              </a:cxn>
            </a:cxnLst>
            <a:rect l="f2546" t="f2549" r="f2547" b="f2548"/>
            <a:pathLst>
              <a:path w="12191999" h="2083506">
                <a:moveTo>
                  <a:pt x="f5" y="f5"/>
                </a:moveTo>
                <a:lnTo>
                  <a:pt x="f8" y="f5"/>
                </a:lnTo>
                <a:lnTo>
                  <a:pt x="f8" y="f9"/>
                </a:lnTo>
                <a:lnTo>
                  <a:pt x="f6" y="f9"/>
                </a:lnTo>
                <a:lnTo>
                  <a:pt x="f6" y="f10"/>
                </a:lnTo>
                <a:lnTo>
                  <a:pt x="f11" y="f12"/>
                </a:ln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lnTo>
                  <a:pt x="f43" y="f44"/>
                </a:lnTo>
                <a:cubicBezTo>
                  <a:pt x="f45" y="f46"/>
                  <a:pt x="f47" y="f48"/>
                  <a:pt x="f49" y="f50"/>
                </a:cubicBezTo>
                <a:cubicBezTo>
                  <a:pt x="f51" y="f52"/>
                  <a:pt x="f53" y="f54"/>
                  <a:pt x="f55" y="f56"/>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81" y="f82"/>
                  <a:pt x="f83" y="f84"/>
                  <a:pt x="f85" y="f86"/>
                </a:cubicBezTo>
                <a:cubicBezTo>
                  <a:pt x="f87" y="f88"/>
                  <a:pt x="f89" y="f90"/>
                  <a:pt x="f91" y="f92"/>
                </a:cubicBezTo>
                <a:cubicBezTo>
                  <a:pt x="f93" y="f94"/>
                  <a:pt x="f95" y="f96"/>
                  <a:pt x="f97" y="f98"/>
                </a:cubicBezTo>
                <a:cubicBezTo>
                  <a:pt x="f99" y="f100"/>
                  <a:pt x="f101" y="f102"/>
                  <a:pt x="f103" y="f104"/>
                </a:cubicBezTo>
                <a:cubicBezTo>
                  <a:pt x="f105" y="f106"/>
                  <a:pt x="f107" y="f108"/>
                  <a:pt x="f109" y="f110"/>
                </a:cubicBezTo>
                <a:lnTo>
                  <a:pt x="f111" y="f112"/>
                </a:lnTo>
                <a:lnTo>
                  <a:pt x="f113" y="f114"/>
                </a:lnTo>
                <a:lnTo>
                  <a:pt x="f115" y="f116"/>
                </a:ln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146"/>
                </a:cubicBezTo>
                <a:lnTo>
                  <a:pt x="f147" y="f148"/>
                </a:lnTo>
                <a:lnTo>
                  <a:pt x="f149" y="f150"/>
                </a:lnTo>
                <a:lnTo>
                  <a:pt x="f151" y="f152"/>
                </a:lnTo>
                <a:lnTo>
                  <a:pt x="f153" y="f154"/>
                </a:lnTo>
                <a:cubicBezTo>
                  <a:pt x="f155" y="f156"/>
                  <a:pt x="f157" y="f158"/>
                  <a:pt x="f159" y="f160"/>
                </a:cubicBezTo>
                <a:lnTo>
                  <a:pt x="f161" y="f162"/>
                </a:lnTo>
                <a:lnTo>
                  <a:pt x="f163" y="f164"/>
                </a:lnTo>
                <a:lnTo>
                  <a:pt x="f165" y="f166"/>
                </a:lnTo>
                <a:lnTo>
                  <a:pt x="f8" y="f167"/>
                </a:lnTo>
                <a:lnTo>
                  <a:pt x="f8" y="f168"/>
                </a:lnTo>
                <a:lnTo>
                  <a:pt x="f169" y="f170"/>
                </a:lnTo>
                <a:cubicBezTo>
                  <a:pt x="f171" y="f172"/>
                  <a:pt x="f173" y="f174"/>
                  <a:pt x="f175" y="f176"/>
                </a:cubicBezTo>
                <a:cubicBezTo>
                  <a:pt x="f177" y="f178"/>
                  <a:pt x="f179" y="f180"/>
                  <a:pt x="f181" y="f182"/>
                </a:cubicBezTo>
                <a:lnTo>
                  <a:pt x="f183" y="f184"/>
                </a:lnTo>
                <a:lnTo>
                  <a:pt x="f185" y="f186"/>
                </a:lnTo>
                <a:lnTo>
                  <a:pt x="f187" y="f188"/>
                </a:lnTo>
                <a:lnTo>
                  <a:pt x="f189" y="f190"/>
                </a:lnTo>
                <a:cubicBezTo>
                  <a:pt x="f191" y="f192"/>
                  <a:pt x="f193" y="f194"/>
                  <a:pt x="f195" y="f196"/>
                </a:cubicBezTo>
                <a:cubicBezTo>
                  <a:pt x="f197" y="f198"/>
                  <a:pt x="f199" y="f200"/>
                  <a:pt x="f201" y="f202"/>
                </a:cubicBezTo>
                <a:lnTo>
                  <a:pt x="f203" y="f204"/>
                </a:lnTo>
                <a:lnTo>
                  <a:pt x="f205" y="f206"/>
                </a:lnTo>
                <a:lnTo>
                  <a:pt x="f207" y="f208"/>
                </a:lnTo>
                <a:lnTo>
                  <a:pt x="f209" y="f210"/>
                </a:lnTo>
                <a:cubicBezTo>
                  <a:pt x="f211" y="f212"/>
                  <a:pt x="f213" y="f214"/>
                  <a:pt x="f215" y="f216"/>
                </a:cubicBezTo>
                <a:lnTo>
                  <a:pt x="f217" y="f218"/>
                </a:lnTo>
                <a:cubicBezTo>
                  <a:pt x="f219" y="f220"/>
                  <a:pt x="f221" y="f222"/>
                  <a:pt x="f223" y="f224"/>
                </a:cubicBezTo>
                <a:cubicBezTo>
                  <a:pt x="f225" y="f226"/>
                  <a:pt x="f227" y="f228"/>
                  <a:pt x="f229" y="f230"/>
                </a:cubicBezTo>
                <a:cubicBezTo>
                  <a:pt x="f231" y="f232"/>
                  <a:pt x="f233" y="f234"/>
                  <a:pt x="f235" y="f236"/>
                </a:cubicBezTo>
                <a:cubicBezTo>
                  <a:pt x="f237" y="f238"/>
                  <a:pt x="f239" y="f240"/>
                  <a:pt x="f241" y="f242"/>
                </a:cubicBezTo>
                <a:cubicBezTo>
                  <a:pt x="f243" y="f244"/>
                  <a:pt x="f245" y="f246"/>
                  <a:pt x="f247" y="f248"/>
                </a:cubicBezTo>
                <a:lnTo>
                  <a:pt x="f249" y="f250"/>
                </a:lnTo>
                <a:lnTo>
                  <a:pt x="f251" y="f252"/>
                </a:lnTo>
                <a:cubicBezTo>
                  <a:pt x="f253" y="f254"/>
                  <a:pt x="f255" y="f256"/>
                  <a:pt x="f257" y="f258"/>
                </a:cubicBezTo>
                <a:cubicBezTo>
                  <a:pt x="f259" y="f260"/>
                  <a:pt x="f261" y="f262"/>
                  <a:pt x="f263" y="f264"/>
                </a:cubicBezTo>
                <a:cubicBezTo>
                  <a:pt x="f265" y="f266"/>
                  <a:pt x="f267" y="f268"/>
                  <a:pt x="f269" y="f270"/>
                </a:cubicBezTo>
                <a:cubicBezTo>
                  <a:pt x="f271" y="f272"/>
                  <a:pt x="f273" y="f274"/>
                  <a:pt x="f275" y="f276"/>
                </a:cubicBezTo>
                <a:lnTo>
                  <a:pt x="f277" y="f278"/>
                </a:lnTo>
                <a:lnTo>
                  <a:pt x="f279" y="f280"/>
                </a:lnTo>
                <a:cubicBezTo>
                  <a:pt x="f281" y="f282"/>
                  <a:pt x="f283" y="f284"/>
                  <a:pt x="f285" y="f286"/>
                </a:cubicBezTo>
                <a:cubicBezTo>
                  <a:pt x="f287" y="f288"/>
                  <a:pt x="f289" y="f290"/>
                  <a:pt x="f291" y="f292"/>
                </a:cubicBezTo>
                <a:cubicBezTo>
                  <a:pt x="f293" y="f294"/>
                  <a:pt x="f295" y="f296"/>
                  <a:pt x="f297" y="f298"/>
                </a:cubicBezTo>
                <a:lnTo>
                  <a:pt x="f299" y="f300"/>
                </a:lnTo>
                <a:lnTo>
                  <a:pt x="f301" y="f302"/>
                </a:lnTo>
                <a:lnTo>
                  <a:pt x="f303" y="f304"/>
                </a:lnTo>
                <a:lnTo>
                  <a:pt x="f305" y="f306"/>
                </a:lnTo>
                <a:lnTo>
                  <a:pt x="f307" y="f308"/>
                </a:lnTo>
                <a:lnTo>
                  <a:pt x="f309" y="f310"/>
                </a:lnTo>
                <a:lnTo>
                  <a:pt x="f311" y="f312"/>
                </a:lnTo>
                <a:lnTo>
                  <a:pt x="f313" y="f314"/>
                </a:lnTo>
                <a:cubicBezTo>
                  <a:pt x="f315" y="f316"/>
                  <a:pt x="f317" y="f318"/>
                  <a:pt x="f319" y="f320"/>
                </a:cubicBezTo>
                <a:lnTo>
                  <a:pt x="f321" y="f322"/>
                </a:lnTo>
                <a:lnTo>
                  <a:pt x="f323" y="f324"/>
                </a:lnTo>
                <a:cubicBezTo>
                  <a:pt x="f325" y="f326"/>
                  <a:pt x="f327" y="f328"/>
                  <a:pt x="f329" y="f330"/>
                </a:cubicBezTo>
                <a:lnTo>
                  <a:pt x="f331" y="f332"/>
                </a:lnTo>
                <a:lnTo>
                  <a:pt x="f333" y="f334"/>
                </a:lnTo>
                <a:cubicBezTo>
                  <a:pt x="f335" y="f336"/>
                  <a:pt x="f337" y="f338"/>
                  <a:pt x="f339" y="f340"/>
                </a:cubicBezTo>
                <a:cubicBezTo>
                  <a:pt x="f341" y="f342"/>
                  <a:pt x="f343" y="f344"/>
                  <a:pt x="f345" y="f346"/>
                </a:cubicBezTo>
                <a:cubicBezTo>
                  <a:pt x="f347" y="f348"/>
                  <a:pt x="f349" y="f350"/>
                  <a:pt x="f351" y="f352"/>
                </a:cubicBezTo>
                <a:cubicBezTo>
                  <a:pt x="f353" y="f354"/>
                  <a:pt x="f355" y="f356"/>
                  <a:pt x="f357" y="f358"/>
                </a:cubicBezTo>
                <a:cubicBezTo>
                  <a:pt x="f359" y="f360"/>
                  <a:pt x="f361" y="f362"/>
                  <a:pt x="f363" y="f364"/>
                </a:cubicBezTo>
                <a:cubicBezTo>
                  <a:pt x="f365" y="f366"/>
                  <a:pt x="f367" y="f368"/>
                  <a:pt x="f369" y="f370"/>
                </a:cubicBezTo>
                <a:lnTo>
                  <a:pt x="f371" y="f372"/>
                </a:lnTo>
                <a:lnTo>
                  <a:pt x="f373" y="f374"/>
                </a:lnTo>
                <a:cubicBezTo>
                  <a:pt x="f375" y="f376"/>
                  <a:pt x="f377" y="f378"/>
                  <a:pt x="f379" y="f380"/>
                </a:cubicBezTo>
                <a:cubicBezTo>
                  <a:pt x="f381" y="f382"/>
                  <a:pt x="f383" y="f384"/>
                  <a:pt x="f385" y="f386"/>
                </a:cubicBezTo>
                <a:cubicBezTo>
                  <a:pt x="f387" y="f388"/>
                  <a:pt x="f389" y="f390"/>
                  <a:pt x="f391" y="f392"/>
                </a:cubicBezTo>
                <a:cubicBezTo>
                  <a:pt x="f393" y="f394"/>
                  <a:pt x="f395" y="f396"/>
                  <a:pt x="f397" y="f398"/>
                </a:cubicBezTo>
                <a:cubicBezTo>
                  <a:pt x="f399" y="f400"/>
                  <a:pt x="f401" y="f402"/>
                  <a:pt x="f403" y="f404"/>
                </a:cubicBezTo>
                <a:cubicBezTo>
                  <a:pt x="f405" y="f406"/>
                  <a:pt x="f407" y="f408"/>
                  <a:pt x="f409" y="f410"/>
                </a:cubicBezTo>
                <a:lnTo>
                  <a:pt x="f411" y="f412"/>
                </a:lnTo>
                <a:lnTo>
                  <a:pt x="f413" y="f414"/>
                </a:lnTo>
                <a:cubicBezTo>
                  <a:pt x="f415" y="f416"/>
                  <a:pt x="f417" y="f418"/>
                  <a:pt x="f419" y="f420"/>
                </a:cubicBezTo>
                <a:lnTo>
                  <a:pt x="f421" y="f422"/>
                </a:lnTo>
                <a:lnTo>
                  <a:pt x="f423" y="f424"/>
                </a:lnTo>
                <a:lnTo>
                  <a:pt x="f425" y="f426"/>
                </a:lnTo>
                <a:lnTo>
                  <a:pt x="f427" y="f428"/>
                </a:lnTo>
                <a:lnTo>
                  <a:pt x="f429" y="f430"/>
                </a:lnTo>
                <a:lnTo>
                  <a:pt x="f431" y="f432"/>
                </a:lnTo>
                <a:cubicBezTo>
                  <a:pt x="f433" y="f434"/>
                  <a:pt x="f435" y="f436"/>
                  <a:pt x="f437" y="f438"/>
                </a:cubicBezTo>
                <a:cubicBezTo>
                  <a:pt x="f439" y="f440"/>
                  <a:pt x="f441" y="f442"/>
                  <a:pt x="f443" y="f444"/>
                </a:cubicBezTo>
                <a:cubicBezTo>
                  <a:pt x="f445" y="f446"/>
                  <a:pt x="f447" y="f448"/>
                  <a:pt x="f449" y="f450"/>
                </a:cubicBezTo>
                <a:lnTo>
                  <a:pt x="f451" y="f452"/>
                </a:lnTo>
                <a:lnTo>
                  <a:pt x="f453" y="f454"/>
                </a:lnTo>
                <a:lnTo>
                  <a:pt x="f455" y="f456"/>
                </a:lnTo>
                <a:lnTo>
                  <a:pt x="f457" y="f458"/>
                </a:lnTo>
                <a:lnTo>
                  <a:pt x="f459" y="f460"/>
                </a:lnTo>
                <a:lnTo>
                  <a:pt x="f461" y="f462"/>
                </a:lnTo>
                <a:cubicBezTo>
                  <a:pt x="f463" y="f464"/>
                  <a:pt x="f465" y="f466"/>
                  <a:pt x="f467" y="f468"/>
                </a:cubicBezTo>
                <a:cubicBezTo>
                  <a:pt x="f469" y="f470"/>
                  <a:pt x="f471" y="f472"/>
                  <a:pt x="f473" y="f474"/>
                </a:cubicBezTo>
                <a:cubicBezTo>
                  <a:pt x="f475" y="f476"/>
                  <a:pt x="f477" y="f478"/>
                  <a:pt x="f479" y="f480"/>
                </a:cubicBezTo>
                <a:cubicBezTo>
                  <a:pt x="f481" y="f482"/>
                  <a:pt x="f483" y="f484"/>
                  <a:pt x="f485" y="f486"/>
                </a:cubicBezTo>
                <a:cubicBezTo>
                  <a:pt x="f487" y="f488"/>
                  <a:pt x="f489" y="f490"/>
                  <a:pt x="f491" y="f492"/>
                </a:cubicBezTo>
                <a:cubicBezTo>
                  <a:pt x="f493" y="f494"/>
                  <a:pt x="f495" y="f496"/>
                  <a:pt x="f497" y="f498"/>
                </a:cubicBezTo>
                <a:cubicBezTo>
                  <a:pt x="f499" y="f500"/>
                  <a:pt x="f501" y="f502"/>
                  <a:pt x="f503" y="f504"/>
                </a:cubicBezTo>
                <a:cubicBezTo>
                  <a:pt x="f505" y="f506"/>
                  <a:pt x="f507" y="f508"/>
                  <a:pt x="f509" y="f510"/>
                </a:cubicBezTo>
                <a:lnTo>
                  <a:pt x="f511" y="f512"/>
                </a:lnTo>
                <a:lnTo>
                  <a:pt x="f513" y="f514"/>
                </a:lnTo>
                <a:cubicBezTo>
                  <a:pt x="f515" y="f516"/>
                  <a:pt x="f517" y="f518"/>
                  <a:pt x="f519" y="f520"/>
                </a:cubicBezTo>
                <a:cubicBezTo>
                  <a:pt x="f521" y="f522"/>
                  <a:pt x="f523" y="f524"/>
                  <a:pt x="f525" y="f526"/>
                </a:cubicBezTo>
                <a:cubicBezTo>
                  <a:pt x="f527" y="f528"/>
                  <a:pt x="f529" y="f530"/>
                  <a:pt x="f531" y="f532"/>
                </a:cubicBezTo>
                <a:cubicBezTo>
                  <a:pt x="f533" y="f534"/>
                  <a:pt x="f535" y="f536"/>
                  <a:pt x="f537" y="f538"/>
                </a:cubicBezTo>
                <a:cubicBezTo>
                  <a:pt x="f539" y="f540"/>
                  <a:pt x="f541" y="f542"/>
                  <a:pt x="f543" y="f544"/>
                </a:cubicBezTo>
                <a:cubicBezTo>
                  <a:pt x="f545" y="f546"/>
                  <a:pt x="f547" y="f548"/>
                  <a:pt x="f549" y="f550"/>
                </a:cubicBezTo>
                <a:cubicBezTo>
                  <a:pt x="f551" y="f552"/>
                  <a:pt x="f553" y="f554"/>
                  <a:pt x="f555" y="f556"/>
                </a:cubicBezTo>
                <a:cubicBezTo>
                  <a:pt x="f557" y="f558"/>
                  <a:pt x="f559" y="f560"/>
                  <a:pt x="f561" y="f562"/>
                </a:cubicBezTo>
                <a:cubicBezTo>
                  <a:pt x="f563" y="f564"/>
                  <a:pt x="f565" y="f566"/>
                  <a:pt x="f567" y="f568"/>
                </a:cubicBezTo>
                <a:lnTo>
                  <a:pt x="f569" y="f570"/>
                </a:lnTo>
                <a:lnTo>
                  <a:pt x="f571" y="f572"/>
                </a:lnTo>
                <a:lnTo>
                  <a:pt x="f573" y="f574"/>
                </a:lnTo>
                <a:lnTo>
                  <a:pt x="f575" y="f576"/>
                </a:lnTo>
                <a:cubicBezTo>
                  <a:pt x="f577" y="f578"/>
                  <a:pt x="f579" y="f580"/>
                  <a:pt x="f581" y="f582"/>
                </a:cubicBezTo>
                <a:cubicBezTo>
                  <a:pt x="f583" y="f584"/>
                  <a:pt x="f585" y="f586"/>
                  <a:pt x="f587" y="f588"/>
                </a:cubicBezTo>
                <a:lnTo>
                  <a:pt x="f589" y="f590"/>
                </a:lnTo>
                <a:lnTo>
                  <a:pt x="f591" y="f592"/>
                </a:lnTo>
                <a:cubicBezTo>
                  <a:pt x="f593" y="f594"/>
                  <a:pt x="f595" y="f596"/>
                  <a:pt x="f597" y="f598"/>
                </a:cubicBezTo>
                <a:lnTo>
                  <a:pt x="f599" y="f600"/>
                </a:lnTo>
                <a:lnTo>
                  <a:pt x="f601" y="f602"/>
                </a:lnTo>
                <a:cubicBezTo>
                  <a:pt x="f603" y="f604"/>
                  <a:pt x="f605" y="f606"/>
                  <a:pt x="f607" y="f608"/>
                </a:cubicBezTo>
                <a:lnTo>
                  <a:pt x="f609" y="f610"/>
                </a:lnTo>
                <a:lnTo>
                  <a:pt x="f611" y="f612"/>
                </a:lnTo>
                <a:cubicBezTo>
                  <a:pt x="f613" y="f614"/>
                  <a:pt x="f615" y="f616"/>
                  <a:pt x="f617" y="f618"/>
                </a:cubicBezTo>
                <a:lnTo>
                  <a:pt x="f619" y="f620"/>
                </a:lnTo>
                <a:lnTo>
                  <a:pt x="f621" y="f622"/>
                </a:lnTo>
                <a:lnTo>
                  <a:pt x="f623" y="f624"/>
                </a:lnTo>
                <a:lnTo>
                  <a:pt x="f625" y="f626"/>
                </a:lnTo>
                <a:lnTo>
                  <a:pt x="f627" y="f628"/>
                </a:lnTo>
                <a:cubicBezTo>
                  <a:pt x="f629" y="f630"/>
                  <a:pt x="f631" y="f632"/>
                  <a:pt x="f633" y="f634"/>
                </a:cubicBezTo>
                <a:lnTo>
                  <a:pt x="f635" y="f636"/>
                </a:lnTo>
                <a:lnTo>
                  <a:pt x="f637" y="f638"/>
                </a:lnTo>
                <a:cubicBezTo>
                  <a:pt x="f639" y="f640"/>
                  <a:pt x="f641" y="f642"/>
                  <a:pt x="f643" y="f644"/>
                </a:cubicBezTo>
                <a:cubicBezTo>
                  <a:pt x="f645" y="f646"/>
                  <a:pt x="f647" y="f648"/>
                  <a:pt x="f649" y="f650"/>
                </a:cubicBezTo>
                <a:cubicBezTo>
                  <a:pt x="f651" y="f652"/>
                  <a:pt x="f653" y="f654"/>
                  <a:pt x="f655" y="f656"/>
                </a:cubicBezTo>
                <a:cubicBezTo>
                  <a:pt x="f657" y="f658"/>
                  <a:pt x="f659" y="f660"/>
                  <a:pt x="f661" y="f662"/>
                </a:cubicBezTo>
                <a:cubicBezTo>
                  <a:pt x="f663" y="f664"/>
                  <a:pt x="f665" y="f666"/>
                  <a:pt x="f667" y="f668"/>
                </a:cubicBezTo>
                <a:cubicBezTo>
                  <a:pt x="f669" y="f670"/>
                  <a:pt x="f671" y="f672"/>
                  <a:pt x="f673" y="f674"/>
                </a:cubicBezTo>
                <a:cubicBezTo>
                  <a:pt x="f675" y="f676"/>
                  <a:pt x="f677" y="f678"/>
                  <a:pt x="f679" y="f680"/>
                </a:cubicBezTo>
                <a:lnTo>
                  <a:pt x="f681" y="f682"/>
                </a:lnTo>
                <a:cubicBezTo>
                  <a:pt x="f683" y="f684"/>
                  <a:pt x="f685" y="f686"/>
                  <a:pt x="f687" y="f688"/>
                </a:cubicBezTo>
                <a:lnTo>
                  <a:pt x="f689" y="f690"/>
                </a:lnTo>
                <a:lnTo>
                  <a:pt x="f691" y="f692"/>
                </a:lnTo>
                <a:cubicBezTo>
                  <a:pt x="f693" y="f694"/>
                  <a:pt x="f695" y="f696"/>
                  <a:pt x="f697" y="f698"/>
                </a:cubicBezTo>
                <a:cubicBezTo>
                  <a:pt x="f699" y="f700"/>
                  <a:pt x="f701" y="f702"/>
                  <a:pt x="f703" y="f704"/>
                </a:cubicBezTo>
                <a:cubicBezTo>
                  <a:pt x="f705" y="f706"/>
                  <a:pt x="f707" y="f708"/>
                  <a:pt x="f709" y="f710"/>
                </a:cubicBezTo>
                <a:cubicBezTo>
                  <a:pt x="f711" y="f712"/>
                  <a:pt x="f713" y="f714"/>
                  <a:pt x="f715" y="f716"/>
                </a:cubicBezTo>
                <a:cubicBezTo>
                  <a:pt x="f717" y="f718"/>
                  <a:pt x="f719" y="f720"/>
                  <a:pt x="f721" y="f722"/>
                </a:cubicBezTo>
                <a:cubicBezTo>
                  <a:pt x="f723" y="f724"/>
                  <a:pt x="f725" y="f726"/>
                  <a:pt x="f727" y="f728"/>
                </a:cubicBezTo>
                <a:cubicBezTo>
                  <a:pt x="f729" y="f730"/>
                  <a:pt x="f731" y="f732"/>
                  <a:pt x="f733" y="f734"/>
                </a:cubicBezTo>
                <a:cubicBezTo>
                  <a:pt x="f735" y="f736"/>
                  <a:pt x="f737" y="f738"/>
                  <a:pt x="f739" y="f740"/>
                </a:cubicBezTo>
                <a:cubicBezTo>
                  <a:pt x="f741" y="f742"/>
                  <a:pt x="f743" y="f744"/>
                  <a:pt x="f745" y="f746"/>
                </a:cubicBezTo>
                <a:lnTo>
                  <a:pt x="f747" y="f748"/>
                </a:lnTo>
                <a:lnTo>
                  <a:pt x="f749" y="f750"/>
                </a:lnTo>
                <a:cubicBezTo>
                  <a:pt x="f751" y="f752"/>
                  <a:pt x="f753" y="f754"/>
                  <a:pt x="f755" y="f756"/>
                </a:cubicBezTo>
                <a:lnTo>
                  <a:pt x="f757" y="f758"/>
                </a:lnTo>
                <a:lnTo>
                  <a:pt x="f759" y="f760"/>
                </a:lnTo>
                <a:lnTo>
                  <a:pt x="f761" y="f762"/>
                </a:lnTo>
                <a:lnTo>
                  <a:pt x="f763" y="f764"/>
                </a:lnTo>
                <a:lnTo>
                  <a:pt x="f765" y="f766"/>
                </a:lnTo>
                <a:cubicBezTo>
                  <a:pt x="f767" y="f768"/>
                  <a:pt x="f769" y="f770"/>
                  <a:pt x="f771" y="f772"/>
                </a:cubicBezTo>
                <a:cubicBezTo>
                  <a:pt x="f773" y="f774"/>
                  <a:pt x="f775" y="f776"/>
                  <a:pt x="f777" y="f778"/>
                </a:cubicBezTo>
                <a:cubicBezTo>
                  <a:pt x="f779" y="f780"/>
                  <a:pt x="f781" y="f782"/>
                  <a:pt x="f783" y="f784"/>
                </a:cubicBezTo>
                <a:lnTo>
                  <a:pt x="f785" y="f786"/>
                </a:lnTo>
                <a:lnTo>
                  <a:pt x="f787" y="f788"/>
                </a:lnTo>
                <a:cubicBezTo>
                  <a:pt x="f789" y="f790"/>
                  <a:pt x="f791" y="f792"/>
                  <a:pt x="f793" y="f794"/>
                </a:cubicBezTo>
                <a:cubicBezTo>
                  <a:pt x="f795" y="f796"/>
                  <a:pt x="f797" y="f798"/>
                  <a:pt x="f799" y="f800"/>
                </a:cubicBezTo>
                <a:cubicBezTo>
                  <a:pt x="f801" y="f802"/>
                  <a:pt x="f803" y="f804"/>
                  <a:pt x="f805" y="f806"/>
                </a:cubicBezTo>
                <a:cubicBezTo>
                  <a:pt x="f807" y="f808"/>
                  <a:pt x="f809" y="f810"/>
                  <a:pt x="f811" y="f812"/>
                </a:cubicBezTo>
                <a:cubicBezTo>
                  <a:pt x="f813" y="f814"/>
                  <a:pt x="f815" y="f816"/>
                  <a:pt x="f817" y="f818"/>
                </a:cubicBezTo>
                <a:cubicBezTo>
                  <a:pt x="f819" y="f820"/>
                  <a:pt x="f821" y="f822"/>
                  <a:pt x="f823" y="f824"/>
                </a:cubicBezTo>
                <a:cubicBezTo>
                  <a:pt x="f825" y="f826"/>
                  <a:pt x="f827" y="f828"/>
                  <a:pt x="f829" y="f830"/>
                </a:cubicBezTo>
                <a:cubicBezTo>
                  <a:pt x="f831" y="f832"/>
                  <a:pt x="f833" y="f834"/>
                  <a:pt x="f835" y="f836"/>
                </a:cubicBezTo>
                <a:cubicBezTo>
                  <a:pt x="f837" y="f838"/>
                  <a:pt x="f839" y="f840"/>
                  <a:pt x="f841" y="f842"/>
                </a:cubicBezTo>
                <a:cubicBezTo>
                  <a:pt x="f843" y="f844"/>
                  <a:pt x="f845" y="f846"/>
                  <a:pt x="f847" y="f848"/>
                </a:cubicBezTo>
                <a:lnTo>
                  <a:pt x="f849" y="f850"/>
                </a:lnTo>
                <a:lnTo>
                  <a:pt x="f851" y="f852"/>
                </a:lnTo>
                <a:lnTo>
                  <a:pt x="f853" y="f854"/>
                </a:lnTo>
                <a:lnTo>
                  <a:pt x="f855" y="f856"/>
                </a:lnTo>
                <a:lnTo>
                  <a:pt x="f857" y="f858"/>
                </a:lnTo>
                <a:lnTo>
                  <a:pt x="f859" y="f860"/>
                </a:lnTo>
                <a:cubicBezTo>
                  <a:pt x="f861" y="f862"/>
                  <a:pt x="f863" y="f864"/>
                  <a:pt x="f865" y="f866"/>
                </a:cubicBezTo>
                <a:cubicBezTo>
                  <a:pt x="f867" y="f868"/>
                  <a:pt x="f869" y="f870"/>
                  <a:pt x="f871" y="f872"/>
                </a:cubicBezTo>
                <a:cubicBezTo>
                  <a:pt x="f873" y="f874"/>
                  <a:pt x="f875" y="f876"/>
                  <a:pt x="f877" y="f878"/>
                </a:cubicBezTo>
                <a:cubicBezTo>
                  <a:pt x="f879" y="f880"/>
                  <a:pt x="f881" y="f882"/>
                  <a:pt x="f883" y="f884"/>
                </a:cubicBezTo>
                <a:cubicBezTo>
                  <a:pt x="f885" y="f886"/>
                  <a:pt x="f887" y="f888"/>
                  <a:pt x="f889" y="f890"/>
                </a:cubicBezTo>
                <a:cubicBezTo>
                  <a:pt x="f891" y="f892"/>
                  <a:pt x="f893" y="f894"/>
                  <a:pt x="f895" y="f896"/>
                </a:cubicBezTo>
                <a:cubicBezTo>
                  <a:pt x="f897" y="f898"/>
                  <a:pt x="f899" y="f900"/>
                  <a:pt x="f901" y="f902"/>
                </a:cubicBezTo>
                <a:cubicBezTo>
                  <a:pt x="f903" y="f904"/>
                  <a:pt x="f905" y="f906"/>
                  <a:pt x="f907" y="f908"/>
                </a:cubicBezTo>
                <a:lnTo>
                  <a:pt x="f909" y="f910"/>
                </a:lnTo>
                <a:lnTo>
                  <a:pt x="f911" y="f912"/>
                </a:lnTo>
                <a:cubicBezTo>
                  <a:pt x="f913" y="f914"/>
                  <a:pt x="f915" y="f916"/>
                  <a:pt x="f917" y="f918"/>
                </a:cubicBezTo>
                <a:cubicBezTo>
                  <a:pt x="f919" y="f920"/>
                  <a:pt x="f921" y="f922"/>
                  <a:pt x="f923" y="f924"/>
                </a:cubicBezTo>
                <a:lnTo>
                  <a:pt x="f925" y="f926"/>
                </a:lnTo>
                <a:cubicBezTo>
                  <a:pt x="f927" y="f928"/>
                  <a:pt x="f929" y="f930"/>
                  <a:pt x="f931" y="f932"/>
                </a:cubicBezTo>
                <a:cubicBezTo>
                  <a:pt x="f933" y="f934"/>
                  <a:pt x="f935" y="f936"/>
                  <a:pt x="f937" y="f938"/>
                </a:cubicBezTo>
                <a:cubicBezTo>
                  <a:pt x="f939" y="f940"/>
                  <a:pt x="f941" y="f942"/>
                  <a:pt x="f943" y="f944"/>
                </a:cubicBezTo>
                <a:cubicBezTo>
                  <a:pt x="f945" y="f946"/>
                  <a:pt x="f947" y="f948"/>
                  <a:pt x="f949" y="f950"/>
                </a:cubicBezTo>
                <a:cubicBezTo>
                  <a:pt x="f951" y="f952"/>
                  <a:pt x="f953" y="f954"/>
                  <a:pt x="f955" y="f956"/>
                </a:cubicBezTo>
                <a:cubicBezTo>
                  <a:pt x="f957" y="f958"/>
                  <a:pt x="f959" y="f960"/>
                  <a:pt x="f961" y="f962"/>
                </a:cubicBezTo>
                <a:cubicBezTo>
                  <a:pt x="f963" y="f964"/>
                  <a:pt x="f965" y="f966"/>
                  <a:pt x="f967" y="f909"/>
                </a:cubicBezTo>
                <a:lnTo>
                  <a:pt x="f968" y="f969"/>
                </a:lnTo>
                <a:lnTo>
                  <a:pt x="f970" y="f971"/>
                </a:lnTo>
                <a:cubicBezTo>
                  <a:pt x="f972" y="f973"/>
                  <a:pt x="f974" y="f975"/>
                  <a:pt x="f976" y="f977"/>
                </a:cubicBezTo>
                <a:cubicBezTo>
                  <a:pt x="f978" y="f979"/>
                  <a:pt x="f980" y="f981"/>
                  <a:pt x="f982" y="f983"/>
                </a:cubicBezTo>
                <a:cubicBezTo>
                  <a:pt x="f984" y="f985"/>
                  <a:pt x="f986" y="f987"/>
                  <a:pt x="f988" y="f989"/>
                </a:cubicBezTo>
                <a:cubicBezTo>
                  <a:pt x="f990" y="f991"/>
                  <a:pt x="f992" y="f993"/>
                  <a:pt x="f994" y="f995"/>
                </a:cubicBezTo>
                <a:cubicBezTo>
                  <a:pt x="f996" y="f997"/>
                  <a:pt x="f998" y="f999"/>
                  <a:pt x="f1000" y="f1001"/>
                </a:cubicBezTo>
                <a:cubicBezTo>
                  <a:pt x="f1002" y="f1003"/>
                  <a:pt x="f1004" y="f1005"/>
                  <a:pt x="f1006" y="f1007"/>
                </a:cubicBezTo>
                <a:cubicBezTo>
                  <a:pt x="f1008" y="f1009"/>
                  <a:pt x="f1010" y="f1011"/>
                  <a:pt x="f1012" y="f1013"/>
                </a:cubicBezTo>
                <a:lnTo>
                  <a:pt x="f1014" y="f1015"/>
                </a:lnTo>
                <a:cubicBezTo>
                  <a:pt x="f1016" y="f1017"/>
                  <a:pt x="f1018" y="f1019"/>
                  <a:pt x="f1020" y="f1021"/>
                </a:cubicBezTo>
                <a:cubicBezTo>
                  <a:pt x="f1022" y="f1023"/>
                  <a:pt x="f1024" y="f1025"/>
                  <a:pt x="f1026" y="f1027"/>
                </a:cubicBezTo>
                <a:cubicBezTo>
                  <a:pt x="f1028" y="f1029"/>
                  <a:pt x="f1030" y="f1031"/>
                  <a:pt x="f1032" y="f1033"/>
                </a:cubicBezTo>
                <a:cubicBezTo>
                  <a:pt x="f1034" y="f1035"/>
                  <a:pt x="f1036" y="f1037"/>
                  <a:pt x="f1038" y="f1039"/>
                </a:cubicBezTo>
                <a:cubicBezTo>
                  <a:pt x="f1040" y="f1041"/>
                  <a:pt x="f1042" y="f1043"/>
                  <a:pt x="f1044" y="f1045"/>
                </a:cubicBezTo>
                <a:cubicBezTo>
                  <a:pt x="f1046" y="f1047"/>
                  <a:pt x="f1048" y="f1049"/>
                  <a:pt x="f1050" y="f1051"/>
                </a:cubicBezTo>
                <a:cubicBezTo>
                  <a:pt x="f1052" y="f1053"/>
                  <a:pt x="f1054" y="f1055"/>
                  <a:pt x="f1056" y="f1057"/>
                </a:cubicBezTo>
                <a:cubicBezTo>
                  <a:pt x="f1058" y="f1059"/>
                  <a:pt x="f1060" y="f1061"/>
                  <a:pt x="f1062" y="f1063"/>
                </a:cubicBezTo>
                <a:lnTo>
                  <a:pt x="f5" y="f1064"/>
                </a:lnTo>
                <a:close/>
              </a:path>
            </a:pathLst>
          </a:custGeom>
          <a:solidFill>
            <a:srgbClr val="82766A">
              <a:alpha val="15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Titel 1">
            <a:extLst>
              <a:ext uri="{FF2B5EF4-FFF2-40B4-BE49-F238E27FC236}">
                <a16:creationId xmlns:a16="http://schemas.microsoft.com/office/drawing/2014/main" id="{6E31031E-E01C-8BA1-3E04-2A226B561204}"/>
              </a:ext>
            </a:extLst>
          </p:cNvPr>
          <p:cNvSpPr txBox="1">
            <a:spLocks noGrp="1"/>
          </p:cNvSpPr>
          <p:nvPr>
            <p:ph type="title"/>
          </p:nvPr>
        </p:nvSpPr>
        <p:spPr>
          <a:xfrm>
            <a:off x="828675" y="494416"/>
            <a:ext cx="10534646" cy="817400"/>
          </a:xfrm>
        </p:spPr>
        <p:txBody>
          <a:bodyPr anchor="b" anchorCtr="1"/>
          <a:lstStyle/>
          <a:p>
            <a:pPr lvl="0" algn="ctr"/>
            <a:r>
              <a:rPr lang="en-US" sz="3600"/>
              <a:t>FSSC</a:t>
            </a:r>
          </a:p>
        </p:txBody>
      </p:sp>
      <p:pic>
        <p:nvPicPr>
          <p:cNvPr id="5" name="Tijdelijke aanduiding voor inhoud 3">
            <a:extLst>
              <a:ext uri="{FF2B5EF4-FFF2-40B4-BE49-F238E27FC236}">
                <a16:creationId xmlns:a16="http://schemas.microsoft.com/office/drawing/2014/main" id="{B0E4A823-53FE-62FD-9820-0F6180093B72}"/>
              </a:ext>
            </a:extLst>
          </p:cNvPr>
          <p:cNvPicPr>
            <a:picLocks noGrp="1" noChangeAspect="1"/>
          </p:cNvPicPr>
          <p:nvPr>
            <p:ph type="pic" idx="4294967295"/>
          </p:nvPr>
        </p:nvPicPr>
        <p:blipFill>
          <a:blip r:embed="rId2"/>
          <a:stretch>
            <a:fillRect/>
          </a:stretch>
        </p:blipFill>
        <p:spPr>
          <a:xfrm>
            <a:off x="1233324" y="2069515"/>
            <a:ext cx="9873160" cy="4788484"/>
          </a:xfrm>
        </p:spPr>
      </p:pic>
      <p:pic>
        <p:nvPicPr>
          <p:cNvPr id="6" name="Picture 5">
            <a:extLst>
              <a:ext uri="{FF2B5EF4-FFF2-40B4-BE49-F238E27FC236}">
                <a16:creationId xmlns:a16="http://schemas.microsoft.com/office/drawing/2014/main" id="{DF698BE2-CD98-EF56-C397-5B60288429E8}"/>
              </a:ext>
            </a:extLst>
          </p:cNvPr>
          <p:cNvPicPr>
            <a:picLocks noChangeAspect="1"/>
          </p:cNvPicPr>
          <p:nvPr/>
        </p:nvPicPr>
        <p:blipFill>
          <a:blip r:embed="rId3"/>
          <a:stretch>
            <a:fillRect/>
          </a:stretch>
        </p:blipFill>
        <p:spPr>
          <a:xfrm>
            <a:off x="11069305" y="-9"/>
            <a:ext cx="1122691" cy="584201"/>
          </a:xfrm>
          <a:prstGeom prst="rect">
            <a:avLst/>
          </a:prstGeom>
          <a:noFill/>
          <a:ln cap="flat">
            <a:noFill/>
          </a:ln>
        </p:spPr>
      </p:pic>
      <p:pic>
        <p:nvPicPr>
          <p:cNvPr id="7" name="Picture 17" descr="Logo&#10;&#10;Description automatically generated">
            <a:extLst>
              <a:ext uri="{FF2B5EF4-FFF2-40B4-BE49-F238E27FC236}">
                <a16:creationId xmlns:a16="http://schemas.microsoft.com/office/drawing/2014/main" id="{3068BA7C-33D1-E556-5F9B-620BC50838B2}"/>
              </a:ext>
            </a:extLst>
          </p:cNvPr>
          <p:cNvPicPr>
            <a:picLocks noChangeAspect="1"/>
          </p:cNvPicPr>
          <p:nvPr/>
        </p:nvPicPr>
        <p:blipFill>
          <a:blip r:embed="rId4"/>
          <a:stretch>
            <a:fillRect/>
          </a:stretch>
        </p:blipFill>
        <p:spPr>
          <a:xfrm>
            <a:off x="11282050" y="6465768"/>
            <a:ext cx="909946" cy="390302"/>
          </a:xfrm>
          <a:prstGeom prst="rect">
            <a:avLst/>
          </a:prstGeom>
          <a:noFill/>
          <a:ln cap="flat">
            <a:noFill/>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name="Slide988">
    <p:spTree>
      <p:nvGrpSpPr>
        <p:cNvPr id="1" name=""/>
        <p:cNvGrpSpPr/>
        <p:nvPr/>
      </p:nvGrpSpPr>
      <p:grpSpPr>
        <a:xfrm>
          <a:off x="0" y="0"/>
          <a:ext cx="0" cy="0"/>
          <a:chOff x="0" y="0"/>
          <a:chExt cx="0" cy="0"/>
        </a:xfrm>
      </p:grpSpPr>
      <p:sp>
        <p:nvSpPr>
          <p:cNvPr id="2" name="Rectangle 71">
            <a:extLst>
              <a:ext uri="{FF2B5EF4-FFF2-40B4-BE49-F238E27FC236}">
                <a16:creationId xmlns:a16="http://schemas.microsoft.com/office/drawing/2014/main" id="{3E54C426-0F2A-8BC5-4925-6D478B750B03}"/>
              </a:ext>
            </a:extLst>
          </p:cNvPr>
          <p:cNvSpPr>
            <a:spLocks noMove="1" noResize="1"/>
          </p:cNvSpPr>
          <p:nvPr/>
        </p:nvSpPr>
        <p:spPr>
          <a:xfrm>
            <a:off x="0" y="0"/>
            <a:ext cx="12188952"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itel 1">
            <a:extLst>
              <a:ext uri="{FF2B5EF4-FFF2-40B4-BE49-F238E27FC236}">
                <a16:creationId xmlns:a16="http://schemas.microsoft.com/office/drawing/2014/main" id="{B443073F-248C-40D5-3AA5-01B1696EFAC0}"/>
              </a:ext>
            </a:extLst>
          </p:cNvPr>
          <p:cNvSpPr txBox="1">
            <a:spLocks noGrp="1"/>
          </p:cNvSpPr>
          <p:nvPr>
            <p:ph type="title"/>
          </p:nvPr>
        </p:nvSpPr>
        <p:spPr/>
        <p:txBody>
          <a:bodyPr/>
          <a:lstStyle/>
          <a:p>
            <a:pPr lvl="0"/>
            <a:r>
              <a:rPr lang="en-US" sz="5400"/>
              <a:t>What is FSSC 22000 based on?</a:t>
            </a:r>
          </a:p>
        </p:txBody>
      </p:sp>
      <p:sp>
        <p:nvSpPr>
          <p:cNvPr id="4" name="sketch line">
            <a:extLst>
              <a:ext uri="{FF2B5EF4-FFF2-40B4-BE49-F238E27FC236}">
                <a16:creationId xmlns:a16="http://schemas.microsoft.com/office/drawing/2014/main" id="{1576D725-9540-AA66-6CB1-0EB601C270E1}"/>
              </a:ext>
            </a:extLst>
          </p:cNvPr>
          <p:cNvSpPr>
            <a:spLocks noMove="1" noResize="1"/>
          </p:cNvSpPr>
          <p:nvPr/>
        </p:nvSpPr>
        <p:spPr>
          <a:xfrm>
            <a:off x="669039" y="1677375"/>
            <a:ext cx="10853928" cy="18288"/>
          </a:xfrm>
          <a:prstGeom prst="rect">
            <a:avLst/>
          </a:prstGeom>
          <a:solidFill>
            <a:srgbClr val="ED7D31"/>
          </a:solidFill>
          <a:ln w="41276" cap="rnd">
            <a:solidFill>
              <a:srgbClr val="ED7D31"/>
            </a:solidFill>
            <a:prstDash val="solid"/>
            <a:roun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Tijdelijke aanduiding voor inhoud 2">
            <a:extLst>
              <a:ext uri="{FF2B5EF4-FFF2-40B4-BE49-F238E27FC236}">
                <a16:creationId xmlns:a16="http://schemas.microsoft.com/office/drawing/2014/main" id="{BA3355AE-9CC0-5F09-16B6-FD0E79361D72}"/>
              </a:ext>
            </a:extLst>
          </p:cNvPr>
          <p:cNvSpPr txBox="1">
            <a:spLocks noGrp="1"/>
          </p:cNvSpPr>
          <p:nvPr>
            <p:ph type="body" idx="4294967295"/>
          </p:nvPr>
        </p:nvSpPr>
        <p:spPr>
          <a:xfrm>
            <a:off x="838203" y="1929384"/>
            <a:ext cx="10515600" cy="4251959"/>
          </a:xfrm>
        </p:spPr>
        <p:txBody>
          <a:bodyPr/>
          <a:lstStyle/>
          <a:p>
            <a:pPr lvl="0">
              <a:lnSpc>
                <a:spcPct val="80000"/>
              </a:lnSpc>
            </a:pPr>
            <a:r>
              <a:rPr lang="en-US" sz="2000"/>
              <a:t>ISO 22000:2018</a:t>
            </a:r>
          </a:p>
          <a:p>
            <a:pPr lvl="0">
              <a:lnSpc>
                <a:spcPct val="80000"/>
              </a:lnSpc>
            </a:pPr>
            <a:endParaRPr lang="en-US" sz="2000"/>
          </a:p>
          <a:p>
            <a:pPr lvl="0">
              <a:lnSpc>
                <a:spcPct val="80000"/>
              </a:lnSpc>
            </a:pPr>
            <a:r>
              <a:rPr lang="en-US" sz="2000"/>
              <a:t> Sector specific Pre-Requisite Program (PRP) ISO/TS 22002</a:t>
            </a:r>
          </a:p>
          <a:p>
            <a:pPr marL="0" lvl="0" indent="0">
              <a:lnSpc>
                <a:spcPct val="80000"/>
              </a:lnSpc>
              <a:buNone/>
            </a:pPr>
            <a:endParaRPr lang="en-US" sz="2000"/>
          </a:p>
          <a:p>
            <a:pPr lvl="0">
              <a:lnSpc>
                <a:spcPct val="80000"/>
              </a:lnSpc>
            </a:pPr>
            <a:r>
              <a:rPr lang="en-US" sz="2000"/>
              <a:t> Specific FSSC 22000 requirements</a:t>
            </a:r>
          </a:p>
          <a:p>
            <a:pPr lvl="0">
              <a:lnSpc>
                <a:spcPct val="80000"/>
              </a:lnSpc>
            </a:pPr>
            <a:endParaRPr lang="en-US" sz="2000"/>
          </a:p>
          <a:p>
            <a:pPr lvl="0">
              <a:lnSpc>
                <a:spcPct val="80000"/>
              </a:lnSpc>
            </a:pPr>
            <a:r>
              <a:rPr lang="en-US" sz="2000"/>
              <a:t>The FSSC 22000 standard is a food safety management system that focuses on the PDCA approach</a:t>
            </a:r>
          </a:p>
          <a:p>
            <a:pPr lvl="0">
              <a:lnSpc>
                <a:spcPct val="80000"/>
              </a:lnSpc>
            </a:pPr>
            <a:endParaRPr lang="en-US" sz="2000"/>
          </a:p>
          <a:p>
            <a:pPr lvl="0">
              <a:lnSpc>
                <a:spcPct val="80000"/>
              </a:lnSpc>
            </a:pPr>
            <a:r>
              <a:rPr lang="en-US" sz="2000"/>
              <a:t>Both at the organizational level and at the operational level</a:t>
            </a:r>
          </a:p>
          <a:p>
            <a:pPr lvl="0">
              <a:lnSpc>
                <a:spcPct val="80000"/>
              </a:lnSpc>
            </a:pPr>
            <a:endParaRPr lang="en-US" sz="2000"/>
          </a:p>
          <a:p>
            <a:pPr lvl="0">
              <a:lnSpc>
                <a:spcPct val="80000"/>
              </a:lnSpc>
            </a:pPr>
            <a:r>
              <a:rPr lang="en-US" sz="2000"/>
              <a:t>Focus on risk-based thinking and in the field of HACCP</a:t>
            </a:r>
          </a:p>
        </p:txBody>
      </p:sp>
      <p:pic>
        <p:nvPicPr>
          <p:cNvPr id="6" name="Picture 5">
            <a:extLst>
              <a:ext uri="{FF2B5EF4-FFF2-40B4-BE49-F238E27FC236}">
                <a16:creationId xmlns:a16="http://schemas.microsoft.com/office/drawing/2014/main" id="{F36F94CF-C4A6-C692-F1F4-F98497456840}"/>
              </a:ext>
            </a:extLst>
          </p:cNvPr>
          <p:cNvPicPr>
            <a:picLocks noChangeAspect="1"/>
          </p:cNvPicPr>
          <p:nvPr/>
        </p:nvPicPr>
        <p:blipFill>
          <a:blip r:embed="rId2"/>
          <a:stretch>
            <a:fillRect/>
          </a:stretch>
        </p:blipFill>
        <p:spPr>
          <a:xfrm>
            <a:off x="11069305" y="-9"/>
            <a:ext cx="1122691" cy="584201"/>
          </a:xfrm>
          <a:prstGeom prst="rect">
            <a:avLst/>
          </a:prstGeom>
          <a:noFill/>
          <a:ln cap="flat">
            <a:noFill/>
          </a:ln>
        </p:spPr>
      </p:pic>
      <p:pic>
        <p:nvPicPr>
          <p:cNvPr id="7" name="Picture 17" descr="Logo&#10;&#10;Description automatically generated">
            <a:extLst>
              <a:ext uri="{FF2B5EF4-FFF2-40B4-BE49-F238E27FC236}">
                <a16:creationId xmlns:a16="http://schemas.microsoft.com/office/drawing/2014/main" id="{1EEF9BC7-940B-A98E-0AFF-571F033EA315}"/>
              </a:ext>
            </a:extLst>
          </p:cNvPr>
          <p:cNvPicPr>
            <a:picLocks noChangeAspect="1"/>
          </p:cNvPicPr>
          <p:nvPr/>
        </p:nvPicPr>
        <p:blipFill>
          <a:blip r:embed="rId3"/>
          <a:stretch>
            <a:fillRect/>
          </a:stretch>
        </p:blipFill>
        <p:spPr>
          <a:xfrm>
            <a:off x="11282050" y="6465768"/>
            <a:ext cx="909946" cy="390302"/>
          </a:xfrm>
          <a:prstGeom prst="rect">
            <a:avLst/>
          </a:prstGeom>
          <a:noFill/>
          <a:ln cap="flat">
            <a:noFill/>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name="Slide1094">
    <p:spTree>
      <p:nvGrpSpPr>
        <p:cNvPr id="1" name=""/>
        <p:cNvGrpSpPr/>
        <p:nvPr/>
      </p:nvGrpSpPr>
      <p:grpSpPr>
        <a:xfrm>
          <a:off x="0" y="0"/>
          <a:ext cx="0" cy="0"/>
          <a:chOff x="0" y="0"/>
          <a:chExt cx="0" cy="0"/>
        </a:xfrm>
      </p:grpSpPr>
      <p:sp>
        <p:nvSpPr>
          <p:cNvPr id="2" name="Rectangle 71">
            <a:extLst>
              <a:ext uri="{FF2B5EF4-FFF2-40B4-BE49-F238E27FC236}">
                <a16:creationId xmlns:a16="http://schemas.microsoft.com/office/drawing/2014/main" id="{1A844366-C93A-916F-127C-16749DDC5AB5}"/>
              </a:ext>
            </a:extLst>
          </p:cNvPr>
          <p:cNvSpPr>
            <a:spLocks noMove="1" noResize="1"/>
          </p:cNvSpPr>
          <p:nvPr/>
        </p:nvSpPr>
        <p:spPr>
          <a:xfrm>
            <a:off x="0" y="0"/>
            <a:ext cx="12188952"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Freeform: Shape 73">
            <a:extLst>
              <a:ext uri="{FF2B5EF4-FFF2-40B4-BE49-F238E27FC236}">
                <a16:creationId xmlns:a16="http://schemas.microsoft.com/office/drawing/2014/main" id="{A2C5498E-63FB-D185-B13E-4EBC355F2C66}"/>
              </a:ext>
            </a:extLst>
          </p:cNvPr>
          <p:cNvSpPr>
            <a:spLocks noMove="1" noResize="1"/>
          </p:cNvSpPr>
          <p:nvPr/>
        </p:nvSpPr>
        <p:spPr>
          <a:xfrm rot="8888535">
            <a:off x="-1059470" y="-1108985"/>
            <a:ext cx="7179832" cy="5226564"/>
          </a:xfrm>
          <a:custGeom>
            <a:avLst/>
            <a:gdLst>
              <a:gd name="f0" fmla="val 10800000"/>
              <a:gd name="f1" fmla="val 5400000"/>
              <a:gd name="f2" fmla="val 180"/>
              <a:gd name="f3" fmla="val w"/>
              <a:gd name="f4" fmla="val h"/>
              <a:gd name="f5" fmla="val 0"/>
              <a:gd name="f6" fmla="val 7179830"/>
              <a:gd name="f7" fmla="val 5226565"/>
              <a:gd name="f8" fmla="val 5217841"/>
              <a:gd name="f9" fmla="val 464824"/>
              <a:gd name="f10" fmla="val 5222490"/>
              <a:gd name="f11" fmla="val 464289"/>
              <a:gd name="f12" fmla="val 5216768"/>
              <a:gd name="f13" fmla="val 463394"/>
              <a:gd name="f14" fmla="val 464646"/>
              <a:gd name="f15" fmla="val 4945201"/>
              <a:gd name="f16" fmla="val 140449"/>
              <a:gd name="f17" fmla="val 2240811"/>
              <a:gd name="f18" fmla="val 232913"/>
              <a:gd name="f19" fmla="val 2052782"/>
              <a:gd name="f20" fmla="val 277693"/>
              <a:gd name="f21" fmla="val 1968290"/>
              <a:gd name="f22" fmla="val 325201"/>
              <a:gd name="f23" fmla="val 1885054"/>
              <a:gd name="f24" fmla="val 375714"/>
              <a:gd name="f25" fmla="val 1803205"/>
              <a:gd name="f26" fmla="val 667528"/>
              <a:gd name="f27" fmla="val 1329721"/>
              <a:gd name="f28" fmla="val 1039629"/>
              <a:gd name="f29" fmla="val 935091"/>
              <a:gd name="f30" fmla="val 1512756"/>
              <a:gd name="f31" fmla="val 638448"/>
              <a:gd name="f32" fmla="val 1939392"/>
              <a:gd name="f33" fmla="val 370950"/>
              <a:gd name="f34" fmla="val 2405724"/>
              <a:gd name="f35" fmla="val 210560"/>
              <a:gd name="f36" fmla="val 2902095"/>
              <a:gd name="f37" fmla="val 120440"/>
              <a:gd name="f38" fmla="val 2884054"/>
              <a:gd name="f39" fmla="val 118134"/>
              <a:gd name="f40" fmla="val 2865727"/>
              <a:gd name="f41" fmla="val 119904"/>
              <a:gd name="f42" fmla="val 2848453"/>
              <a:gd name="f43" fmla="val 125626"/>
              <a:gd name="f44" fmla="val 2498704"/>
              <a:gd name="f45" fmla="val 175943"/>
              <a:gd name="f46" fmla="val 2158217"/>
              <a:gd name="f47" fmla="val 277201"/>
              <a:gd name="f48" fmla="val 1837830"/>
              <a:gd name="f49" fmla="val 426203"/>
              <a:gd name="f50" fmla="val 1147094"/>
              <a:gd name="f51" fmla="val 744660"/>
              <a:gd name="f52" fmla="val 593502"/>
              <a:gd name="f53" fmla="val 1217071"/>
              <a:gd name="f54" fmla="val 214608"/>
              <a:gd name="f55" fmla="val 1882239"/>
              <a:gd name="f56" fmla="val 169441"/>
              <a:gd name="f57" fmla="val 1960776"/>
              <a:gd name="f58" fmla="val 128308"/>
              <a:gd name="f59" fmla="val 2041369"/>
              <a:gd name="f60" fmla="val 91317"/>
              <a:gd name="f61" fmla="val 2123701"/>
              <a:gd name="f62" fmla="val 64092"/>
              <a:gd name="f63" fmla="val 2193361"/>
              <a:gd name="f64" fmla="val 2153533"/>
              <a:gd name="f65" fmla="val 42834"/>
              <a:gd name="f66" fmla="val 2047277"/>
              <a:gd name="f67" fmla="val 241792"/>
              <a:gd name="f68" fmla="val 1615775"/>
              <a:gd name="f69" fmla="val 541268"/>
              <a:gd name="f70" fmla="val 1241591"/>
              <a:gd name="f71" fmla="val 923582"/>
              <a:gd name="f72" fmla="val 915600"/>
              <a:gd name="f73" fmla="val 1435331"/>
              <a:gd name="f74" fmla="val 478415"/>
              <a:gd name="f75" fmla="val 2028081"/>
              <a:gd name="f76" fmla="val 205375"/>
              <a:gd name="f77" fmla="val 2686989"/>
              <a:gd name="f78" fmla="val 73950"/>
              <a:gd name="f79" fmla="val 2810367"/>
              <a:gd name="f80" fmla="val 49274"/>
              <a:gd name="f81" fmla="val 2934818"/>
              <a:gd name="f82" fmla="val 32466"/>
              <a:gd name="f83" fmla="val 3059983"/>
              <a:gd name="f84" fmla="val 20308"/>
              <a:gd name="f85" fmla="val 3185149"/>
              <a:gd name="f86" fmla="val 8148"/>
              <a:gd name="f87" fmla="val 3308706"/>
              <a:gd name="f88" fmla="val 2963"/>
              <a:gd name="f89" fmla="val 3454435"/>
              <a:gd name="f90" fmla="val 1176"/>
              <a:gd name="f91" fmla="val 3599805"/>
              <a:gd name="f92" fmla="+- 0 0 5977"/>
              <a:gd name="f93" fmla="val 3761985"/>
              <a:gd name="f94" fmla="val 20665"/>
              <a:gd name="f95" fmla="val 3923806"/>
              <a:gd name="f96" fmla="val 49990"/>
              <a:gd name="f97" fmla="val 4409449"/>
              <a:gd name="f98" fmla="val 137964"/>
              <a:gd name="f99" fmla="val 4886867"/>
              <a:gd name="f100" fmla="val 257228"/>
              <a:gd name="f101" fmla="val 5350874"/>
              <a:gd name="f102" fmla="val 426917"/>
              <a:gd name="f103" fmla="val 5797001"/>
              <a:gd name="f104" fmla="val 589991"/>
              <a:gd name="f105" fmla="val 6223101"/>
              <a:gd name="f106" fmla="val 792223"/>
              <a:gd name="f107" fmla="val 6607360"/>
              <a:gd name="f108" fmla="val 1075097"/>
              <a:gd name="f109" fmla="val 6794438"/>
              <a:gd name="f110" fmla="val 1212779"/>
              <a:gd name="f111" fmla="val 6965102"/>
              <a:gd name="f112" fmla="val 1365689"/>
              <a:gd name="f113" fmla="val 7110534"/>
              <a:gd name="f114" fmla="val 1541421"/>
              <a:gd name="f115" fmla="val 1630542"/>
              <a:gd name="f116" fmla="val 7136295"/>
              <a:gd name="f117" fmla="val 1700600"/>
              <a:gd name="f118" fmla="val 7131140"/>
              <a:gd name="f119" fmla="val 1693045"/>
              <a:gd name="f120" fmla="val 6977874"/>
              <a:gd name="f121" fmla="val 1483026"/>
              <a:gd name="f122" fmla="val 6788448"/>
              <a:gd name="f123" fmla="val 1305671"/>
              <a:gd name="f124" fmla="val 6577499"/>
              <a:gd name="f125" fmla="val 1148230"/>
              <a:gd name="f126" fmla="val 6245452"/>
              <a:gd name="f127" fmla="val 900401"/>
              <a:gd name="f128" fmla="val 5878538"/>
              <a:gd name="f129" fmla="val 716408"/>
              <a:gd name="f130" fmla="val 5494816"/>
              <a:gd name="f131" fmla="val 563527"/>
              <a:gd name="f132" fmla="val 5452491"/>
              <a:gd name="f133" fmla="val 546487"/>
              <a:gd name="f134" fmla="val 5409881"/>
              <a:gd name="f135" fmla="val 530036"/>
              <a:gd name="f136" fmla="val 5366967"/>
              <a:gd name="f137" fmla="val 514176"/>
              <a:gd name="f138" fmla="val 5326377"/>
              <a:gd name="f139" fmla="val 499156"/>
              <a:gd name="f140" fmla="val 5285430"/>
              <a:gd name="f141" fmla="val 485210"/>
              <a:gd name="f142" fmla="val 5244661"/>
              <a:gd name="f143" fmla="val 470725"/>
              <a:gd name="f144" fmla="val 5471517"/>
              <a:gd name="f145" fmla="val 572127"/>
              <a:gd name="f146" fmla="val 5691970"/>
              <a:gd name="f147" fmla="val 687263"/>
              <a:gd name="f148" fmla="val 5904822"/>
              <a:gd name="f149" fmla="val 815468"/>
              <a:gd name="f150" fmla="val 6336645"/>
              <a:gd name="f151" fmla="val 1080104"/>
              <a:gd name="f152" fmla="val 6718758"/>
              <a:gd name="f153" fmla="val 1400351"/>
              <a:gd name="f154" fmla="val 7015222"/>
              <a:gd name="f155" fmla="val 1815185"/>
              <a:gd name="f156" fmla="val 7040454"/>
              <a:gd name="f157" fmla="val 1854830"/>
              <a:gd name="f158" fmla="+- 0 0 -90"/>
              <a:gd name="f159" fmla="*/ f3 1 7179830"/>
              <a:gd name="f160" fmla="*/ f4 1 5226565"/>
              <a:gd name="f161" fmla="+- f7 0 f5"/>
              <a:gd name="f162" fmla="+- f6 0 f5"/>
              <a:gd name="f163" fmla="*/ f158 f0 1"/>
              <a:gd name="f164" fmla="*/ f162 1 7179830"/>
              <a:gd name="f165" fmla="*/ f161 1 5226565"/>
              <a:gd name="f166" fmla="*/ 5217841 f162 1"/>
              <a:gd name="f167" fmla="*/ 464824 f161 1"/>
              <a:gd name="f168" fmla="*/ 5222490 f162 1"/>
              <a:gd name="f169" fmla="*/ 464289 f161 1"/>
              <a:gd name="f170" fmla="*/ 5216768 f162 1"/>
              <a:gd name="f171" fmla="*/ 463394 f161 1"/>
              <a:gd name="f172" fmla="*/ 4945201 f162 1"/>
              <a:gd name="f173" fmla="*/ 5226565 f161 1"/>
              <a:gd name="f174" fmla="*/ 140449 f162 1"/>
              <a:gd name="f175" fmla="*/ 2240811 f161 1"/>
              <a:gd name="f176" fmla="*/ 232913 f162 1"/>
              <a:gd name="f177" fmla="*/ 2052782 f161 1"/>
              <a:gd name="f178" fmla="*/ 375714 f162 1"/>
              <a:gd name="f179" fmla="*/ 1803205 f161 1"/>
              <a:gd name="f180" fmla="*/ 1512756 f162 1"/>
              <a:gd name="f181" fmla="*/ 638448 f161 1"/>
              <a:gd name="f182" fmla="*/ 2902095 f162 1"/>
              <a:gd name="f183" fmla="*/ 120440 f161 1"/>
              <a:gd name="f184" fmla="*/ 2848453 f162 1"/>
              <a:gd name="f185" fmla="*/ 125626 f161 1"/>
              <a:gd name="f186" fmla="*/ 1837830 f162 1"/>
              <a:gd name="f187" fmla="*/ 426203 f161 1"/>
              <a:gd name="f188" fmla="*/ 214608 f162 1"/>
              <a:gd name="f189" fmla="*/ 1882239 f161 1"/>
              <a:gd name="f190" fmla="*/ 91317 f162 1"/>
              <a:gd name="f191" fmla="*/ 2123701 f161 1"/>
              <a:gd name="f192" fmla="*/ 64092 f162 1"/>
              <a:gd name="f193" fmla="*/ 2193361 f161 1"/>
              <a:gd name="f194" fmla="*/ 0 f162 1"/>
              <a:gd name="f195" fmla="*/ 2153533 f161 1"/>
              <a:gd name="f196" fmla="*/ 42834 f162 1"/>
              <a:gd name="f197" fmla="*/ 2047277 f161 1"/>
              <a:gd name="f198" fmla="*/ 923582 f162 1"/>
              <a:gd name="f199" fmla="*/ 915600 f161 1"/>
              <a:gd name="f200" fmla="*/ 2686989 f162 1"/>
              <a:gd name="f201" fmla="*/ 73950 f161 1"/>
              <a:gd name="f202" fmla="*/ 3059983 f162 1"/>
              <a:gd name="f203" fmla="*/ 20308 f161 1"/>
              <a:gd name="f204" fmla="*/ 3454435 f162 1"/>
              <a:gd name="f205" fmla="*/ 1176 f161 1"/>
              <a:gd name="f206" fmla="*/ 3923806 f162 1"/>
              <a:gd name="f207" fmla="*/ 49990 f161 1"/>
              <a:gd name="f208" fmla="*/ 5350874 f162 1"/>
              <a:gd name="f209" fmla="*/ 426917 f161 1"/>
              <a:gd name="f210" fmla="*/ 6607360 f162 1"/>
              <a:gd name="f211" fmla="*/ 1075097 f161 1"/>
              <a:gd name="f212" fmla="*/ 7110534 f162 1"/>
              <a:gd name="f213" fmla="*/ 1541421 f161 1"/>
              <a:gd name="f214" fmla="*/ 7179830 f162 1"/>
              <a:gd name="f215" fmla="*/ 1630542 f161 1"/>
              <a:gd name="f216" fmla="*/ 7136295 f162 1"/>
              <a:gd name="f217" fmla="*/ 1700600 f161 1"/>
              <a:gd name="f218" fmla="*/ 7131140 f162 1"/>
              <a:gd name="f219" fmla="*/ 1693045 f161 1"/>
              <a:gd name="f220" fmla="*/ 6577499 f162 1"/>
              <a:gd name="f221" fmla="*/ 1148230 f161 1"/>
              <a:gd name="f222" fmla="*/ 5494816 f162 1"/>
              <a:gd name="f223" fmla="*/ 563527 f161 1"/>
              <a:gd name="f224" fmla="*/ 5366967 f162 1"/>
              <a:gd name="f225" fmla="*/ 514176 f161 1"/>
              <a:gd name="f226" fmla="*/ 5244661 f162 1"/>
              <a:gd name="f227" fmla="*/ 470725 f161 1"/>
              <a:gd name="f228" fmla="*/ 5904822 f162 1"/>
              <a:gd name="f229" fmla="*/ 815468 f161 1"/>
              <a:gd name="f230" fmla="*/ 7015222 f162 1"/>
              <a:gd name="f231" fmla="*/ 1815185 f161 1"/>
              <a:gd name="f232" fmla="*/ 7040454 f162 1"/>
              <a:gd name="f233" fmla="*/ 1854830 f161 1"/>
              <a:gd name="f234" fmla="*/ f163 1 f2"/>
              <a:gd name="f235" fmla="*/ f166 1 7179830"/>
              <a:gd name="f236" fmla="*/ f167 1 5226565"/>
              <a:gd name="f237" fmla="*/ f168 1 7179830"/>
              <a:gd name="f238" fmla="*/ f169 1 5226565"/>
              <a:gd name="f239" fmla="*/ f170 1 7179830"/>
              <a:gd name="f240" fmla="*/ f171 1 5226565"/>
              <a:gd name="f241" fmla="*/ f172 1 7179830"/>
              <a:gd name="f242" fmla="*/ f173 1 5226565"/>
              <a:gd name="f243" fmla="*/ f174 1 7179830"/>
              <a:gd name="f244" fmla="*/ f175 1 5226565"/>
              <a:gd name="f245" fmla="*/ f176 1 7179830"/>
              <a:gd name="f246" fmla="*/ f177 1 5226565"/>
              <a:gd name="f247" fmla="*/ f178 1 7179830"/>
              <a:gd name="f248" fmla="*/ f179 1 5226565"/>
              <a:gd name="f249" fmla="*/ f180 1 7179830"/>
              <a:gd name="f250" fmla="*/ f181 1 5226565"/>
              <a:gd name="f251" fmla="*/ f182 1 7179830"/>
              <a:gd name="f252" fmla="*/ f183 1 5226565"/>
              <a:gd name="f253" fmla="*/ f184 1 7179830"/>
              <a:gd name="f254" fmla="*/ f185 1 5226565"/>
              <a:gd name="f255" fmla="*/ f186 1 7179830"/>
              <a:gd name="f256" fmla="*/ f187 1 5226565"/>
              <a:gd name="f257" fmla="*/ f188 1 7179830"/>
              <a:gd name="f258" fmla="*/ f189 1 5226565"/>
              <a:gd name="f259" fmla="*/ f190 1 7179830"/>
              <a:gd name="f260" fmla="*/ f191 1 5226565"/>
              <a:gd name="f261" fmla="*/ f192 1 7179830"/>
              <a:gd name="f262" fmla="*/ f193 1 5226565"/>
              <a:gd name="f263" fmla="*/ f194 1 7179830"/>
              <a:gd name="f264" fmla="*/ f195 1 5226565"/>
              <a:gd name="f265" fmla="*/ f196 1 7179830"/>
              <a:gd name="f266" fmla="*/ f197 1 5226565"/>
              <a:gd name="f267" fmla="*/ f198 1 7179830"/>
              <a:gd name="f268" fmla="*/ f199 1 5226565"/>
              <a:gd name="f269" fmla="*/ f200 1 7179830"/>
              <a:gd name="f270" fmla="*/ f201 1 5226565"/>
              <a:gd name="f271" fmla="*/ f202 1 7179830"/>
              <a:gd name="f272" fmla="*/ f203 1 5226565"/>
              <a:gd name="f273" fmla="*/ f204 1 7179830"/>
              <a:gd name="f274" fmla="*/ f205 1 5226565"/>
              <a:gd name="f275" fmla="*/ f206 1 7179830"/>
              <a:gd name="f276" fmla="*/ f207 1 5226565"/>
              <a:gd name="f277" fmla="*/ f208 1 7179830"/>
              <a:gd name="f278" fmla="*/ f209 1 5226565"/>
              <a:gd name="f279" fmla="*/ f210 1 7179830"/>
              <a:gd name="f280" fmla="*/ f211 1 5226565"/>
              <a:gd name="f281" fmla="*/ f212 1 7179830"/>
              <a:gd name="f282" fmla="*/ f213 1 5226565"/>
              <a:gd name="f283" fmla="*/ f214 1 7179830"/>
              <a:gd name="f284" fmla="*/ f215 1 5226565"/>
              <a:gd name="f285" fmla="*/ f216 1 7179830"/>
              <a:gd name="f286" fmla="*/ f217 1 5226565"/>
              <a:gd name="f287" fmla="*/ f218 1 7179830"/>
              <a:gd name="f288" fmla="*/ f219 1 5226565"/>
              <a:gd name="f289" fmla="*/ f220 1 7179830"/>
              <a:gd name="f290" fmla="*/ f221 1 5226565"/>
              <a:gd name="f291" fmla="*/ f222 1 7179830"/>
              <a:gd name="f292" fmla="*/ f223 1 5226565"/>
              <a:gd name="f293" fmla="*/ f224 1 7179830"/>
              <a:gd name="f294" fmla="*/ f225 1 5226565"/>
              <a:gd name="f295" fmla="*/ f226 1 7179830"/>
              <a:gd name="f296" fmla="*/ f227 1 5226565"/>
              <a:gd name="f297" fmla="*/ f228 1 7179830"/>
              <a:gd name="f298" fmla="*/ f229 1 5226565"/>
              <a:gd name="f299" fmla="*/ f230 1 7179830"/>
              <a:gd name="f300" fmla="*/ f231 1 5226565"/>
              <a:gd name="f301" fmla="*/ f232 1 7179830"/>
              <a:gd name="f302" fmla="*/ f233 1 5226565"/>
              <a:gd name="f303" fmla="*/ f5 1 f164"/>
              <a:gd name="f304" fmla="*/ f6 1 f164"/>
              <a:gd name="f305" fmla="*/ f5 1 f165"/>
              <a:gd name="f306" fmla="*/ f7 1 f165"/>
              <a:gd name="f307" fmla="+- f234 0 f1"/>
              <a:gd name="f308" fmla="*/ f235 1 f164"/>
              <a:gd name="f309" fmla="*/ f236 1 f165"/>
              <a:gd name="f310" fmla="*/ f237 1 f164"/>
              <a:gd name="f311" fmla="*/ f238 1 f165"/>
              <a:gd name="f312" fmla="*/ f239 1 f164"/>
              <a:gd name="f313" fmla="*/ f240 1 f165"/>
              <a:gd name="f314" fmla="*/ f241 1 f164"/>
              <a:gd name="f315" fmla="*/ f242 1 f165"/>
              <a:gd name="f316" fmla="*/ f243 1 f164"/>
              <a:gd name="f317" fmla="*/ f244 1 f165"/>
              <a:gd name="f318" fmla="*/ f245 1 f164"/>
              <a:gd name="f319" fmla="*/ f246 1 f165"/>
              <a:gd name="f320" fmla="*/ f247 1 f164"/>
              <a:gd name="f321" fmla="*/ f248 1 f165"/>
              <a:gd name="f322" fmla="*/ f249 1 f164"/>
              <a:gd name="f323" fmla="*/ f250 1 f165"/>
              <a:gd name="f324" fmla="*/ f251 1 f164"/>
              <a:gd name="f325" fmla="*/ f252 1 f165"/>
              <a:gd name="f326" fmla="*/ f253 1 f164"/>
              <a:gd name="f327" fmla="*/ f254 1 f165"/>
              <a:gd name="f328" fmla="*/ f255 1 f164"/>
              <a:gd name="f329" fmla="*/ f256 1 f165"/>
              <a:gd name="f330" fmla="*/ f257 1 f164"/>
              <a:gd name="f331" fmla="*/ f258 1 f165"/>
              <a:gd name="f332" fmla="*/ f259 1 f164"/>
              <a:gd name="f333" fmla="*/ f260 1 f165"/>
              <a:gd name="f334" fmla="*/ f261 1 f164"/>
              <a:gd name="f335" fmla="*/ f262 1 f165"/>
              <a:gd name="f336" fmla="*/ f263 1 f164"/>
              <a:gd name="f337" fmla="*/ f264 1 f165"/>
              <a:gd name="f338" fmla="*/ f265 1 f164"/>
              <a:gd name="f339" fmla="*/ f266 1 f165"/>
              <a:gd name="f340" fmla="*/ f267 1 f164"/>
              <a:gd name="f341" fmla="*/ f268 1 f165"/>
              <a:gd name="f342" fmla="*/ f269 1 f164"/>
              <a:gd name="f343" fmla="*/ f270 1 f165"/>
              <a:gd name="f344" fmla="*/ f271 1 f164"/>
              <a:gd name="f345" fmla="*/ f272 1 f165"/>
              <a:gd name="f346" fmla="*/ f273 1 f164"/>
              <a:gd name="f347" fmla="*/ f274 1 f165"/>
              <a:gd name="f348" fmla="*/ f275 1 f164"/>
              <a:gd name="f349" fmla="*/ f276 1 f165"/>
              <a:gd name="f350" fmla="*/ f277 1 f164"/>
              <a:gd name="f351" fmla="*/ f278 1 f165"/>
              <a:gd name="f352" fmla="*/ f279 1 f164"/>
              <a:gd name="f353" fmla="*/ f280 1 f165"/>
              <a:gd name="f354" fmla="*/ f281 1 f164"/>
              <a:gd name="f355" fmla="*/ f282 1 f165"/>
              <a:gd name="f356" fmla="*/ f283 1 f164"/>
              <a:gd name="f357" fmla="*/ f284 1 f165"/>
              <a:gd name="f358" fmla="*/ f285 1 f164"/>
              <a:gd name="f359" fmla="*/ f286 1 f165"/>
              <a:gd name="f360" fmla="*/ f287 1 f164"/>
              <a:gd name="f361" fmla="*/ f288 1 f165"/>
              <a:gd name="f362" fmla="*/ f289 1 f164"/>
              <a:gd name="f363" fmla="*/ f290 1 f165"/>
              <a:gd name="f364" fmla="*/ f291 1 f164"/>
              <a:gd name="f365" fmla="*/ f292 1 f165"/>
              <a:gd name="f366" fmla="*/ f293 1 f164"/>
              <a:gd name="f367" fmla="*/ f294 1 f165"/>
              <a:gd name="f368" fmla="*/ f295 1 f164"/>
              <a:gd name="f369" fmla="*/ f296 1 f165"/>
              <a:gd name="f370" fmla="*/ f297 1 f164"/>
              <a:gd name="f371" fmla="*/ f298 1 f165"/>
              <a:gd name="f372" fmla="*/ f299 1 f164"/>
              <a:gd name="f373" fmla="*/ f300 1 f165"/>
              <a:gd name="f374" fmla="*/ f301 1 f164"/>
              <a:gd name="f375" fmla="*/ f302 1 f165"/>
              <a:gd name="f376" fmla="*/ f303 f159 1"/>
              <a:gd name="f377" fmla="*/ f304 f159 1"/>
              <a:gd name="f378" fmla="*/ f306 f160 1"/>
              <a:gd name="f379" fmla="*/ f305 f160 1"/>
              <a:gd name="f380" fmla="*/ f308 f159 1"/>
              <a:gd name="f381" fmla="*/ f309 f160 1"/>
              <a:gd name="f382" fmla="*/ f310 f159 1"/>
              <a:gd name="f383" fmla="*/ f311 f160 1"/>
              <a:gd name="f384" fmla="*/ f312 f159 1"/>
              <a:gd name="f385" fmla="*/ f313 f160 1"/>
              <a:gd name="f386" fmla="*/ f314 f159 1"/>
              <a:gd name="f387" fmla="*/ f315 f160 1"/>
              <a:gd name="f388" fmla="*/ f316 f159 1"/>
              <a:gd name="f389" fmla="*/ f317 f160 1"/>
              <a:gd name="f390" fmla="*/ f318 f159 1"/>
              <a:gd name="f391" fmla="*/ f319 f160 1"/>
              <a:gd name="f392" fmla="*/ f320 f159 1"/>
              <a:gd name="f393" fmla="*/ f321 f160 1"/>
              <a:gd name="f394" fmla="*/ f322 f159 1"/>
              <a:gd name="f395" fmla="*/ f323 f160 1"/>
              <a:gd name="f396" fmla="*/ f324 f159 1"/>
              <a:gd name="f397" fmla="*/ f325 f160 1"/>
              <a:gd name="f398" fmla="*/ f326 f159 1"/>
              <a:gd name="f399" fmla="*/ f327 f160 1"/>
              <a:gd name="f400" fmla="*/ f328 f159 1"/>
              <a:gd name="f401" fmla="*/ f329 f160 1"/>
              <a:gd name="f402" fmla="*/ f330 f159 1"/>
              <a:gd name="f403" fmla="*/ f331 f160 1"/>
              <a:gd name="f404" fmla="*/ f332 f159 1"/>
              <a:gd name="f405" fmla="*/ f333 f160 1"/>
              <a:gd name="f406" fmla="*/ f334 f159 1"/>
              <a:gd name="f407" fmla="*/ f335 f160 1"/>
              <a:gd name="f408" fmla="*/ f336 f159 1"/>
              <a:gd name="f409" fmla="*/ f337 f160 1"/>
              <a:gd name="f410" fmla="*/ f338 f159 1"/>
              <a:gd name="f411" fmla="*/ f339 f160 1"/>
              <a:gd name="f412" fmla="*/ f340 f159 1"/>
              <a:gd name="f413" fmla="*/ f341 f160 1"/>
              <a:gd name="f414" fmla="*/ f342 f159 1"/>
              <a:gd name="f415" fmla="*/ f343 f160 1"/>
              <a:gd name="f416" fmla="*/ f344 f159 1"/>
              <a:gd name="f417" fmla="*/ f345 f160 1"/>
              <a:gd name="f418" fmla="*/ f346 f159 1"/>
              <a:gd name="f419" fmla="*/ f347 f160 1"/>
              <a:gd name="f420" fmla="*/ f348 f159 1"/>
              <a:gd name="f421" fmla="*/ f349 f160 1"/>
              <a:gd name="f422" fmla="*/ f350 f159 1"/>
              <a:gd name="f423" fmla="*/ f351 f160 1"/>
              <a:gd name="f424" fmla="*/ f352 f159 1"/>
              <a:gd name="f425" fmla="*/ f353 f160 1"/>
              <a:gd name="f426" fmla="*/ f354 f159 1"/>
              <a:gd name="f427" fmla="*/ f355 f160 1"/>
              <a:gd name="f428" fmla="*/ f356 f159 1"/>
              <a:gd name="f429" fmla="*/ f357 f160 1"/>
              <a:gd name="f430" fmla="*/ f358 f159 1"/>
              <a:gd name="f431" fmla="*/ f359 f160 1"/>
              <a:gd name="f432" fmla="*/ f360 f159 1"/>
              <a:gd name="f433" fmla="*/ f361 f160 1"/>
              <a:gd name="f434" fmla="*/ f362 f159 1"/>
              <a:gd name="f435" fmla="*/ f363 f160 1"/>
              <a:gd name="f436" fmla="*/ f364 f159 1"/>
              <a:gd name="f437" fmla="*/ f365 f160 1"/>
              <a:gd name="f438" fmla="*/ f366 f159 1"/>
              <a:gd name="f439" fmla="*/ f367 f160 1"/>
              <a:gd name="f440" fmla="*/ f368 f159 1"/>
              <a:gd name="f441" fmla="*/ f369 f160 1"/>
              <a:gd name="f442" fmla="*/ f370 f159 1"/>
              <a:gd name="f443" fmla="*/ f371 f160 1"/>
              <a:gd name="f444" fmla="*/ f372 f159 1"/>
              <a:gd name="f445" fmla="*/ f373 f160 1"/>
              <a:gd name="f446" fmla="*/ f374 f159 1"/>
              <a:gd name="f447" fmla="*/ f375 f160 1"/>
            </a:gdLst>
            <a:ahLst/>
            <a:cxnLst>
              <a:cxn ang="3cd4">
                <a:pos x="hc" y="t"/>
              </a:cxn>
              <a:cxn ang="0">
                <a:pos x="r" y="vc"/>
              </a:cxn>
              <a:cxn ang="cd4">
                <a:pos x="hc" y="b"/>
              </a:cxn>
              <a:cxn ang="cd2">
                <a:pos x="l" y="vc"/>
              </a:cxn>
              <a:cxn ang="f307">
                <a:pos x="f380" y="f381"/>
              </a:cxn>
              <a:cxn ang="f307">
                <a:pos x="f382" y="f383"/>
              </a:cxn>
              <a:cxn ang="f307">
                <a:pos x="f384" y="f385"/>
              </a:cxn>
              <a:cxn ang="f307">
                <a:pos x="f380" y="f381"/>
              </a:cxn>
              <a:cxn ang="f307">
                <a:pos x="f386" y="f387"/>
              </a:cxn>
              <a:cxn ang="f307">
                <a:pos x="f388" y="f389"/>
              </a:cxn>
              <a:cxn ang="f307">
                <a:pos x="f390" y="f391"/>
              </a:cxn>
              <a:cxn ang="f307">
                <a:pos x="f392" y="f393"/>
              </a:cxn>
              <a:cxn ang="f307">
                <a:pos x="f394" y="f395"/>
              </a:cxn>
              <a:cxn ang="f307">
                <a:pos x="f396" y="f397"/>
              </a:cxn>
              <a:cxn ang="f307">
                <a:pos x="f398" y="f399"/>
              </a:cxn>
              <a:cxn ang="f307">
                <a:pos x="f400" y="f401"/>
              </a:cxn>
              <a:cxn ang="f307">
                <a:pos x="f402" y="f403"/>
              </a:cxn>
              <a:cxn ang="f307">
                <a:pos x="f404" y="f405"/>
              </a:cxn>
              <a:cxn ang="f307">
                <a:pos x="f406" y="f407"/>
              </a:cxn>
              <a:cxn ang="f307">
                <a:pos x="f408" y="f409"/>
              </a:cxn>
              <a:cxn ang="f307">
                <a:pos x="f410" y="f411"/>
              </a:cxn>
              <a:cxn ang="f307">
                <a:pos x="f412" y="f413"/>
              </a:cxn>
              <a:cxn ang="f307">
                <a:pos x="f414" y="f415"/>
              </a:cxn>
              <a:cxn ang="f307">
                <a:pos x="f416" y="f417"/>
              </a:cxn>
              <a:cxn ang="f307">
                <a:pos x="f418" y="f419"/>
              </a:cxn>
              <a:cxn ang="f307">
                <a:pos x="f420" y="f421"/>
              </a:cxn>
              <a:cxn ang="f307">
                <a:pos x="f422" y="f423"/>
              </a:cxn>
              <a:cxn ang="f307">
                <a:pos x="f424" y="f425"/>
              </a:cxn>
              <a:cxn ang="f307">
                <a:pos x="f426" y="f427"/>
              </a:cxn>
              <a:cxn ang="f307">
                <a:pos x="f428" y="f429"/>
              </a:cxn>
              <a:cxn ang="f307">
                <a:pos x="f430" y="f431"/>
              </a:cxn>
              <a:cxn ang="f307">
                <a:pos x="f432" y="f433"/>
              </a:cxn>
              <a:cxn ang="f307">
                <a:pos x="f434" y="f435"/>
              </a:cxn>
              <a:cxn ang="f307">
                <a:pos x="f436" y="f437"/>
              </a:cxn>
              <a:cxn ang="f307">
                <a:pos x="f438" y="f439"/>
              </a:cxn>
              <a:cxn ang="f307">
                <a:pos x="f440" y="f441"/>
              </a:cxn>
              <a:cxn ang="f307">
                <a:pos x="f442" y="f443"/>
              </a:cxn>
              <a:cxn ang="f307">
                <a:pos x="f444" y="f445"/>
              </a:cxn>
              <a:cxn ang="f307">
                <a:pos x="f446" y="f447"/>
              </a:cxn>
            </a:cxnLst>
            <a:rect l="f376" t="f379" r="f377" b="f378"/>
            <a:pathLst>
              <a:path w="7179830" h="5226565">
                <a:moveTo>
                  <a:pt x="f8" y="f9"/>
                </a:moveTo>
                <a:lnTo>
                  <a:pt x="f10" y="f11"/>
                </a:lnTo>
                <a:lnTo>
                  <a:pt x="f12" y="f13"/>
                </a:lnTo>
                <a:cubicBezTo>
                  <a:pt x="f12" y="f13"/>
                  <a:pt x="f12" y="f14"/>
                  <a:pt x="f8" y="f9"/>
                </a:cubicBezTo>
                <a:close/>
                <a:moveTo>
                  <a:pt x="f15" y="f7"/>
                </a:moveTo>
                <a:lnTo>
                  <a:pt x="f16" y="f17"/>
                </a:lnTo>
                <a:lnTo>
                  <a:pt x="f18" y="f19"/>
                </a:ln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49"/>
                </a:cubicBezTo>
                <a:cubicBezTo>
                  <a:pt x="f50" y="f51"/>
                  <a:pt x="f52" y="f53"/>
                  <a:pt x="f54" y="f55"/>
                </a:cubicBezTo>
                <a:cubicBezTo>
                  <a:pt x="f56" y="f57"/>
                  <a:pt x="f58" y="f59"/>
                  <a:pt x="f60" y="f61"/>
                </a:cubicBezTo>
                <a:lnTo>
                  <a:pt x="f62" y="f63"/>
                </a:lnTo>
                <a:lnTo>
                  <a:pt x="f5" y="f64"/>
                </a:lnTo>
                <a:lnTo>
                  <a:pt x="f65" y="f66"/>
                </a:lnTo>
                <a:cubicBezTo>
                  <a:pt x="f67" y="f68"/>
                  <a:pt x="f69" y="f70"/>
                  <a:pt x="f71" y="f72"/>
                </a:cubicBezTo>
                <a:cubicBezTo>
                  <a:pt x="f73" y="f74"/>
                  <a:pt x="f75" y="f76"/>
                  <a:pt x="f77" y="f78"/>
                </a:cubicBezTo>
                <a:cubicBezTo>
                  <a:pt x="f79" y="f80"/>
                  <a:pt x="f81" y="f82"/>
                  <a:pt x="f83" y="f84"/>
                </a:cubicBezTo>
                <a:cubicBezTo>
                  <a:pt x="f85" y="f86"/>
                  <a:pt x="f87" y="f88"/>
                  <a:pt x="f89" y="f90"/>
                </a:cubicBezTo>
                <a:cubicBezTo>
                  <a:pt x="f91" y="f92"/>
                  <a:pt x="f93" y="f94"/>
                  <a:pt x="f95" y="f96"/>
                </a:cubicBezTo>
                <a:cubicBezTo>
                  <a:pt x="f97" y="f98"/>
                  <a:pt x="f99" y="f100"/>
                  <a:pt x="f101" y="f102"/>
                </a:cubicBezTo>
                <a:cubicBezTo>
                  <a:pt x="f103" y="f104"/>
                  <a:pt x="f105" y="f106"/>
                  <a:pt x="f107" y="f108"/>
                </a:cubicBezTo>
                <a:cubicBezTo>
                  <a:pt x="f109" y="f110"/>
                  <a:pt x="f111" y="f112"/>
                  <a:pt x="f113" y="f114"/>
                </a:cubicBezTo>
                <a:lnTo>
                  <a:pt x="f6" y="f115"/>
                </a:lnTo>
                <a:lnTo>
                  <a:pt x="f116" y="f117"/>
                </a:lnTo>
                <a:lnTo>
                  <a:pt x="f118" y="f119"/>
                </a:lnTo>
                <a:cubicBezTo>
                  <a:pt x="f120" y="f121"/>
                  <a:pt x="f122" y="f123"/>
                  <a:pt x="f124" y="f125"/>
                </a:cubicBezTo>
                <a:cubicBezTo>
                  <a:pt x="f126" y="f127"/>
                  <a:pt x="f128" y="f129"/>
                  <a:pt x="f130" y="f131"/>
                </a:cubicBezTo>
                <a:cubicBezTo>
                  <a:pt x="f132" y="f133"/>
                  <a:pt x="f134" y="f135"/>
                  <a:pt x="f136" y="f137"/>
                </a:cubicBezTo>
                <a:cubicBezTo>
                  <a:pt x="f138" y="f139"/>
                  <a:pt x="f140" y="f141"/>
                  <a:pt x="f142" y="f143"/>
                </a:cubicBezTo>
                <a:cubicBezTo>
                  <a:pt x="f144" y="f145"/>
                  <a:pt x="f146" y="f147"/>
                  <a:pt x="f148" y="f149"/>
                </a:cubicBezTo>
                <a:cubicBezTo>
                  <a:pt x="f150" y="f151"/>
                  <a:pt x="f152" y="f153"/>
                  <a:pt x="f154" y="f155"/>
                </a:cubicBezTo>
                <a:lnTo>
                  <a:pt x="f156" y="f157"/>
                </a:lnTo>
                <a:close/>
              </a:path>
            </a:pathLst>
          </a:custGeom>
          <a:solidFill>
            <a:srgbClr val="ED7D3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4" name="Titel 1">
            <a:extLst>
              <a:ext uri="{FF2B5EF4-FFF2-40B4-BE49-F238E27FC236}">
                <a16:creationId xmlns:a16="http://schemas.microsoft.com/office/drawing/2014/main" id="{515CBF43-0CC1-3960-1E18-A7A6F30142AF}"/>
              </a:ext>
            </a:extLst>
          </p:cNvPr>
          <p:cNvSpPr txBox="1">
            <a:spLocks noGrp="1"/>
          </p:cNvSpPr>
          <p:nvPr>
            <p:ph type="title"/>
          </p:nvPr>
        </p:nvSpPr>
        <p:spPr>
          <a:xfrm>
            <a:off x="841248" y="673766"/>
            <a:ext cx="3644487" cy="2414491"/>
          </a:xfrm>
        </p:spPr>
        <p:txBody>
          <a:bodyPr anchor="t"/>
          <a:lstStyle/>
          <a:p>
            <a:pPr lvl="0"/>
            <a:r>
              <a:rPr lang="en-US" sz="4900">
                <a:solidFill>
                  <a:srgbClr val="FFFFFF"/>
                </a:solidFill>
              </a:rPr>
              <a:t>ISO22000: standard requirements</a:t>
            </a:r>
            <a:endParaRPr lang="en-US" sz="4500">
              <a:solidFill>
                <a:srgbClr val="FFFFFF"/>
              </a:solidFill>
            </a:endParaRPr>
          </a:p>
        </p:txBody>
      </p:sp>
      <p:sp>
        <p:nvSpPr>
          <p:cNvPr id="5" name="Tijdelijke aanduiding voor inhoud 2">
            <a:extLst>
              <a:ext uri="{FF2B5EF4-FFF2-40B4-BE49-F238E27FC236}">
                <a16:creationId xmlns:a16="http://schemas.microsoft.com/office/drawing/2014/main" id="{3E25B2E2-BA30-FE25-1473-B1F477F3A5DD}"/>
              </a:ext>
            </a:extLst>
          </p:cNvPr>
          <p:cNvSpPr txBox="1">
            <a:spLocks noGrp="1"/>
          </p:cNvSpPr>
          <p:nvPr>
            <p:ph type="body" idx="4294967295"/>
          </p:nvPr>
        </p:nvSpPr>
        <p:spPr>
          <a:xfrm>
            <a:off x="6027295" y="2263441"/>
            <a:ext cx="5254755" cy="5294650"/>
          </a:xfrm>
        </p:spPr>
        <p:txBody>
          <a:bodyPr/>
          <a:lstStyle/>
          <a:p>
            <a:pPr lvl="0"/>
            <a:r>
              <a:rPr lang="en-US" sz="2200"/>
              <a:t> 4   Context of the organization</a:t>
            </a:r>
          </a:p>
          <a:p>
            <a:pPr lvl="0"/>
            <a:r>
              <a:rPr lang="en-US" sz="2200"/>
              <a:t> 5   Leadership</a:t>
            </a:r>
          </a:p>
          <a:p>
            <a:pPr lvl="0"/>
            <a:r>
              <a:rPr lang="en-US" sz="2200"/>
              <a:t> 6   Planning</a:t>
            </a:r>
          </a:p>
          <a:p>
            <a:pPr lvl="0"/>
            <a:r>
              <a:rPr lang="en-US" sz="2200"/>
              <a:t> 7   Support</a:t>
            </a:r>
          </a:p>
          <a:p>
            <a:pPr lvl="0"/>
            <a:r>
              <a:rPr lang="en-US" sz="2200"/>
              <a:t> 8   Operation</a:t>
            </a:r>
          </a:p>
          <a:p>
            <a:pPr lvl="0"/>
            <a:r>
              <a:rPr lang="en-US" sz="2200"/>
              <a:t> 9   Performance evaluation</a:t>
            </a:r>
          </a:p>
          <a:p>
            <a:pPr lvl="0"/>
            <a:r>
              <a:rPr lang="en-US" sz="2200"/>
              <a:t> 10  Improvement</a:t>
            </a:r>
          </a:p>
        </p:txBody>
      </p:sp>
      <p:pic>
        <p:nvPicPr>
          <p:cNvPr id="6" name="Picture 5">
            <a:extLst>
              <a:ext uri="{FF2B5EF4-FFF2-40B4-BE49-F238E27FC236}">
                <a16:creationId xmlns:a16="http://schemas.microsoft.com/office/drawing/2014/main" id="{393ADF44-C139-2FFE-ED6F-8836A6A8DF37}"/>
              </a:ext>
            </a:extLst>
          </p:cNvPr>
          <p:cNvPicPr>
            <a:picLocks noChangeAspect="1"/>
          </p:cNvPicPr>
          <p:nvPr/>
        </p:nvPicPr>
        <p:blipFill>
          <a:blip r:embed="rId2"/>
          <a:stretch>
            <a:fillRect/>
          </a:stretch>
        </p:blipFill>
        <p:spPr>
          <a:xfrm>
            <a:off x="11069305" y="-9"/>
            <a:ext cx="1122691" cy="584201"/>
          </a:xfrm>
          <a:prstGeom prst="rect">
            <a:avLst/>
          </a:prstGeom>
          <a:noFill/>
          <a:ln cap="flat">
            <a:noFill/>
          </a:ln>
        </p:spPr>
      </p:pic>
      <p:pic>
        <p:nvPicPr>
          <p:cNvPr id="7" name="Picture 17" descr="Logo&#10;&#10;Description automatically generated">
            <a:extLst>
              <a:ext uri="{FF2B5EF4-FFF2-40B4-BE49-F238E27FC236}">
                <a16:creationId xmlns:a16="http://schemas.microsoft.com/office/drawing/2014/main" id="{80044158-4CFC-50AF-C449-2DF638BC9572}"/>
              </a:ext>
            </a:extLst>
          </p:cNvPr>
          <p:cNvPicPr>
            <a:picLocks noChangeAspect="1"/>
          </p:cNvPicPr>
          <p:nvPr/>
        </p:nvPicPr>
        <p:blipFill>
          <a:blip r:embed="rId3"/>
          <a:stretch>
            <a:fillRect/>
          </a:stretch>
        </p:blipFill>
        <p:spPr>
          <a:xfrm>
            <a:off x="11282050" y="6465768"/>
            <a:ext cx="909946" cy="390302"/>
          </a:xfrm>
          <a:prstGeom prst="rect">
            <a:avLst/>
          </a:prstGeom>
          <a:noFill/>
          <a:ln cap="flat">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999">
    <p:bg>
      <p:bgPr>
        <a:solidFill>
          <a:srgbClr val="FFFFFF"/>
        </a:solidFill>
        <a:effectLst/>
      </p:bgPr>
    </p:bg>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EF66CE14-B2EC-0B45-3DEC-6AE8AD3AE87D}"/>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Freeform: Shape 10">
            <a:extLst>
              <a:ext uri="{FF2B5EF4-FFF2-40B4-BE49-F238E27FC236}">
                <a16:creationId xmlns:a16="http://schemas.microsoft.com/office/drawing/2014/main" id="{88268B8A-583D-61CD-CE6D-3CC468A739D5}"/>
              </a:ext>
            </a:extLst>
          </p:cNvPr>
          <p:cNvSpPr>
            <a:spLocks noMove="1" noResize="1"/>
          </p:cNvSpPr>
          <p:nvPr/>
        </p:nvSpPr>
        <p:spPr>
          <a:xfrm>
            <a:off x="0" y="0"/>
            <a:ext cx="5471102" cy="4631426"/>
          </a:xfrm>
          <a:custGeom>
            <a:avLst/>
            <a:gdLst>
              <a:gd name="f0" fmla="val 10800000"/>
              <a:gd name="f1" fmla="val 5400000"/>
              <a:gd name="f2" fmla="val 180"/>
              <a:gd name="f3" fmla="val w"/>
              <a:gd name="f4" fmla="val h"/>
              <a:gd name="f5" fmla="val 0"/>
              <a:gd name="f6" fmla="val 5471106"/>
              <a:gd name="f7" fmla="val 4631426"/>
              <a:gd name="f8" fmla="val 3301451"/>
              <a:gd name="f9" fmla="val 125703"/>
              <a:gd name="f10" fmla="val 3469551"/>
              <a:gd name="f11" fmla="val 261971"/>
              <a:gd name="f12" fmla="val 3634670"/>
              <a:gd name="f13" fmla="val 415728"/>
              <a:gd name="f14" fmla="val 3784820"/>
              <a:gd name="f15" fmla="val 584138"/>
              <a:gd name="f16" fmla="val 3917166"/>
              <a:gd name="f17" fmla="val 716463"/>
              <a:gd name="f18" fmla="val 4010064"/>
              <a:gd name="f19" fmla="val 705202"/>
              <a:gd name="f20" fmla="val 4016176"/>
              <a:gd name="f21" fmla="val 693040"/>
              <a:gd name="f22" fmla="val 4024393"/>
              <a:gd name="f23" fmla="val 681712"/>
              <a:gd name="f24" fmla="val 4033748"/>
              <a:gd name="f25" fmla="val 671370"/>
              <a:gd name="f26" fmla="val 4044091"/>
              <a:gd name="f27" fmla="val 656526"/>
              <a:gd name="f28" fmla="val 4066106"/>
              <a:gd name="f29" fmla="val 534490"/>
              <a:gd name="f30" fmla="val 3980431"/>
              <a:gd name="f31" fmla="val 361523"/>
              <a:gd name="f32" fmla="val 3844503"/>
              <a:gd name="f33" fmla="val 203605"/>
              <a:gd name="f34" fmla="val 3690290"/>
              <a:gd name="f35" fmla="val 63650"/>
              <a:gd name="f36" fmla="val 3520703"/>
              <a:gd name="f37" fmla="val 3435586"/>
              <a:gd name="f38" fmla="val 4933182"/>
              <a:gd name="f39" fmla="val 5027180"/>
              <a:gd name="f40" fmla="val 5102720"/>
              <a:gd name="f41" fmla="val 124342"/>
              <a:gd name="f42" fmla="val 5337656"/>
              <a:gd name="f43" fmla="val 556821"/>
              <a:gd name="f44" fmla="val 1052431"/>
              <a:gd name="f45" fmla="val 1579210"/>
              <a:gd name="f46" fmla="val 3264903"/>
              <a:gd name="f47" fmla="val 4104582"/>
              <a:gd name="f48" fmla="val 2418889"/>
              <a:gd name="f49" fmla="val 1944788"/>
              <a:gd name="f50" fmla="val 1495934"/>
              <a:gd name="f51" fmla="val 4523332"/>
              <a:gd name="f52" fmla="val 1095627"/>
              <a:gd name="f53" fmla="val 4330445"/>
              <a:gd name="f54" fmla="val 1039194"/>
              <a:gd name="f55" fmla="val 4301325"/>
              <a:gd name="f56" fmla="val 1043650"/>
              <a:gd name="f57" fmla="val 4294717"/>
              <a:gd name="f58" fmla="val 1049433"/>
              <a:gd name="f59" fmla="val 4281042"/>
              <a:gd name="f60" fmla="val 1053925"/>
              <a:gd name="f61" fmla="val 4266687"/>
              <a:gd name="f62" fmla="val 1056970"/>
              <a:gd name="f63" fmla="val 4251806"/>
              <a:gd name="f64" fmla="val 1060016"/>
              <a:gd name="f65" fmla="val 4221593"/>
              <a:gd name="f66" fmla="val 1130491"/>
              <a:gd name="f67" fmla="val 4257958"/>
              <a:gd name="f68" fmla="val 1520251"/>
              <a:gd name="f69" fmla="val 4445763"/>
              <a:gd name="f70" fmla="val 1957279"/>
              <a:gd name="f71" fmla="val 4551009"/>
              <a:gd name="f72" fmla="val 4060169"/>
              <a:gd name="f73" fmla="val 5390689"/>
              <a:gd name="f74" fmla="val 3220490"/>
              <a:gd name="f75" fmla="val 1066310"/>
              <a:gd name="f76" fmla="val 5260755"/>
              <a:gd name="f77" fmla="val 583758"/>
              <a:gd name="f78" fmla="val 5032009"/>
              <a:gd name="f79" fmla="val 162673"/>
              <a:gd name="f80" fmla="+- 0 0 -90"/>
              <a:gd name="f81" fmla="*/ f3 1 5471106"/>
              <a:gd name="f82" fmla="*/ f4 1 4631426"/>
              <a:gd name="f83" fmla="val f5"/>
              <a:gd name="f84" fmla="val f6"/>
              <a:gd name="f85" fmla="val f7"/>
              <a:gd name="f86" fmla="*/ f80 f0 1"/>
              <a:gd name="f87" fmla="+- f85 0 f83"/>
              <a:gd name="f88" fmla="+- f84 0 f83"/>
              <a:gd name="f89" fmla="*/ f86 1 f2"/>
              <a:gd name="f90" fmla="*/ f88 1 5471106"/>
              <a:gd name="f91" fmla="*/ f87 1 4631426"/>
              <a:gd name="f92" fmla="*/ 0 f88 1"/>
              <a:gd name="f93" fmla="*/ 3301451 f87 1"/>
              <a:gd name="f94" fmla="*/ 125703 f88 1"/>
              <a:gd name="f95" fmla="*/ 3469551 f87 1"/>
              <a:gd name="f96" fmla="*/ 584138 f88 1"/>
              <a:gd name="f97" fmla="*/ 3917166 f87 1"/>
              <a:gd name="f98" fmla="*/ 716463 f88 1"/>
              <a:gd name="f99" fmla="*/ 4010064 f87 1"/>
              <a:gd name="f100" fmla="*/ 705202 f88 1"/>
              <a:gd name="f101" fmla="*/ 4016176 f87 1"/>
              <a:gd name="f102" fmla="*/ 671370 f88 1"/>
              <a:gd name="f103" fmla="*/ 4044091 f87 1"/>
              <a:gd name="f104" fmla="*/ 656526 f88 1"/>
              <a:gd name="f105" fmla="*/ 4066106 f87 1"/>
              <a:gd name="f106" fmla="*/ 534490 f88 1"/>
              <a:gd name="f107" fmla="*/ 3980431 f87 1"/>
              <a:gd name="f108" fmla="*/ 63650 f88 1"/>
              <a:gd name="f109" fmla="*/ 3520703 f87 1"/>
              <a:gd name="f110" fmla="*/ 3435586 f87 1"/>
              <a:gd name="f111" fmla="*/ 4933182 f88 1"/>
              <a:gd name="f112" fmla="*/ 0 f87 1"/>
              <a:gd name="f113" fmla="*/ 5027180 f88 1"/>
              <a:gd name="f114" fmla="*/ 5102720 f88 1"/>
              <a:gd name="f115" fmla="*/ 124342 f87 1"/>
              <a:gd name="f116" fmla="*/ 5471106 f88 1"/>
              <a:gd name="f117" fmla="*/ 1579210 f87 1"/>
              <a:gd name="f118" fmla="*/ 2418889 f88 1"/>
              <a:gd name="f119" fmla="*/ 4631426 f87 1"/>
              <a:gd name="f120" fmla="*/ 1095627 f88 1"/>
              <a:gd name="f121" fmla="*/ 4330445 f87 1"/>
              <a:gd name="f122" fmla="*/ 1039194 f88 1"/>
              <a:gd name="f123" fmla="*/ 4301325 f87 1"/>
              <a:gd name="f124" fmla="*/ 1043650 f88 1"/>
              <a:gd name="f125" fmla="*/ 4294717 f87 1"/>
              <a:gd name="f126" fmla="*/ 1056970 f88 1"/>
              <a:gd name="f127" fmla="*/ 4251806 f87 1"/>
              <a:gd name="f128" fmla="*/ 1060016 f88 1"/>
              <a:gd name="f129" fmla="*/ 4221593 f87 1"/>
              <a:gd name="f130" fmla="*/ 1130491 f88 1"/>
              <a:gd name="f131" fmla="*/ 4257958 f87 1"/>
              <a:gd name="f132" fmla="*/ 4551009 f87 1"/>
              <a:gd name="f133" fmla="*/ 5390689 f88 1"/>
              <a:gd name="f134" fmla="*/ 5032009 f88 1"/>
              <a:gd name="f135" fmla="*/ 162673 f87 1"/>
              <a:gd name="f136" fmla="+- f89 0 f1"/>
              <a:gd name="f137" fmla="*/ f92 1 5471106"/>
              <a:gd name="f138" fmla="*/ f93 1 4631426"/>
              <a:gd name="f139" fmla="*/ f94 1 5471106"/>
              <a:gd name="f140" fmla="*/ f95 1 4631426"/>
              <a:gd name="f141" fmla="*/ f96 1 5471106"/>
              <a:gd name="f142" fmla="*/ f97 1 4631426"/>
              <a:gd name="f143" fmla="*/ f98 1 5471106"/>
              <a:gd name="f144" fmla="*/ f99 1 4631426"/>
              <a:gd name="f145" fmla="*/ f100 1 5471106"/>
              <a:gd name="f146" fmla="*/ f101 1 4631426"/>
              <a:gd name="f147" fmla="*/ f102 1 5471106"/>
              <a:gd name="f148" fmla="*/ f103 1 4631426"/>
              <a:gd name="f149" fmla="*/ f104 1 5471106"/>
              <a:gd name="f150" fmla="*/ f105 1 4631426"/>
              <a:gd name="f151" fmla="*/ f106 1 5471106"/>
              <a:gd name="f152" fmla="*/ f107 1 4631426"/>
              <a:gd name="f153" fmla="*/ f108 1 5471106"/>
              <a:gd name="f154" fmla="*/ f109 1 4631426"/>
              <a:gd name="f155" fmla="*/ f110 1 4631426"/>
              <a:gd name="f156" fmla="*/ f111 1 5471106"/>
              <a:gd name="f157" fmla="*/ f112 1 4631426"/>
              <a:gd name="f158" fmla="*/ f113 1 5471106"/>
              <a:gd name="f159" fmla="*/ f114 1 5471106"/>
              <a:gd name="f160" fmla="*/ f115 1 4631426"/>
              <a:gd name="f161" fmla="*/ f116 1 5471106"/>
              <a:gd name="f162" fmla="*/ f117 1 4631426"/>
              <a:gd name="f163" fmla="*/ f118 1 5471106"/>
              <a:gd name="f164" fmla="*/ f119 1 4631426"/>
              <a:gd name="f165" fmla="*/ f120 1 5471106"/>
              <a:gd name="f166" fmla="*/ f121 1 4631426"/>
              <a:gd name="f167" fmla="*/ f122 1 5471106"/>
              <a:gd name="f168" fmla="*/ f123 1 4631426"/>
              <a:gd name="f169" fmla="*/ f124 1 5471106"/>
              <a:gd name="f170" fmla="*/ f125 1 4631426"/>
              <a:gd name="f171" fmla="*/ f126 1 5471106"/>
              <a:gd name="f172" fmla="*/ f127 1 4631426"/>
              <a:gd name="f173" fmla="*/ f128 1 5471106"/>
              <a:gd name="f174" fmla="*/ f129 1 4631426"/>
              <a:gd name="f175" fmla="*/ f130 1 5471106"/>
              <a:gd name="f176" fmla="*/ f131 1 4631426"/>
              <a:gd name="f177" fmla="*/ f132 1 4631426"/>
              <a:gd name="f178" fmla="*/ f133 1 5471106"/>
              <a:gd name="f179" fmla="*/ f134 1 5471106"/>
              <a:gd name="f180" fmla="*/ f135 1 4631426"/>
              <a:gd name="f181" fmla="*/ f83 1 f90"/>
              <a:gd name="f182" fmla="*/ f84 1 f90"/>
              <a:gd name="f183" fmla="*/ f83 1 f91"/>
              <a:gd name="f184" fmla="*/ f85 1 f91"/>
              <a:gd name="f185" fmla="*/ f137 1 f90"/>
              <a:gd name="f186" fmla="*/ f138 1 f91"/>
              <a:gd name="f187" fmla="*/ f139 1 f90"/>
              <a:gd name="f188" fmla="*/ f140 1 f91"/>
              <a:gd name="f189" fmla="*/ f141 1 f90"/>
              <a:gd name="f190" fmla="*/ f142 1 f91"/>
              <a:gd name="f191" fmla="*/ f143 1 f90"/>
              <a:gd name="f192" fmla="*/ f144 1 f91"/>
              <a:gd name="f193" fmla="*/ f145 1 f90"/>
              <a:gd name="f194" fmla="*/ f146 1 f91"/>
              <a:gd name="f195" fmla="*/ f147 1 f90"/>
              <a:gd name="f196" fmla="*/ f148 1 f91"/>
              <a:gd name="f197" fmla="*/ f149 1 f90"/>
              <a:gd name="f198" fmla="*/ f150 1 f91"/>
              <a:gd name="f199" fmla="*/ f151 1 f90"/>
              <a:gd name="f200" fmla="*/ f152 1 f91"/>
              <a:gd name="f201" fmla="*/ f153 1 f90"/>
              <a:gd name="f202" fmla="*/ f154 1 f91"/>
              <a:gd name="f203" fmla="*/ f155 1 f91"/>
              <a:gd name="f204" fmla="*/ f156 1 f90"/>
              <a:gd name="f205" fmla="*/ f157 1 f91"/>
              <a:gd name="f206" fmla="*/ f158 1 f90"/>
              <a:gd name="f207" fmla="*/ f159 1 f90"/>
              <a:gd name="f208" fmla="*/ f160 1 f91"/>
              <a:gd name="f209" fmla="*/ f161 1 f90"/>
              <a:gd name="f210" fmla="*/ f162 1 f91"/>
              <a:gd name="f211" fmla="*/ f163 1 f90"/>
              <a:gd name="f212" fmla="*/ f164 1 f91"/>
              <a:gd name="f213" fmla="*/ f165 1 f90"/>
              <a:gd name="f214" fmla="*/ f166 1 f91"/>
              <a:gd name="f215" fmla="*/ f167 1 f90"/>
              <a:gd name="f216" fmla="*/ f168 1 f91"/>
              <a:gd name="f217" fmla="*/ f169 1 f90"/>
              <a:gd name="f218" fmla="*/ f170 1 f91"/>
              <a:gd name="f219" fmla="*/ f171 1 f90"/>
              <a:gd name="f220" fmla="*/ f172 1 f91"/>
              <a:gd name="f221" fmla="*/ f173 1 f90"/>
              <a:gd name="f222" fmla="*/ f174 1 f91"/>
              <a:gd name="f223" fmla="*/ f175 1 f90"/>
              <a:gd name="f224" fmla="*/ f176 1 f91"/>
              <a:gd name="f225" fmla="*/ f177 1 f91"/>
              <a:gd name="f226" fmla="*/ f178 1 f90"/>
              <a:gd name="f227" fmla="*/ f179 1 f90"/>
              <a:gd name="f228" fmla="*/ f180 1 f91"/>
              <a:gd name="f229" fmla="*/ f181 f81 1"/>
              <a:gd name="f230" fmla="*/ f182 f81 1"/>
              <a:gd name="f231" fmla="*/ f184 f82 1"/>
              <a:gd name="f232" fmla="*/ f183 f82 1"/>
              <a:gd name="f233" fmla="*/ f185 f81 1"/>
              <a:gd name="f234" fmla="*/ f186 f82 1"/>
              <a:gd name="f235" fmla="*/ f187 f81 1"/>
              <a:gd name="f236" fmla="*/ f188 f82 1"/>
              <a:gd name="f237" fmla="*/ f189 f81 1"/>
              <a:gd name="f238" fmla="*/ f190 f82 1"/>
              <a:gd name="f239" fmla="*/ f191 f81 1"/>
              <a:gd name="f240" fmla="*/ f192 f82 1"/>
              <a:gd name="f241" fmla="*/ f193 f81 1"/>
              <a:gd name="f242" fmla="*/ f194 f82 1"/>
              <a:gd name="f243" fmla="*/ f195 f81 1"/>
              <a:gd name="f244" fmla="*/ f196 f82 1"/>
              <a:gd name="f245" fmla="*/ f197 f81 1"/>
              <a:gd name="f246" fmla="*/ f198 f82 1"/>
              <a:gd name="f247" fmla="*/ f199 f81 1"/>
              <a:gd name="f248" fmla="*/ f200 f82 1"/>
              <a:gd name="f249" fmla="*/ f201 f81 1"/>
              <a:gd name="f250" fmla="*/ f202 f82 1"/>
              <a:gd name="f251" fmla="*/ f203 f82 1"/>
              <a:gd name="f252" fmla="*/ f204 f81 1"/>
              <a:gd name="f253" fmla="*/ f205 f82 1"/>
              <a:gd name="f254" fmla="*/ f206 f81 1"/>
              <a:gd name="f255" fmla="*/ f207 f81 1"/>
              <a:gd name="f256" fmla="*/ f208 f82 1"/>
              <a:gd name="f257" fmla="*/ f209 f81 1"/>
              <a:gd name="f258" fmla="*/ f210 f82 1"/>
              <a:gd name="f259" fmla="*/ f211 f81 1"/>
              <a:gd name="f260" fmla="*/ f212 f82 1"/>
              <a:gd name="f261" fmla="*/ f213 f81 1"/>
              <a:gd name="f262" fmla="*/ f214 f82 1"/>
              <a:gd name="f263" fmla="*/ f215 f81 1"/>
              <a:gd name="f264" fmla="*/ f216 f82 1"/>
              <a:gd name="f265" fmla="*/ f217 f81 1"/>
              <a:gd name="f266" fmla="*/ f218 f82 1"/>
              <a:gd name="f267" fmla="*/ f219 f81 1"/>
              <a:gd name="f268" fmla="*/ f220 f82 1"/>
              <a:gd name="f269" fmla="*/ f221 f81 1"/>
              <a:gd name="f270" fmla="*/ f222 f82 1"/>
              <a:gd name="f271" fmla="*/ f223 f81 1"/>
              <a:gd name="f272" fmla="*/ f224 f82 1"/>
              <a:gd name="f273" fmla="*/ f225 f82 1"/>
              <a:gd name="f274" fmla="*/ f226 f81 1"/>
              <a:gd name="f275" fmla="*/ f227 f81 1"/>
              <a:gd name="f276" fmla="*/ f228 f82 1"/>
            </a:gdLst>
            <a:ahLst/>
            <a:cxnLst>
              <a:cxn ang="3cd4">
                <a:pos x="hc" y="t"/>
              </a:cxn>
              <a:cxn ang="0">
                <a:pos x="r" y="vc"/>
              </a:cxn>
              <a:cxn ang="cd4">
                <a:pos x="hc" y="b"/>
              </a:cxn>
              <a:cxn ang="cd2">
                <a:pos x="l" y="vc"/>
              </a:cxn>
              <a:cxn ang="f136">
                <a:pos x="f233" y="f234"/>
              </a:cxn>
              <a:cxn ang="f136">
                <a:pos x="f235" y="f236"/>
              </a:cxn>
              <a:cxn ang="f136">
                <a:pos x="f237" y="f238"/>
              </a:cxn>
              <a:cxn ang="f136">
                <a:pos x="f239" y="f240"/>
              </a:cxn>
              <a:cxn ang="f136">
                <a:pos x="f241" y="f242"/>
              </a:cxn>
              <a:cxn ang="f136">
                <a:pos x="f243" y="f244"/>
              </a:cxn>
              <a:cxn ang="f136">
                <a:pos x="f245" y="f246"/>
              </a:cxn>
              <a:cxn ang="f136">
                <a:pos x="f247" y="f248"/>
              </a:cxn>
              <a:cxn ang="f136">
                <a:pos x="f249" y="f250"/>
              </a:cxn>
              <a:cxn ang="f136">
                <a:pos x="f233" y="f251"/>
              </a:cxn>
              <a:cxn ang="f136">
                <a:pos x="f252" y="f253"/>
              </a:cxn>
              <a:cxn ang="f136">
                <a:pos x="f254" y="f253"/>
              </a:cxn>
              <a:cxn ang="f136">
                <a:pos x="f255" y="f256"/>
              </a:cxn>
              <a:cxn ang="f136">
                <a:pos x="f257" y="f258"/>
              </a:cxn>
              <a:cxn ang="f136">
                <a:pos x="f259" y="f260"/>
              </a:cxn>
              <a:cxn ang="f136">
                <a:pos x="f261" y="f262"/>
              </a:cxn>
              <a:cxn ang="f136">
                <a:pos x="f263" y="f264"/>
              </a:cxn>
              <a:cxn ang="f136">
                <a:pos x="f265" y="f266"/>
              </a:cxn>
              <a:cxn ang="f136">
                <a:pos x="f267" y="f268"/>
              </a:cxn>
              <a:cxn ang="f136">
                <a:pos x="f269" y="f270"/>
              </a:cxn>
              <a:cxn ang="f136">
                <a:pos x="f271" y="f272"/>
              </a:cxn>
              <a:cxn ang="f136">
                <a:pos x="f259" y="f273"/>
              </a:cxn>
              <a:cxn ang="f136">
                <a:pos x="f274" y="f258"/>
              </a:cxn>
              <a:cxn ang="f136">
                <a:pos x="f275" y="f276"/>
              </a:cxn>
            </a:cxnLst>
            <a:rect l="f229" t="f232" r="f230" b="f231"/>
            <a:pathLst>
              <a:path w="5471106" h="4631426">
                <a:moveTo>
                  <a:pt x="f5" y="f8"/>
                </a:moveTo>
                <a:lnTo>
                  <a:pt x="f9" y="f10"/>
                </a:lnTo>
                <a:cubicBezTo>
                  <a:pt x="f11" y="f12"/>
                  <a:pt x="f13" y="f14"/>
                  <a:pt x="f15" y="f16"/>
                </a:cubicBezTo>
                <a:lnTo>
                  <a:pt x="f17" y="f18"/>
                </a:lnTo>
                <a:lnTo>
                  <a:pt x="f19" y="f20"/>
                </a:lnTo>
                <a:cubicBezTo>
                  <a:pt x="f21" y="f22"/>
                  <a:pt x="f23" y="f24"/>
                  <a:pt x="f25" y="f26"/>
                </a:cubicBezTo>
                <a:lnTo>
                  <a:pt x="f27" y="f28"/>
                </a:lnTo>
                <a:lnTo>
                  <a:pt x="f29" y="f30"/>
                </a:lnTo>
                <a:cubicBezTo>
                  <a:pt x="f31" y="f32"/>
                  <a:pt x="f33" y="f34"/>
                  <a:pt x="f35" y="f36"/>
                </a:cubicBezTo>
                <a:lnTo>
                  <a:pt x="f5" y="f37"/>
                </a:lnTo>
                <a:close/>
                <a:moveTo>
                  <a:pt x="f38" y="f5"/>
                </a:moveTo>
                <a:lnTo>
                  <a:pt x="f39" y="f5"/>
                </a:lnTo>
                <a:lnTo>
                  <a:pt x="f40" y="f41"/>
                </a:lnTo>
                <a:cubicBezTo>
                  <a:pt x="f42" y="f43"/>
                  <a:pt x="f6" y="f44"/>
                  <a:pt x="f6" y="f45"/>
                </a:cubicBezTo>
                <a:cubicBezTo>
                  <a:pt x="f6" y="f46"/>
                  <a:pt x="f47" y="f7"/>
                  <a:pt x="f48" y="f7"/>
                </a:cubicBezTo>
                <a:cubicBezTo>
                  <a:pt x="f49" y="f7"/>
                  <a:pt x="f50" y="f51"/>
                  <a:pt x="f52" y="f53"/>
                </a:cubicBezTo>
                <a:lnTo>
                  <a:pt x="f54" y="f55"/>
                </a:lnTo>
                <a:lnTo>
                  <a:pt x="f56" y="f57"/>
                </a:lnTo>
                <a:cubicBezTo>
                  <a:pt x="f58" y="f59"/>
                  <a:pt x="f60" y="f61"/>
                  <a:pt x="f62" y="f63"/>
                </a:cubicBezTo>
                <a:lnTo>
                  <a:pt x="f64" y="f65"/>
                </a:lnTo>
                <a:lnTo>
                  <a:pt x="f66" y="f67"/>
                </a:lnTo>
                <a:cubicBezTo>
                  <a:pt x="f68" y="f69"/>
                  <a:pt x="f70" y="f71"/>
                  <a:pt x="f48" y="f71"/>
                </a:cubicBezTo>
                <a:cubicBezTo>
                  <a:pt x="f72" y="f71"/>
                  <a:pt x="f73" y="f74"/>
                  <a:pt x="f73" y="f45"/>
                </a:cubicBezTo>
                <a:cubicBezTo>
                  <a:pt x="f73" y="f75"/>
                  <a:pt x="f76" y="f77"/>
                  <a:pt x="f78" y="f79"/>
                </a:cubicBezTo>
                <a:close/>
              </a:path>
            </a:pathLst>
          </a:custGeom>
          <a:solidFill>
            <a:srgbClr val="7F7F7F">
              <a:alpha val="60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Oval 12">
            <a:extLst>
              <a:ext uri="{FF2B5EF4-FFF2-40B4-BE49-F238E27FC236}">
                <a16:creationId xmlns:a16="http://schemas.microsoft.com/office/drawing/2014/main" id="{CC2E8FA4-0388-BA53-74D6-75473A8DA4E4}"/>
              </a:ext>
            </a:extLst>
          </p:cNvPr>
          <p:cNvSpPr>
            <a:spLocks noMove="1" noResize="1"/>
          </p:cNvSpPr>
          <p:nvPr/>
        </p:nvSpPr>
        <p:spPr>
          <a:xfrm>
            <a:off x="5913123" y="515621"/>
            <a:ext cx="365760" cy="365760"/>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val f7"/>
              <a:gd name="f15" fmla="+- 2700000 f2 0"/>
              <a:gd name="f16" fmla="*/ f9 f1 1"/>
              <a:gd name="f17" fmla="*/ f10 f1 1"/>
              <a:gd name="f18" fmla="?: f11 f4 1"/>
              <a:gd name="f19" fmla="?: f12 f5 1"/>
              <a:gd name="f20" fmla="?: f13 f6 1"/>
              <a:gd name="f21" fmla="*/ f15 f8 1"/>
              <a:gd name="f22" fmla="*/ f16 1 f3"/>
              <a:gd name="f23" fmla="*/ f17 1 f3"/>
              <a:gd name="f24" fmla="*/ f18 1 21600"/>
              <a:gd name="f25" fmla="*/ f19 1 21600"/>
              <a:gd name="f26" fmla="*/ 21600 f18 1"/>
              <a:gd name="f27" fmla="*/ 21600 f19 1"/>
              <a:gd name="f28" fmla="*/ f21 1 f1"/>
              <a:gd name="f29" fmla="+- f22 0 f2"/>
              <a:gd name="f30" fmla="+- f23 0 f2"/>
              <a:gd name="f31" fmla="min f25 f24"/>
              <a:gd name="f32" fmla="*/ f26 1 f20"/>
              <a:gd name="f33" fmla="*/ f27 1 f20"/>
              <a:gd name="f34" fmla="+- 0 0 f28"/>
              <a:gd name="f35" fmla="val f32"/>
              <a:gd name="f36" fmla="val f33"/>
              <a:gd name="f37" fmla="+- 0 0 f34"/>
              <a:gd name="f38" fmla="*/ f14 f31 1"/>
              <a:gd name="f39" fmla="+- f36 0 f14"/>
              <a:gd name="f40" fmla="+- f35 0 f14"/>
              <a:gd name="f41" fmla="*/ f37 f1 1"/>
              <a:gd name="f42" fmla="*/ f39 1 2"/>
              <a:gd name="f43" fmla="*/ f40 1 2"/>
              <a:gd name="f44" fmla="*/ f41 1 f8"/>
              <a:gd name="f45" fmla="+- f14 f42 0"/>
              <a:gd name="f46" fmla="+- f14 f43 0"/>
              <a:gd name="f47" fmla="+- f44 0 f2"/>
              <a:gd name="f48" fmla="*/ f43 f31 1"/>
              <a:gd name="f49" fmla="*/ f42 f31 1"/>
              <a:gd name="f50" fmla="cos 1 f47"/>
              <a:gd name="f51" fmla="sin 1 f47"/>
              <a:gd name="f52" fmla="*/ f45 f31 1"/>
              <a:gd name="f53" fmla="+- 0 0 f50"/>
              <a:gd name="f54" fmla="+- 0 0 f51"/>
              <a:gd name="f55" fmla="+- 0 0 f53"/>
              <a:gd name="f56" fmla="+- 0 0 f54"/>
              <a:gd name="f57" fmla="*/ f55 f43 1"/>
              <a:gd name="f58" fmla="*/ f56 f42 1"/>
              <a:gd name="f59" fmla="+- f46 0 f57"/>
              <a:gd name="f60" fmla="+- f46 f57 0"/>
              <a:gd name="f61" fmla="+- f45 0 f58"/>
              <a:gd name="f62" fmla="+- f45 f58 0"/>
              <a:gd name="f63" fmla="*/ f59 f31 1"/>
              <a:gd name="f64" fmla="*/ f61 f31 1"/>
              <a:gd name="f65" fmla="*/ f60 f31 1"/>
              <a:gd name="f66" fmla="*/ f62 f31 1"/>
            </a:gdLst>
            <a:ahLst/>
            <a:cxnLst>
              <a:cxn ang="3cd4">
                <a:pos x="hc" y="t"/>
              </a:cxn>
              <a:cxn ang="0">
                <a:pos x="r" y="vc"/>
              </a:cxn>
              <a:cxn ang="cd4">
                <a:pos x="hc" y="b"/>
              </a:cxn>
              <a:cxn ang="cd2">
                <a:pos x="l" y="vc"/>
              </a:cxn>
              <a:cxn ang="f29">
                <a:pos x="f63" y="f64"/>
              </a:cxn>
              <a:cxn ang="f30">
                <a:pos x="f63" y="f66"/>
              </a:cxn>
              <a:cxn ang="f30">
                <a:pos x="f65" y="f66"/>
              </a:cxn>
              <a:cxn ang="f29">
                <a:pos x="f65" y="f64"/>
              </a:cxn>
            </a:cxnLst>
            <a:rect l="f63" t="f64" r="f65" b="f66"/>
            <a:pathLst>
              <a:path>
                <a:moveTo>
                  <a:pt x="f38" y="f52"/>
                </a:moveTo>
                <a:arcTo wR="f48" hR="f49" stAng="f1" swAng="f0"/>
                <a:close/>
              </a:path>
            </a:pathLst>
          </a:custGeom>
          <a:solidFill>
            <a:srgbClr val="70AD47">
              <a:alpha val="90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5" name="Picture 2" descr="Chart, diagram, funnel chart&#10;&#10;Description automatically generated">
            <a:extLst>
              <a:ext uri="{FF2B5EF4-FFF2-40B4-BE49-F238E27FC236}">
                <a16:creationId xmlns:a16="http://schemas.microsoft.com/office/drawing/2014/main" id="{8F678F9D-448E-9990-88D1-18C9ED3FC019}"/>
              </a:ext>
            </a:extLst>
          </p:cNvPr>
          <p:cNvPicPr>
            <a:picLocks noChangeAspect="1"/>
          </p:cNvPicPr>
          <p:nvPr/>
        </p:nvPicPr>
        <p:blipFill>
          <a:blip r:embed="rId2"/>
          <a:stretch>
            <a:fillRect/>
          </a:stretch>
        </p:blipFill>
        <p:spPr>
          <a:xfrm>
            <a:off x="4341475" y="1146172"/>
            <a:ext cx="3874815" cy="4378320"/>
          </a:xfrm>
          <a:prstGeom prst="rect">
            <a:avLst/>
          </a:prstGeom>
          <a:noFill/>
          <a:ln cap="flat">
            <a:noFill/>
          </a:ln>
        </p:spPr>
      </p:pic>
      <p:pic>
        <p:nvPicPr>
          <p:cNvPr id="6" name="Picture 12">
            <a:extLst>
              <a:ext uri="{FF2B5EF4-FFF2-40B4-BE49-F238E27FC236}">
                <a16:creationId xmlns:a16="http://schemas.microsoft.com/office/drawing/2014/main" id="{29E9D27C-CDEE-669B-1B65-503BED285B72}"/>
              </a:ext>
            </a:extLst>
          </p:cNvPr>
          <p:cNvPicPr>
            <a:picLocks noChangeAspect="1"/>
          </p:cNvPicPr>
          <p:nvPr/>
        </p:nvPicPr>
        <p:blipFill>
          <a:blip r:embed="rId3"/>
          <a:stretch>
            <a:fillRect/>
          </a:stretch>
        </p:blipFill>
        <p:spPr>
          <a:xfrm>
            <a:off x="11069305" y="-9"/>
            <a:ext cx="1122691" cy="584201"/>
          </a:xfrm>
          <a:prstGeom prst="rect">
            <a:avLst/>
          </a:prstGeom>
          <a:noFill/>
          <a:ln cap="flat">
            <a:noFill/>
          </a:ln>
        </p:spPr>
      </p:pic>
      <p:pic>
        <p:nvPicPr>
          <p:cNvPr id="7" name="Picture 17" descr="Logo&#10;&#10;Description automatically generated">
            <a:extLst>
              <a:ext uri="{FF2B5EF4-FFF2-40B4-BE49-F238E27FC236}">
                <a16:creationId xmlns:a16="http://schemas.microsoft.com/office/drawing/2014/main" id="{C2080034-BFAE-7DE1-F95C-AC200EE00859}"/>
              </a:ext>
            </a:extLst>
          </p:cNvPr>
          <p:cNvPicPr>
            <a:picLocks noChangeAspect="1"/>
          </p:cNvPicPr>
          <p:nvPr/>
        </p:nvPicPr>
        <p:blipFill>
          <a:blip r:embed="rId4"/>
          <a:stretch>
            <a:fillRect/>
          </a:stretch>
        </p:blipFill>
        <p:spPr>
          <a:xfrm>
            <a:off x="11282050" y="6465768"/>
            <a:ext cx="909946" cy="390302"/>
          </a:xfrm>
          <a:prstGeom prst="rect">
            <a:avLst/>
          </a:prstGeom>
          <a:noFill/>
          <a:ln cap="flat">
            <a:noFill/>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name="Slide1095">
    <p:spTree>
      <p:nvGrpSpPr>
        <p:cNvPr id="1" name=""/>
        <p:cNvGrpSpPr/>
        <p:nvPr/>
      </p:nvGrpSpPr>
      <p:grpSpPr>
        <a:xfrm>
          <a:off x="0" y="0"/>
          <a:ext cx="0" cy="0"/>
          <a:chOff x="0" y="0"/>
          <a:chExt cx="0" cy="0"/>
        </a:xfrm>
      </p:grpSpPr>
      <p:sp>
        <p:nvSpPr>
          <p:cNvPr id="2" name="Rectangle 71">
            <a:extLst>
              <a:ext uri="{FF2B5EF4-FFF2-40B4-BE49-F238E27FC236}">
                <a16:creationId xmlns:a16="http://schemas.microsoft.com/office/drawing/2014/main" id="{A7436BC4-6A52-7A89-18ED-5E5F5F9C5E02}"/>
              </a:ext>
            </a:extLst>
          </p:cNvPr>
          <p:cNvSpPr>
            <a:spLocks noMove="1" noResize="1"/>
          </p:cNvSpPr>
          <p:nvPr/>
        </p:nvSpPr>
        <p:spPr>
          <a:xfrm>
            <a:off x="0" y="0"/>
            <a:ext cx="12188952"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Freeform: Shape 73">
            <a:extLst>
              <a:ext uri="{FF2B5EF4-FFF2-40B4-BE49-F238E27FC236}">
                <a16:creationId xmlns:a16="http://schemas.microsoft.com/office/drawing/2014/main" id="{BDBA6A2A-501D-FEA6-31D4-FE793F69EBAE}"/>
              </a:ext>
            </a:extLst>
          </p:cNvPr>
          <p:cNvSpPr>
            <a:spLocks noMove="1" noResize="1"/>
          </p:cNvSpPr>
          <p:nvPr/>
        </p:nvSpPr>
        <p:spPr>
          <a:xfrm rot="8888535">
            <a:off x="-1059470" y="-1108985"/>
            <a:ext cx="7179832" cy="5226564"/>
          </a:xfrm>
          <a:custGeom>
            <a:avLst/>
            <a:gdLst>
              <a:gd name="f0" fmla="val 10800000"/>
              <a:gd name="f1" fmla="val 5400000"/>
              <a:gd name="f2" fmla="val 180"/>
              <a:gd name="f3" fmla="val w"/>
              <a:gd name="f4" fmla="val h"/>
              <a:gd name="f5" fmla="val 0"/>
              <a:gd name="f6" fmla="val 7179830"/>
              <a:gd name="f7" fmla="val 5226565"/>
              <a:gd name="f8" fmla="val 5217841"/>
              <a:gd name="f9" fmla="val 464824"/>
              <a:gd name="f10" fmla="val 5222490"/>
              <a:gd name="f11" fmla="val 464289"/>
              <a:gd name="f12" fmla="val 5216768"/>
              <a:gd name="f13" fmla="val 463394"/>
              <a:gd name="f14" fmla="val 464646"/>
              <a:gd name="f15" fmla="val 4945201"/>
              <a:gd name="f16" fmla="val 140449"/>
              <a:gd name="f17" fmla="val 2240811"/>
              <a:gd name="f18" fmla="val 232913"/>
              <a:gd name="f19" fmla="val 2052782"/>
              <a:gd name="f20" fmla="val 277693"/>
              <a:gd name="f21" fmla="val 1968290"/>
              <a:gd name="f22" fmla="val 325201"/>
              <a:gd name="f23" fmla="val 1885054"/>
              <a:gd name="f24" fmla="val 375714"/>
              <a:gd name="f25" fmla="val 1803205"/>
              <a:gd name="f26" fmla="val 667528"/>
              <a:gd name="f27" fmla="val 1329721"/>
              <a:gd name="f28" fmla="val 1039629"/>
              <a:gd name="f29" fmla="val 935091"/>
              <a:gd name="f30" fmla="val 1512756"/>
              <a:gd name="f31" fmla="val 638448"/>
              <a:gd name="f32" fmla="val 1939392"/>
              <a:gd name="f33" fmla="val 370950"/>
              <a:gd name="f34" fmla="val 2405724"/>
              <a:gd name="f35" fmla="val 210560"/>
              <a:gd name="f36" fmla="val 2902095"/>
              <a:gd name="f37" fmla="val 120440"/>
              <a:gd name="f38" fmla="val 2884054"/>
              <a:gd name="f39" fmla="val 118134"/>
              <a:gd name="f40" fmla="val 2865727"/>
              <a:gd name="f41" fmla="val 119904"/>
              <a:gd name="f42" fmla="val 2848453"/>
              <a:gd name="f43" fmla="val 125626"/>
              <a:gd name="f44" fmla="val 2498704"/>
              <a:gd name="f45" fmla="val 175943"/>
              <a:gd name="f46" fmla="val 2158217"/>
              <a:gd name="f47" fmla="val 277201"/>
              <a:gd name="f48" fmla="val 1837830"/>
              <a:gd name="f49" fmla="val 426203"/>
              <a:gd name="f50" fmla="val 1147094"/>
              <a:gd name="f51" fmla="val 744660"/>
              <a:gd name="f52" fmla="val 593502"/>
              <a:gd name="f53" fmla="val 1217071"/>
              <a:gd name="f54" fmla="val 214608"/>
              <a:gd name="f55" fmla="val 1882239"/>
              <a:gd name="f56" fmla="val 169441"/>
              <a:gd name="f57" fmla="val 1960776"/>
              <a:gd name="f58" fmla="val 128308"/>
              <a:gd name="f59" fmla="val 2041369"/>
              <a:gd name="f60" fmla="val 91317"/>
              <a:gd name="f61" fmla="val 2123701"/>
              <a:gd name="f62" fmla="val 64092"/>
              <a:gd name="f63" fmla="val 2193361"/>
              <a:gd name="f64" fmla="val 2153533"/>
              <a:gd name="f65" fmla="val 42834"/>
              <a:gd name="f66" fmla="val 2047277"/>
              <a:gd name="f67" fmla="val 241792"/>
              <a:gd name="f68" fmla="val 1615775"/>
              <a:gd name="f69" fmla="val 541268"/>
              <a:gd name="f70" fmla="val 1241591"/>
              <a:gd name="f71" fmla="val 923582"/>
              <a:gd name="f72" fmla="val 915600"/>
              <a:gd name="f73" fmla="val 1435331"/>
              <a:gd name="f74" fmla="val 478415"/>
              <a:gd name="f75" fmla="val 2028081"/>
              <a:gd name="f76" fmla="val 205375"/>
              <a:gd name="f77" fmla="val 2686989"/>
              <a:gd name="f78" fmla="val 73950"/>
              <a:gd name="f79" fmla="val 2810367"/>
              <a:gd name="f80" fmla="val 49274"/>
              <a:gd name="f81" fmla="val 2934818"/>
              <a:gd name="f82" fmla="val 32466"/>
              <a:gd name="f83" fmla="val 3059983"/>
              <a:gd name="f84" fmla="val 20308"/>
              <a:gd name="f85" fmla="val 3185149"/>
              <a:gd name="f86" fmla="val 8148"/>
              <a:gd name="f87" fmla="val 3308706"/>
              <a:gd name="f88" fmla="val 2963"/>
              <a:gd name="f89" fmla="val 3454435"/>
              <a:gd name="f90" fmla="val 1176"/>
              <a:gd name="f91" fmla="val 3599805"/>
              <a:gd name="f92" fmla="+- 0 0 5977"/>
              <a:gd name="f93" fmla="val 3761985"/>
              <a:gd name="f94" fmla="val 20665"/>
              <a:gd name="f95" fmla="val 3923806"/>
              <a:gd name="f96" fmla="val 49990"/>
              <a:gd name="f97" fmla="val 4409449"/>
              <a:gd name="f98" fmla="val 137964"/>
              <a:gd name="f99" fmla="val 4886867"/>
              <a:gd name="f100" fmla="val 257228"/>
              <a:gd name="f101" fmla="val 5350874"/>
              <a:gd name="f102" fmla="val 426917"/>
              <a:gd name="f103" fmla="val 5797001"/>
              <a:gd name="f104" fmla="val 589991"/>
              <a:gd name="f105" fmla="val 6223101"/>
              <a:gd name="f106" fmla="val 792223"/>
              <a:gd name="f107" fmla="val 6607360"/>
              <a:gd name="f108" fmla="val 1075097"/>
              <a:gd name="f109" fmla="val 6794438"/>
              <a:gd name="f110" fmla="val 1212779"/>
              <a:gd name="f111" fmla="val 6965102"/>
              <a:gd name="f112" fmla="val 1365689"/>
              <a:gd name="f113" fmla="val 7110534"/>
              <a:gd name="f114" fmla="val 1541421"/>
              <a:gd name="f115" fmla="val 1630542"/>
              <a:gd name="f116" fmla="val 7136295"/>
              <a:gd name="f117" fmla="val 1700600"/>
              <a:gd name="f118" fmla="val 7131140"/>
              <a:gd name="f119" fmla="val 1693045"/>
              <a:gd name="f120" fmla="val 6977874"/>
              <a:gd name="f121" fmla="val 1483026"/>
              <a:gd name="f122" fmla="val 6788448"/>
              <a:gd name="f123" fmla="val 1305671"/>
              <a:gd name="f124" fmla="val 6577499"/>
              <a:gd name="f125" fmla="val 1148230"/>
              <a:gd name="f126" fmla="val 6245452"/>
              <a:gd name="f127" fmla="val 900401"/>
              <a:gd name="f128" fmla="val 5878538"/>
              <a:gd name="f129" fmla="val 716408"/>
              <a:gd name="f130" fmla="val 5494816"/>
              <a:gd name="f131" fmla="val 563527"/>
              <a:gd name="f132" fmla="val 5452491"/>
              <a:gd name="f133" fmla="val 546487"/>
              <a:gd name="f134" fmla="val 5409881"/>
              <a:gd name="f135" fmla="val 530036"/>
              <a:gd name="f136" fmla="val 5366967"/>
              <a:gd name="f137" fmla="val 514176"/>
              <a:gd name="f138" fmla="val 5326377"/>
              <a:gd name="f139" fmla="val 499156"/>
              <a:gd name="f140" fmla="val 5285430"/>
              <a:gd name="f141" fmla="val 485210"/>
              <a:gd name="f142" fmla="val 5244661"/>
              <a:gd name="f143" fmla="val 470725"/>
              <a:gd name="f144" fmla="val 5471517"/>
              <a:gd name="f145" fmla="val 572127"/>
              <a:gd name="f146" fmla="val 5691970"/>
              <a:gd name="f147" fmla="val 687263"/>
              <a:gd name="f148" fmla="val 5904822"/>
              <a:gd name="f149" fmla="val 815468"/>
              <a:gd name="f150" fmla="val 6336645"/>
              <a:gd name="f151" fmla="val 1080104"/>
              <a:gd name="f152" fmla="val 6718758"/>
              <a:gd name="f153" fmla="val 1400351"/>
              <a:gd name="f154" fmla="val 7015222"/>
              <a:gd name="f155" fmla="val 1815185"/>
              <a:gd name="f156" fmla="val 7040454"/>
              <a:gd name="f157" fmla="val 1854830"/>
              <a:gd name="f158" fmla="+- 0 0 -90"/>
              <a:gd name="f159" fmla="*/ f3 1 7179830"/>
              <a:gd name="f160" fmla="*/ f4 1 5226565"/>
              <a:gd name="f161" fmla="+- f7 0 f5"/>
              <a:gd name="f162" fmla="+- f6 0 f5"/>
              <a:gd name="f163" fmla="*/ f158 f0 1"/>
              <a:gd name="f164" fmla="*/ f162 1 7179830"/>
              <a:gd name="f165" fmla="*/ f161 1 5226565"/>
              <a:gd name="f166" fmla="*/ 5217841 f162 1"/>
              <a:gd name="f167" fmla="*/ 464824 f161 1"/>
              <a:gd name="f168" fmla="*/ 5222490 f162 1"/>
              <a:gd name="f169" fmla="*/ 464289 f161 1"/>
              <a:gd name="f170" fmla="*/ 5216768 f162 1"/>
              <a:gd name="f171" fmla="*/ 463394 f161 1"/>
              <a:gd name="f172" fmla="*/ 4945201 f162 1"/>
              <a:gd name="f173" fmla="*/ 5226565 f161 1"/>
              <a:gd name="f174" fmla="*/ 140449 f162 1"/>
              <a:gd name="f175" fmla="*/ 2240811 f161 1"/>
              <a:gd name="f176" fmla="*/ 232913 f162 1"/>
              <a:gd name="f177" fmla="*/ 2052782 f161 1"/>
              <a:gd name="f178" fmla="*/ 375714 f162 1"/>
              <a:gd name="f179" fmla="*/ 1803205 f161 1"/>
              <a:gd name="f180" fmla="*/ 1512756 f162 1"/>
              <a:gd name="f181" fmla="*/ 638448 f161 1"/>
              <a:gd name="f182" fmla="*/ 2902095 f162 1"/>
              <a:gd name="f183" fmla="*/ 120440 f161 1"/>
              <a:gd name="f184" fmla="*/ 2848453 f162 1"/>
              <a:gd name="f185" fmla="*/ 125626 f161 1"/>
              <a:gd name="f186" fmla="*/ 1837830 f162 1"/>
              <a:gd name="f187" fmla="*/ 426203 f161 1"/>
              <a:gd name="f188" fmla="*/ 214608 f162 1"/>
              <a:gd name="f189" fmla="*/ 1882239 f161 1"/>
              <a:gd name="f190" fmla="*/ 91317 f162 1"/>
              <a:gd name="f191" fmla="*/ 2123701 f161 1"/>
              <a:gd name="f192" fmla="*/ 64092 f162 1"/>
              <a:gd name="f193" fmla="*/ 2193361 f161 1"/>
              <a:gd name="f194" fmla="*/ 0 f162 1"/>
              <a:gd name="f195" fmla="*/ 2153533 f161 1"/>
              <a:gd name="f196" fmla="*/ 42834 f162 1"/>
              <a:gd name="f197" fmla="*/ 2047277 f161 1"/>
              <a:gd name="f198" fmla="*/ 923582 f162 1"/>
              <a:gd name="f199" fmla="*/ 915600 f161 1"/>
              <a:gd name="f200" fmla="*/ 2686989 f162 1"/>
              <a:gd name="f201" fmla="*/ 73950 f161 1"/>
              <a:gd name="f202" fmla="*/ 3059983 f162 1"/>
              <a:gd name="f203" fmla="*/ 20308 f161 1"/>
              <a:gd name="f204" fmla="*/ 3454435 f162 1"/>
              <a:gd name="f205" fmla="*/ 1176 f161 1"/>
              <a:gd name="f206" fmla="*/ 3923806 f162 1"/>
              <a:gd name="f207" fmla="*/ 49990 f161 1"/>
              <a:gd name="f208" fmla="*/ 5350874 f162 1"/>
              <a:gd name="f209" fmla="*/ 426917 f161 1"/>
              <a:gd name="f210" fmla="*/ 6607360 f162 1"/>
              <a:gd name="f211" fmla="*/ 1075097 f161 1"/>
              <a:gd name="f212" fmla="*/ 7110534 f162 1"/>
              <a:gd name="f213" fmla="*/ 1541421 f161 1"/>
              <a:gd name="f214" fmla="*/ 7179830 f162 1"/>
              <a:gd name="f215" fmla="*/ 1630542 f161 1"/>
              <a:gd name="f216" fmla="*/ 7136295 f162 1"/>
              <a:gd name="f217" fmla="*/ 1700600 f161 1"/>
              <a:gd name="f218" fmla="*/ 7131140 f162 1"/>
              <a:gd name="f219" fmla="*/ 1693045 f161 1"/>
              <a:gd name="f220" fmla="*/ 6577499 f162 1"/>
              <a:gd name="f221" fmla="*/ 1148230 f161 1"/>
              <a:gd name="f222" fmla="*/ 5494816 f162 1"/>
              <a:gd name="f223" fmla="*/ 563527 f161 1"/>
              <a:gd name="f224" fmla="*/ 5366967 f162 1"/>
              <a:gd name="f225" fmla="*/ 514176 f161 1"/>
              <a:gd name="f226" fmla="*/ 5244661 f162 1"/>
              <a:gd name="f227" fmla="*/ 470725 f161 1"/>
              <a:gd name="f228" fmla="*/ 5904822 f162 1"/>
              <a:gd name="f229" fmla="*/ 815468 f161 1"/>
              <a:gd name="f230" fmla="*/ 7015222 f162 1"/>
              <a:gd name="f231" fmla="*/ 1815185 f161 1"/>
              <a:gd name="f232" fmla="*/ 7040454 f162 1"/>
              <a:gd name="f233" fmla="*/ 1854830 f161 1"/>
              <a:gd name="f234" fmla="*/ f163 1 f2"/>
              <a:gd name="f235" fmla="*/ f166 1 7179830"/>
              <a:gd name="f236" fmla="*/ f167 1 5226565"/>
              <a:gd name="f237" fmla="*/ f168 1 7179830"/>
              <a:gd name="f238" fmla="*/ f169 1 5226565"/>
              <a:gd name="f239" fmla="*/ f170 1 7179830"/>
              <a:gd name="f240" fmla="*/ f171 1 5226565"/>
              <a:gd name="f241" fmla="*/ f172 1 7179830"/>
              <a:gd name="f242" fmla="*/ f173 1 5226565"/>
              <a:gd name="f243" fmla="*/ f174 1 7179830"/>
              <a:gd name="f244" fmla="*/ f175 1 5226565"/>
              <a:gd name="f245" fmla="*/ f176 1 7179830"/>
              <a:gd name="f246" fmla="*/ f177 1 5226565"/>
              <a:gd name="f247" fmla="*/ f178 1 7179830"/>
              <a:gd name="f248" fmla="*/ f179 1 5226565"/>
              <a:gd name="f249" fmla="*/ f180 1 7179830"/>
              <a:gd name="f250" fmla="*/ f181 1 5226565"/>
              <a:gd name="f251" fmla="*/ f182 1 7179830"/>
              <a:gd name="f252" fmla="*/ f183 1 5226565"/>
              <a:gd name="f253" fmla="*/ f184 1 7179830"/>
              <a:gd name="f254" fmla="*/ f185 1 5226565"/>
              <a:gd name="f255" fmla="*/ f186 1 7179830"/>
              <a:gd name="f256" fmla="*/ f187 1 5226565"/>
              <a:gd name="f257" fmla="*/ f188 1 7179830"/>
              <a:gd name="f258" fmla="*/ f189 1 5226565"/>
              <a:gd name="f259" fmla="*/ f190 1 7179830"/>
              <a:gd name="f260" fmla="*/ f191 1 5226565"/>
              <a:gd name="f261" fmla="*/ f192 1 7179830"/>
              <a:gd name="f262" fmla="*/ f193 1 5226565"/>
              <a:gd name="f263" fmla="*/ f194 1 7179830"/>
              <a:gd name="f264" fmla="*/ f195 1 5226565"/>
              <a:gd name="f265" fmla="*/ f196 1 7179830"/>
              <a:gd name="f266" fmla="*/ f197 1 5226565"/>
              <a:gd name="f267" fmla="*/ f198 1 7179830"/>
              <a:gd name="f268" fmla="*/ f199 1 5226565"/>
              <a:gd name="f269" fmla="*/ f200 1 7179830"/>
              <a:gd name="f270" fmla="*/ f201 1 5226565"/>
              <a:gd name="f271" fmla="*/ f202 1 7179830"/>
              <a:gd name="f272" fmla="*/ f203 1 5226565"/>
              <a:gd name="f273" fmla="*/ f204 1 7179830"/>
              <a:gd name="f274" fmla="*/ f205 1 5226565"/>
              <a:gd name="f275" fmla="*/ f206 1 7179830"/>
              <a:gd name="f276" fmla="*/ f207 1 5226565"/>
              <a:gd name="f277" fmla="*/ f208 1 7179830"/>
              <a:gd name="f278" fmla="*/ f209 1 5226565"/>
              <a:gd name="f279" fmla="*/ f210 1 7179830"/>
              <a:gd name="f280" fmla="*/ f211 1 5226565"/>
              <a:gd name="f281" fmla="*/ f212 1 7179830"/>
              <a:gd name="f282" fmla="*/ f213 1 5226565"/>
              <a:gd name="f283" fmla="*/ f214 1 7179830"/>
              <a:gd name="f284" fmla="*/ f215 1 5226565"/>
              <a:gd name="f285" fmla="*/ f216 1 7179830"/>
              <a:gd name="f286" fmla="*/ f217 1 5226565"/>
              <a:gd name="f287" fmla="*/ f218 1 7179830"/>
              <a:gd name="f288" fmla="*/ f219 1 5226565"/>
              <a:gd name="f289" fmla="*/ f220 1 7179830"/>
              <a:gd name="f290" fmla="*/ f221 1 5226565"/>
              <a:gd name="f291" fmla="*/ f222 1 7179830"/>
              <a:gd name="f292" fmla="*/ f223 1 5226565"/>
              <a:gd name="f293" fmla="*/ f224 1 7179830"/>
              <a:gd name="f294" fmla="*/ f225 1 5226565"/>
              <a:gd name="f295" fmla="*/ f226 1 7179830"/>
              <a:gd name="f296" fmla="*/ f227 1 5226565"/>
              <a:gd name="f297" fmla="*/ f228 1 7179830"/>
              <a:gd name="f298" fmla="*/ f229 1 5226565"/>
              <a:gd name="f299" fmla="*/ f230 1 7179830"/>
              <a:gd name="f300" fmla="*/ f231 1 5226565"/>
              <a:gd name="f301" fmla="*/ f232 1 7179830"/>
              <a:gd name="f302" fmla="*/ f233 1 5226565"/>
              <a:gd name="f303" fmla="*/ f5 1 f164"/>
              <a:gd name="f304" fmla="*/ f6 1 f164"/>
              <a:gd name="f305" fmla="*/ f5 1 f165"/>
              <a:gd name="f306" fmla="*/ f7 1 f165"/>
              <a:gd name="f307" fmla="+- f234 0 f1"/>
              <a:gd name="f308" fmla="*/ f235 1 f164"/>
              <a:gd name="f309" fmla="*/ f236 1 f165"/>
              <a:gd name="f310" fmla="*/ f237 1 f164"/>
              <a:gd name="f311" fmla="*/ f238 1 f165"/>
              <a:gd name="f312" fmla="*/ f239 1 f164"/>
              <a:gd name="f313" fmla="*/ f240 1 f165"/>
              <a:gd name="f314" fmla="*/ f241 1 f164"/>
              <a:gd name="f315" fmla="*/ f242 1 f165"/>
              <a:gd name="f316" fmla="*/ f243 1 f164"/>
              <a:gd name="f317" fmla="*/ f244 1 f165"/>
              <a:gd name="f318" fmla="*/ f245 1 f164"/>
              <a:gd name="f319" fmla="*/ f246 1 f165"/>
              <a:gd name="f320" fmla="*/ f247 1 f164"/>
              <a:gd name="f321" fmla="*/ f248 1 f165"/>
              <a:gd name="f322" fmla="*/ f249 1 f164"/>
              <a:gd name="f323" fmla="*/ f250 1 f165"/>
              <a:gd name="f324" fmla="*/ f251 1 f164"/>
              <a:gd name="f325" fmla="*/ f252 1 f165"/>
              <a:gd name="f326" fmla="*/ f253 1 f164"/>
              <a:gd name="f327" fmla="*/ f254 1 f165"/>
              <a:gd name="f328" fmla="*/ f255 1 f164"/>
              <a:gd name="f329" fmla="*/ f256 1 f165"/>
              <a:gd name="f330" fmla="*/ f257 1 f164"/>
              <a:gd name="f331" fmla="*/ f258 1 f165"/>
              <a:gd name="f332" fmla="*/ f259 1 f164"/>
              <a:gd name="f333" fmla="*/ f260 1 f165"/>
              <a:gd name="f334" fmla="*/ f261 1 f164"/>
              <a:gd name="f335" fmla="*/ f262 1 f165"/>
              <a:gd name="f336" fmla="*/ f263 1 f164"/>
              <a:gd name="f337" fmla="*/ f264 1 f165"/>
              <a:gd name="f338" fmla="*/ f265 1 f164"/>
              <a:gd name="f339" fmla="*/ f266 1 f165"/>
              <a:gd name="f340" fmla="*/ f267 1 f164"/>
              <a:gd name="f341" fmla="*/ f268 1 f165"/>
              <a:gd name="f342" fmla="*/ f269 1 f164"/>
              <a:gd name="f343" fmla="*/ f270 1 f165"/>
              <a:gd name="f344" fmla="*/ f271 1 f164"/>
              <a:gd name="f345" fmla="*/ f272 1 f165"/>
              <a:gd name="f346" fmla="*/ f273 1 f164"/>
              <a:gd name="f347" fmla="*/ f274 1 f165"/>
              <a:gd name="f348" fmla="*/ f275 1 f164"/>
              <a:gd name="f349" fmla="*/ f276 1 f165"/>
              <a:gd name="f350" fmla="*/ f277 1 f164"/>
              <a:gd name="f351" fmla="*/ f278 1 f165"/>
              <a:gd name="f352" fmla="*/ f279 1 f164"/>
              <a:gd name="f353" fmla="*/ f280 1 f165"/>
              <a:gd name="f354" fmla="*/ f281 1 f164"/>
              <a:gd name="f355" fmla="*/ f282 1 f165"/>
              <a:gd name="f356" fmla="*/ f283 1 f164"/>
              <a:gd name="f357" fmla="*/ f284 1 f165"/>
              <a:gd name="f358" fmla="*/ f285 1 f164"/>
              <a:gd name="f359" fmla="*/ f286 1 f165"/>
              <a:gd name="f360" fmla="*/ f287 1 f164"/>
              <a:gd name="f361" fmla="*/ f288 1 f165"/>
              <a:gd name="f362" fmla="*/ f289 1 f164"/>
              <a:gd name="f363" fmla="*/ f290 1 f165"/>
              <a:gd name="f364" fmla="*/ f291 1 f164"/>
              <a:gd name="f365" fmla="*/ f292 1 f165"/>
              <a:gd name="f366" fmla="*/ f293 1 f164"/>
              <a:gd name="f367" fmla="*/ f294 1 f165"/>
              <a:gd name="f368" fmla="*/ f295 1 f164"/>
              <a:gd name="f369" fmla="*/ f296 1 f165"/>
              <a:gd name="f370" fmla="*/ f297 1 f164"/>
              <a:gd name="f371" fmla="*/ f298 1 f165"/>
              <a:gd name="f372" fmla="*/ f299 1 f164"/>
              <a:gd name="f373" fmla="*/ f300 1 f165"/>
              <a:gd name="f374" fmla="*/ f301 1 f164"/>
              <a:gd name="f375" fmla="*/ f302 1 f165"/>
              <a:gd name="f376" fmla="*/ f303 f159 1"/>
              <a:gd name="f377" fmla="*/ f304 f159 1"/>
              <a:gd name="f378" fmla="*/ f306 f160 1"/>
              <a:gd name="f379" fmla="*/ f305 f160 1"/>
              <a:gd name="f380" fmla="*/ f308 f159 1"/>
              <a:gd name="f381" fmla="*/ f309 f160 1"/>
              <a:gd name="f382" fmla="*/ f310 f159 1"/>
              <a:gd name="f383" fmla="*/ f311 f160 1"/>
              <a:gd name="f384" fmla="*/ f312 f159 1"/>
              <a:gd name="f385" fmla="*/ f313 f160 1"/>
              <a:gd name="f386" fmla="*/ f314 f159 1"/>
              <a:gd name="f387" fmla="*/ f315 f160 1"/>
              <a:gd name="f388" fmla="*/ f316 f159 1"/>
              <a:gd name="f389" fmla="*/ f317 f160 1"/>
              <a:gd name="f390" fmla="*/ f318 f159 1"/>
              <a:gd name="f391" fmla="*/ f319 f160 1"/>
              <a:gd name="f392" fmla="*/ f320 f159 1"/>
              <a:gd name="f393" fmla="*/ f321 f160 1"/>
              <a:gd name="f394" fmla="*/ f322 f159 1"/>
              <a:gd name="f395" fmla="*/ f323 f160 1"/>
              <a:gd name="f396" fmla="*/ f324 f159 1"/>
              <a:gd name="f397" fmla="*/ f325 f160 1"/>
              <a:gd name="f398" fmla="*/ f326 f159 1"/>
              <a:gd name="f399" fmla="*/ f327 f160 1"/>
              <a:gd name="f400" fmla="*/ f328 f159 1"/>
              <a:gd name="f401" fmla="*/ f329 f160 1"/>
              <a:gd name="f402" fmla="*/ f330 f159 1"/>
              <a:gd name="f403" fmla="*/ f331 f160 1"/>
              <a:gd name="f404" fmla="*/ f332 f159 1"/>
              <a:gd name="f405" fmla="*/ f333 f160 1"/>
              <a:gd name="f406" fmla="*/ f334 f159 1"/>
              <a:gd name="f407" fmla="*/ f335 f160 1"/>
              <a:gd name="f408" fmla="*/ f336 f159 1"/>
              <a:gd name="f409" fmla="*/ f337 f160 1"/>
              <a:gd name="f410" fmla="*/ f338 f159 1"/>
              <a:gd name="f411" fmla="*/ f339 f160 1"/>
              <a:gd name="f412" fmla="*/ f340 f159 1"/>
              <a:gd name="f413" fmla="*/ f341 f160 1"/>
              <a:gd name="f414" fmla="*/ f342 f159 1"/>
              <a:gd name="f415" fmla="*/ f343 f160 1"/>
              <a:gd name="f416" fmla="*/ f344 f159 1"/>
              <a:gd name="f417" fmla="*/ f345 f160 1"/>
              <a:gd name="f418" fmla="*/ f346 f159 1"/>
              <a:gd name="f419" fmla="*/ f347 f160 1"/>
              <a:gd name="f420" fmla="*/ f348 f159 1"/>
              <a:gd name="f421" fmla="*/ f349 f160 1"/>
              <a:gd name="f422" fmla="*/ f350 f159 1"/>
              <a:gd name="f423" fmla="*/ f351 f160 1"/>
              <a:gd name="f424" fmla="*/ f352 f159 1"/>
              <a:gd name="f425" fmla="*/ f353 f160 1"/>
              <a:gd name="f426" fmla="*/ f354 f159 1"/>
              <a:gd name="f427" fmla="*/ f355 f160 1"/>
              <a:gd name="f428" fmla="*/ f356 f159 1"/>
              <a:gd name="f429" fmla="*/ f357 f160 1"/>
              <a:gd name="f430" fmla="*/ f358 f159 1"/>
              <a:gd name="f431" fmla="*/ f359 f160 1"/>
              <a:gd name="f432" fmla="*/ f360 f159 1"/>
              <a:gd name="f433" fmla="*/ f361 f160 1"/>
              <a:gd name="f434" fmla="*/ f362 f159 1"/>
              <a:gd name="f435" fmla="*/ f363 f160 1"/>
              <a:gd name="f436" fmla="*/ f364 f159 1"/>
              <a:gd name="f437" fmla="*/ f365 f160 1"/>
              <a:gd name="f438" fmla="*/ f366 f159 1"/>
              <a:gd name="f439" fmla="*/ f367 f160 1"/>
              <a:gd name="f440" fmla="*/ f368 f159 1"/>
              <a:gd name="f441" fmla="*/ f369 f160 1"/>
              <a:gd name="f442" fmla="*/ f370 f159 1"/>
              <a:gd name="f443" fmla="*/ f371 f160 1"/>
              <a:gd name="f444" fmla="*/ f372 f159 1"/>
              <a:gd name="f445" fmla="*/ f373 f160 1"/>
              <a:gd name="f446" fmla="*/ f374 f159 1"/>
              <a:gd name="f447" fmla="*/ f375 f160 1"/>
            </a:gdLst>
            <a:ahLst/>
            <a:cxnLst>
              <a:cxn ang="3cd4">
                <a:pos x="hc" y="t"/>
              </a:cxn>
              <a:cxn ang="0">
                <a:pos x="r" y="vc"/>
              </a:cxn>
              <a:cxn ang="cd4">
                <a:pos x="hc" y="b"/>
              </a:cxn>
              <a:cxn ang="cd2">
                <a:pos x="l" y="vc"/>
              </a:cxn>
              <a:cxn ang="f307">
                <a:pos x="f380" y="f381"/>
              </a:cxn>
              <a:cxn ang="f307">
                <a:pos x="f382" y="f383"/>
              </a:cxn>
              <a:cxn ang="f307">
                <a:pos x="f384" y="f385"/>
              </a:cxn>
              <a:cxn ang="f307">
                <a:pos x="f380" y="f381"/>
              </a:cxn>
              <a:cxn ang="f307">
                <a:pos x="f386" y="f387"/>
              </a:cxn>
              <a:cxn ang="f307">
                <a:pos x="f388" y="f389"/>
              </a:cxn>
              <a:cxn ang="f307">
                <a:pos x="f390" y="f391"/>
              </a:cxn>
              <a:cxn ang="f307">
                <a:pos x="f392" y="f393"/>
              </a:cxn>
              <a:cxn ang="f307">
                <a:pos x="f394" y="f395"/>
              </a:cxn>
              <a:cxn ang="f307">
                <a:pos x="f396" y="f397"/>
              </a:cxn>
              <a:cxn ang="f307">
                <a:pos x="f398" y="f399"/>
              </a:cxn>
              <a:cxn ang="f307">
                <a:pos x="f400" y="f401"/>
              </a:cxn>
              <a:cxn ang="f307">
                <a:pos x="f402" y="f403"/>
              </a:cxn>
              <a:cxn ang="f307">
                <a:pos x="f404" y="f405"/>
              </a:cxn>
              <a:cxn ang="f307">
                <a:pos x="f406" y="f407"/>
              </a:cxn>
              <a:cxn ang="f307">
                <a:pos x="f408" y="f409"/>
              </a:cxn>
              <a:cxn ang="f307">
                <a:pos x="f410" y="f411"/>
              </a:cxn>
              <a:cxn ang="f307">
                <a:pos x="f412" y="f413"/>
              </a:cxn>
              <a:cxn ang="f307">
                <a:pos x="f414" y="f415"/>
              </a:cxn>
              <a:cxn ang="f307">
                <a:pos x="f416" y="f417"/>
              </a:cxn>
              <a:cxn ang="f307">
                <a:pos x="f418" y="f419"/>
              </a:cxn>
              <a:cxn ang="f307">
                <a:pos x="f420" y="f421"/>
              </a:cxn>
              <a:cxn ang="f307">
                <a:pos x="f422" y="f423"/>
              </a:cxn>
              <a:cxn ang="f307">
                <a:pos x="f424" y="f425"/>
              </a:cxn>
              <a:cxn ang="f307">
                <a:pos x="f426" y="f427"/>
              </a:cxn>
              <a:cxn ang="f307">
                <a:pos x="f428" y="f429"/>
              </a:cxn>
              <a:cxn ang="f307">
                <a:pos x="f430" y="f431"/>
              </a:cxn>
              <a:cxn ang="f307">
                <a:pos x="f432" y="f433"/>
              </a:cxn>
              <a:cxn ang="f307">
                <a:pos x="f434" y="f435"/>
              </a:cxn>
              <a:cxn ang="f307">
                <a:pos x="f436" y="f437"/>
              </a:cxn>
              <a:cxn ang="f307">
                <a:pos x="f438" y="f439"/>
              </a:cxn>
              <a:cxn ang="f307">
                <a:pos x="f440" y="f441"/>
              </a:cxn>
              <a:cxn ang="f307">
                <a:pos x="f442" y="f443"/>
              </a:cxn>
              <a:cxn ang="f307">
                <a:pos x="f444" y="f445"/>
              </a:cxn>
              <a:cxn ang="f307">
                <a:pos x="f446" y="f447"/>
              </a:cxn>
            </a:cxnLst>
            <a:rect l="f376" t="f379" r="f377" b="f378"/>
            <a:pathLst>
              <a:path w="7179830" h="5226565">
                <a:moveTo>
                  <a:pt x="f8" y="f9"/>
                </a:moveTo>
                <a:lnTo>
                  <a:pt x="f10" y="f11"/>
                </a:lnTo>
                <a:lnTo>
                  <a:pt x="f12" y="f13"/>
                </a:lnTo>
                <a:cubicBezTo>
                  <a:pt x="f12" y="f13"/>
                  <a:pt x="f12" y="f14"/>
                  <a:pt x="f8" y="f9"/>
                </a:cubicBezTo>
                <a:close/>
                <a:moveTo>
                  <a:pt x="f15" y="f7"/>
                </a:moveTo>
                <a:lnTo>
                  <a:pt x="f16" y="f17"/>
                </a:lnTo>
                <a:lnTo>
                  <a:pt x="f18" y="f19"/>
                </a:ln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49"/>
                </a:cubicBezTo>
                <a:cubicBezTo>
                  <a:pt x="f50" y="f51"/>
                  <a:pt x="f52" y="f53"/>
                  <a:pt x="f54" y="f55"/>
                </a:cubicBezTo>
                <a:cubicBezTo>
                  <a:pt x="f56" y="f57"/>
                  <a:pt x="f58" y="f59"/>
                  <a:pt x="f60" y="f61"/>
                </a:cubicBezTo>
                <a:lnTo>
                  <a:pt x="f62" y="f63"/>
                </a:lnTo>
                <a:lnTo>
                  <a:pt x="f5" y="f64"/>
                </a:lnTo>
                <a:lnTo>
                  <a:pt x="f65" y="f66"/>
                </a:lnTo>
                <a:cubicBezTo>
                  <a:pt x="f67" y="f68"/>
                  <a:pt x="f69" y="f70"/>
                  <a:pt x="f71" y="f72"/>
                </a:cubicBezTo>
                <a:cubicBezTo>
                  <a:pt x="f73" y="f74"/>
                  <a:pt x="f75" y="f76"/>
                  <a:pt x="f77" y="f78"/>
                </a:cubicBezTo>
                <a:cubicBezTo>
                  <a:pt x="f79" y="f80"/>
                  <a:pt x="f81" y="f82"/>
                  <a:pt x="f83" y="f84"/>
                </a:cubicBezTo>
                <a:cubicBezTo>
                  <a:pt x="f85" y="f86"/>
                  <a:pt x="f87" y="f88"/>
                  <a:pt x="f89" y="f90"/>
                </a:cubicBezTo>
                <a:cubicBezTo>
                  <a:pt x="f91" y="f92"/>
                  <a:pt x="f93" y="f94"/>
                  <a:pt x="f95" y="f96"/>
                </a:cubicBezTo>
                <a:cubicBezTo>
                  <a:pt x="f97" y="f98"/>
                  <a:pt x="f99" y="f100"/>
                  <a:pt x="f101" y="f102"/>
                </a:cubicBezTo>
                <a:cubicBezTo>
                  <a:pt x="f103" y="f104"/>
                  <a:pt x="f105" y="f106"/>
                  <a:pt x="f107" y="f108"/>
                </a:cubicBezTo>
                <a:cubicBezTo>
                  <a:pt x="f109" y="f110"/>
                  <a:pt x="f111" y="f112"/>
                  <a:pt x="f113" y="f114"/>
                </a:cubicBezTo>
                <a:lnTo>
                  <a:pt x="f6" y="f115"/>
                </a:lnTo>
                <a:lnTo>
                  <a:pt x="f116" y="f117"/>
                </a:lnTo>
                <a:lnTo>
                  <a:pt x="f118" y="f119"/>
                </a:lnTo>
                <a:cubicBezTo>
                  <a:pt x="f120" y="f121"/>
                  <a:pt x="f122" y="f123"/>
                  <a:pt x="f124" y="f125"/>
                </a:cubicBezTo>
                <a:cubicBezTo>
                  <a:pt x="f126" y="f127"/>
                  <a:pt x="f128" y="f129"/>
                  <a:pt x="f130" y="f131"/>
                </a:cubicBezTo>
                <a:cubicBezTo>
                  <a:pt x="f132" y="f133"/>
                  <a:pt x="f134" y="f135"/>
                  <a:pt x="f136" y="f137"/>
                </a:cubicBezTo>
                <a:cubicBezTo>
                  <a:pt x="f138" y="f139"/>
                  <a:pt x="f140" y="f141"/>
                  <a:pt x="f142" y="f143"/>
                </a:cubicBezTo>
                <a:cubicBezTo>
                  <a:pt x="f144" y="f145"/>
                  <a:pt x="f146" y="f147"/>
                  <a:pt x="f148" y="f149"/>
                </a:cubicBezTo>
                <a:cubicBezTo>
                  <a:pt x="f150" y="f151"/>
                  <a:pt x="f152" y="f153"/>
                  <a:pt x="f154" y="f155"/>
                </a:cubicBezTo>
                <a:lnTo>
                  <a:pt x="f156" y="f157"/>
                </a:lnTo>
                <a:close/>
              </a:path>
            </a:pathLst>
          </a:custGeom>
          <a:solidFill>
            <a:srgbClr val="ED7D3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4" name="Titel 1">
            <a:extLst>
              <a:ext uri="{FF2B5EF4-FFF2-40B4-BE49-F238E27FC236}">
                <a16:creationId xmlns:a16="http://schemas.microsoft.com/office/drawing/2014/main" id="{723125E6-61E4-52E8-D821-7CCB86F62D1D}"/>
              </a:ext>
            </a:extLst>
          </p:cNvPr>
          <p:cNvSpPr txBox="1">
            <a:spLocks noGrp="1"/>
          </p:cNvSpPr>
          <p:nvPr>
            <p:ph type="title"/>
          </p:nvPr>
        </p:nvSpPr>
        <p:spPr>
          <a:xfrm>
            <a:off x="841248" y="673766"/>
            <a:ext cx="3644487" cy="2414491"/>
          </a:xfrm>
        </p:spPr>
        <p:txBody>
          <a:bodyPr anchor="t"/>
          <a:lstStyle/>
          <a:p>
            <a:pPr lvl="0"/>
            <a:r>
              <a:rPr lang="en-US" sz="4900">
                <a:solidFill>
                  <a:srgbClr val="FFFFFF"/>
                </a:solidFill>
              </a:rPr>
              <a:t>ISO/TS 22002 15 standard requirements</a:t>
            </a:r>
            <a:endParaRPr lang="en-US" sz="4500">
              <a:solidFill>
                <a:srgbClr val="FFFFFF"/>
              </a:solidFill>
            </a:endParaRPr>
          </a:p>
        </p:txBody>
      </p:sp>
      <p:pic>
        <p:nvPicPr>
          <p:cNvPr id="5" name="Picture 5">
            <a:extLst>
              <a:ext uri="{FF2B5EF4-FFF2-40B4-BE49-F238E27FC236}">
                <a16:creationId xmlns:a16="http://schemas.microsoft.com/office/drawing/2014/main" id="{85E69183-9B7F-6A01-8D0F-52B183897B0E}"/>
              </a:ext>
            </a:extLst>
          </p:cNvPr>
          <p:cNvPicPr>
            <a:picLocks noChangeAspect="1"/>
          </p:cNvPicPr>
          <p:nvPr/>
        </p:nvPicPr>
        <p:blipFill>
          <a:blip r:embed="rId2"/>
          <a:stretch>
            <a:fillRect/>
          </a:stretch>
        </p:blipFill>
        <p:spPr>
          <a:xfrm>
            <a:off x="11069305" y="-9"/>
            <a:ext cx="1122691" cy="584201"/>
          </a:xfrm>
          <a:prstGeom prst="rect">
            <a:avLst/>
          </a:prstGeom>
          <a:noFill/>
          <a:ln cap="flat">
            <a:noFill/>
          </a:ln>
        </p:spPr>
      </p:pic>
      <p:pic>
        <p:nvPicPr>
          <p:cNvPr id="6" name="Picture 17" descr="Logo&#10;&#10;Description automatically generated">
            <a:extLst>
              <a:ext uri="{FF2B5EF4-FFF2-40B4-BE49-F238E27FC236}">
                <a16:creationId xmlns:a16="http://schemas.microsoft.com/office/drawing/2014/main" id="{21448105-782B-82AE-B2F7-44F8C2E8C3F3}"/>
              </a:ext>
            </a:extLst>
          </p:cNvPr>
          <p:cNvPicPr>
            <a:picLocks noChangeAspect="1"/>
          </p:cNvPicPr>
          <p:nvPr/>
        </p:nvPicPr>
        <p:blipFill>
          <a:blip r:embed="rId3"/>
          <a:stretch>
            <a:fillRect/>
          </a:stretch>
        </p:blipFill>
        <p:spPr>
          <a:xfrm>
            <a:off x="11282050" y="6465768"/>
            <a:ext cx="909946" cy="390302"/>
          </a:xfrm>
          <a:prstGeom prst="rect">
            <a:avLst/>
          </a:prstGeom>
          <a:noFill/>
          <a:ln cap="flat">
            <a:noFill/>
          </a:ln>
        </p:spPr>
      </p:pic>
      <p:sp>
        <p:nvSpPr>
          <p:cNvPr id="7" name="Tijdelijke aanduiding voor inhoud 2">
            <a:extLst>
              <a:ext uri="{FF2B5EF4-FFF2-40B4-BE49-F238E27FC236}">
                <a16:creationId xmlns:a16="http://schemas.microsoft.com/office/drawing/2014/main" id="{9F871DB3-2342-401B-DF1A-620DAB206D1E}"/>
              </a:ext>
            </a:extLst>
          </p:cNvPr>
          <p:cNvSpPr txBox="1"/>
          <p:nvPr/>
        </p:nvSpPr>
        <p:spPr>
          <a:xfrm>
            <a:off x="6027295" y="2263441"/>
            <a:ext cx="5254755" cy="5294650"/>
          </a:xfrm>
          <a:prstGeom prst="rect">
            <a:avLst/>
          </a:prstGeom>
          <a:noFill/>
          <a:ln cap="flat">
            <a:noFill/>
          </a:ln>
        </p:spPr>
        <p:txBody>
          <a:bodyPr vert="horz" wrap="square" lIns="91440" tIns="45720" rIns="91440" bIns="45720" anchor="t" anchorCtr="0" compatLnSpc="1">
            <a:normAutofit/>
          </a:bodyPr>
          <a:lstStyle/>
          <a:p>
            <a:pPr marL="228600" marR="0" lvl="0" indent="-228600" algn="l" defTabSz="914400" rtl="0" fontAlgn="auto" hangingPunct="1">
              <a:lnSpc>
                <a:spcPct val="90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en-US" sz="2200" b="0" i="0" u="none" strike="noStrike" kern="1200" cap="none" spc="0" baseline="0">
                <a:solidFill>
                  <a:srgbClr val="000000"/>
                </a:solidFill>
                <a:uFillTx/>
                <a:latin typeface="Calibri"/>
              </a:rPr>
              <a:t>4   Construction and layout of buildings</a:t>
            </a:r>
          </a:p>
          <a:p>
            <a:pPr marL="228600" marR="0" lvl="0" indent="-228600" algn="l" defTabSz="914400" rtl="0" fontAlgn="auto" hangingPunct="1">
              <a:lnSpc>
                <a:spcPct val="90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en-US" sz="2200" b="0" i="0" u="none" strike="noStrike" kern="1200" cap="none" spc="0" baseline="0">
                <a:solidFill>
                  <a:srgbClr val="000000"/>
                </a:solidFill>
                <a:uFillTx/>
                <a:latin typeface="Calibri"/>
              </a:rPr>
              <a:t>5   Layout of premises and workspace</a:t>
            </a:r>
          </a:p>
          <a:p>
            <a:pPr marL="228600" marR="0" lvl="0" indent="-228600" algn="l" defTabSz="914400" rtl="0" fontAlgn="auto" hangingPunct="1">
              <a:lnSpc>
                <a:spcPct val="90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en-US" sz="2200" b="0" i="0" u="none" strike="noStrike" kern="1200" cap="none" spc="0" baseline="0">
                <a:solidFill>
                  <a:srgbClr val="000000"/>
                </a:solidFill>
                <a:uFillTx/>
                <a:latin typeface="Calibri"/>
              </a:rPr>
              <a:t>6   Utilities – air, water, energy</a:t>
            </a:r>
          </a:p>
          <a:p>
            <a:pPr marL="228600" marR="0" lvl="0" indent="-228600" algn="l" defTabSz="914400" rtl="0" fontAlgn="auto" hangingPunct="1">
              <a:lnSpc>
                <a:spcPct val="90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en-US" sz="2200" b="0" i="0" u="none" strike="noStrike" kern="1200" cap="none" spc="0" baseline="0">
                <a:solidFill>
                  <a:srgbClr val="000000"/>
                </a:solidFill>
                <a:uFillTx/>
                <a:latin typeface="Calibri"/>
              </a:rPr>
              <a:t>7   Waste disposal</a:t>
            </a:r>
          </a:p>
          <a:p>
            <a:pPr marL="228600" marR="0" lvl="0" indent="-228600" algn="l" defTabSz="914400" rtl="0" fontAlgn="auto" hangingPunct="1">
              <a:lnSpc>
                <a:spcPct val="90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en-US" sz="2200" b="0" i="0" u="none" strike="noStrike" kern="1200" cap="none" spc="0" baseline="0">
                <a:solidFill>
                  <a:srgbClr val="000000"/>
                </a:solidFill>
                <a:uFillTx/>
                <a:latin typeface="Calibri"/>
              </a:rPr>
              <a:t>8   Equipment suitability, cleaning and maintenance</a:t>
            </a:r>
          </a:p>
          <a:p>
            <a:pPr marL="228600" marR="0" lvl="0" indent="-228600" algn="l" defTabSz="914400" rtl="0" fontAlgn="auto" hangingPunct="1">
              <a:lnSpc>
                <a:spcPct val="90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en-US" sz="2200" b="0" i="0" u="none" strike="noStrike" kern="1200" cap="none" spc="0" baseline="0">
                <a:solidFill>
                  <a:srgbClr val="000000"/>
                </a:solidFill>
                <a:uFillTx/>
                <a:latin typeface="Calibri"/>
              </a:rPr>
              <a:t>9   Management of purchased materials</a:t>
            </a:r>
          </a:p>
          <a:p>
            <a:pPr marL="228600" marR="0" lvl="0" indent="-228600" algn="l" defTabSz="914400" rtl="0" fontAlgn="auto" hangingPunct="1">
              <a:lnSpc>
                <a:spcPct val="90000"/>
              </a:lnSpc>
              <a:spcBef>
                <a:spcPts val="1000"/>
              </a:spcBef>
              <a:spcAft>
                <a:spcPts val="0"/>
              </a:spcAft>
              <a:buSzPct val="100000"/>
              <a:buFont typeface="Arial" pitchFamily="34"/>
              <a:buChar char="•"/>
              <a:tabLst/>
              <a:defRPr sz="1800" b="0" i="0" u="none" strike="noStrike" kern="0" cap="none" spc="0" baseline="0">
                <a:solidFill>
                  <a:srgbClr val="000000"/>
                </a:solidFill>
                <a:uFillTx/>
              </a:defRPr>
            </a:pPr>
            <a:r>
              <a:rPr lang="en-US" sz="2200" b="0" i="0" u="none" strike="noStrike" kern="1200" cap="none" spc="0" baseline="0">
                <a:solidFill>
                  <a:srgbClr val="000000"/>
                </a:solidFill>
                <a:uFillTx/>
                <a:latin typeface="Calibri"/>
              </a:rPr>
              <a:t>10 Measures for prevention of cross contamination</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name="Slide1096">
    <p:spTree>
      <p:nvGrpSpPr>
        <p:cNvPr id="1" name=""/>
        <p:cNvGrpSpPr/>
        <p:nvPr/>
      </p:nvGrpSpPr>
      <p:grpSpPr>
        <a:xfrm>
          <a:off x="0" y="0"/>
          <a:ext cx="0" cy="0"/>
          <a:chOff x="0" y="0"/>
          <a:chExt cx="0" cy="0"/>
        </a:xfrm>
      </p:grpSpPr>
      <p:sp>
        <p:nvSpPr>
          <p:cNvPr id="2" name="Rectangle 71">
            <a:extLst>
              <a:ext uri="{FF2B5EF4-FFF2-40B4-BE49-F238E27FC236}">
                <a16:creationId xmlns:a16="http://schemas.microsoft.com/office/drawing/2014/main" id="{92B7A768-3F1F-7C20-1309-3D4EC78A92F0}"/>
              </a:ext>
            </a:extLst>
          </p:cNvPr>
          <p:cNvSpPr>
            <a:spLocks noMove="1" noResize="1"/>
          </p:cNvSpPr>
          <p:nvPr/>
        </p:nvSpPr>
        <p:spPr>
          <a:xfrm>
            <a:off x="0" y="0"/>
            <a:ext cx="12188952"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Freeform: Shape 73">
            <a:extLst>
              <a:ext uri="{FF2B5EF4-FFF2-40B4-BE49-F238E27FC236}">
                <a16:creationId xmlns:a16="http://schemas.microsoft.com/office/drawing/2014/main" id="{8D51B7B2-5694-FC5C-9624-937805C2F60B}"/>
              </a:ext>
            </a:extLst>
          </p:cNvPr>
          <p:cNvSpPr>
            <a:spLocks noMove="1" noResize="1"/>
          </p:cNvSpPr>
          <p:nvPr/>
        </p:nvSpPr>
        <p:spPr>
          <a:xfrm rot="8888535">
            <a:off x="-1059470" y="-1108985"/>
            <a:ext cx="7179832" cy="5226564"/>
          </a:xfrm>
          <a:custGeom>
            <a:avLst/>
            <a:gdLst>
              <a:gd name="f0" fmla="val 10800000"/>
              <a:gd name="f1" fmla="val 5400000"/>
              <a:gd name="f2" fmla="val 180"/>
              <a:gd name="f3" fmla="val w"/>
              <a:gd name="f4" fmla="val h"/>
              <a:gd name="f5" fmla="val 0"/>
              <a:gd name="f6" fmla="val 7179830"/>
              <a:gd name="f7" fmla="val 5226565"/>
              <a:gd name="f8" fmla="val 5217841"/>
              <a:gd name="f9" fmla="val 464824"/>
              <a:gd name="f10" fmla="val 5222490"/>
              <a:gd name="f11" fmla="val 464289"/>
              <a:gd name="f12" fmla="val 5216768"/>
              <a:gd name="f13" fmla="val 463394"/>
              <a:gd name="f14" fmla="val 464646"/>
              <a:gd name="f15" fmla="val 4945201"/>
              <a:gd name="f16" fmla="val 140449"/>
              <a:gd name="f17" fmla="val 2240811"/>
              <a:gd name="f18" fmla="val 232913"/>
              <a:gd name="f19" fmla="val 2052782"/>
              <a:gd name="f20" fmla="val 277693"/>
              <a:gd name="f21" fmla="val 1968290"/>
              <a:gd name="f22" fmla="val 325201"/>
              <a:gd name="f23" fmla="val 1885054"/>
              <a:gd name="f24" fmla="val 375714"/>
              <a:gd name="f25" fmla="val 1803205"/>
              <a:gd name="f26" fmla="val 667528"/>
              <a:gd name="f27" fmla="val 1329721"/>
              <a:gd name="f28" fmla="val 1039629"/>
              <a:gd name="f29" fmla="val 935091"/>
              <a:gd name="f30" fmla="val 1512756"/>
              <a:gd name="f31" fmla="val 638448"/>
              <a:gd name="f32" fmla="val 1939392"/>
              <a:gd name="f33" fmla="val 370950"/>
              <a:gd name="f34" fmla="val 2405724"/>
              <a:gd name="f35" fmla="val 210560"/>
              <a:gd name="f36" fmla="val 2902095"/>
              <a:gd name="f37" fmla="val 120440"/>
              <a:gd name="f38" fmla="val 2884054"/>
              <a:gd name="f39" fmla="val 118134"/>
              <a:gd name="f40" fmla="val 2865727"/>
              <a:gd name="f41" fmla="val 119904"/>
              <a:gd name="f42" fmla="val 2848453"/>
              <a:gd name="f43" fmla="val 125626"/>
              <a:gd name="f44" fmla="val 2498704"/>
              <a:gd name="f45" fmla="val 175943"/>
              <a:gd name="f46" fmla="val 2158217"/>
              <a:gd name="f47" fmla="val 277201"/>
              <a:gd name="f48" fmla="val 1837830"/>
              <a:gd name="f49" fmla="val 426203"/>
              <a:gd name="f50" fmla="val 1147094"/>
              <a:gd name="f51" fmla="val 744660"/>
              <a:gd name="f52" fmla="val 593502"/>
              <a:gd name="f53" fmla="val 1217071"/>
              <a:gd name="f54" fmla="val 214608"/>
              <a:gd name="f55" fmla="val 1882239"/>
              <a:gd name="f56" fmla="val 169441"/>
              <a:gd name="f57" fmla="val 1960776"/>
              <a:gd name="f58" fmla="val 128308"/>
              <a:gd name="f59" fmla="val 2041369"/>
              <a:gd name="f60" fmla="val 91317"/>
              <a:gd name="f61" fmla="val 2123701"/>
              <a:gd name="f62" fmla="val 64092"/>
              <a:gd name="f63" fmla="val 2193361"/>
              <a:gd name="f64" fmla="val 2153533"/>
              <a:gd name="f65" fmla="val 42834"/>
              <a:gd name="f66" fmla="val 2047277"/>
              <a:gd name="f67" fmla="val 241792"/>
              <a:gd name="f68" fmla="val 1615775"/>
              <a:gd name="f69" fmla="val 541268"/>
              <a:gd name="f70" fmla="val 1241591"/>
              <a:gd name="f71" fmla="val 923582"/>
              <a:gd name="f72" fmla="val 915600"/>
              <a:gd name="f73" fmla="val 1435331"/>
              <a:gd name="f74" fmla="val 478415"/>
              <a:gd name="f75" fmla="val 2028081"/>
              <a:gd name="f76" fmla="val 205375"/>
              <a:gd name="f77" fmla="val 2686989"/>
              <a:gd name="f78" fmla="val 73950"/>
              <a:gd name="f79" fmla="val 2810367"/>
              <a:gd name="f80" fmla="val 49274"/>
              <a:gd name="f81" fmla="val 2934818"/>
              <a:gd name="f82" fmla="val 32466"/>
              <a:gd name="f83" fmla="val 3059983"/>
              <a:gd name="f84" fmla="val 20308"/>
              <a:gd name="f85" fmla="val 3185149"/>
              <a:gd name="f86" fmla="val 8148"/>
              <a:gd name="f87" fmla="val 3308706"/>
              <a:gd name="f88" fmla="val 2963"/>
              <a:gd name="f89" fmla="val 3454435"/>
              <a:gd name="f90" fmla="val 1176"/>
              <a:gd name="f91" fmla="val 3599805"/>
              <a:gd name="f92" fmla="+- 0 0 5977"/>
              <a:gd name="f93" fmla="val 3761985"/>
              <a:gd name="f94" fmla="val 20665"/>
              <a:gd name="f95" fmla="val 3923806"/>
              <a:gd name="f96" fmla="val 49990"/>
              <a:gd name="f97" fmla="val 4409449"/>
              <a:gd name="f98" fmla="val 137964"/>
              <a:gd name="f99" fmla="val 4886867"/>
              <a:gd name="f100" fmla="val 257228"/>
              <a:gd name="f101" fmla="val 5350874"/>
              <a:gd name="f102" fmla="val 426917"/>
              <a:gd name="f103" fmla="val 5797001"/>
              <a:gd name="f104" fmla="val 589991"/>
              <a:gd name="f105" fmla="val 6223101"/>
              <a:gd name="f106" fmla="val 792223"/>
              <a:gd name="f107" fmla="val 6607360"/>
              <a:gd name="f108" fmla="val 1075097"/>
              <a:gd name="f109" fmla="val 6794438"/>
              <a:gd name="f110" fmla="val 1212779"/>
              <a:gd name="f111" fmla="val 6965102"/>
              <a:gd name="f112" fmla="val 1365689"/>
              <a:gd name="f113" fmla="val 7110534"/>
              <a:gd name="f114" fmla="val 1541421"/>
              <a:gd name="f115" fmla="val 1630542"/>
              <a:gd name="f116" fmla="val 7136295"/>
              <a:gd name="f117" fmla="val 1700600"/>
              <a:gd name="f118" fmla="val 7131140"/>
              <a:gd name="f119" fmla="val 1693045"/>
              <a:gd name="f120" fmla="val 6977874"/>
              <a:gd name="f121" fmla="val 1483026"/>
              <a:gd name="f122" fmla="val 6788448"/>
              <a:gd name="f123" fmla="val 1305671"/>
              <a:gd name="f124" fmla="val 6577499"/>
              <a:gd name="f125" fmla="val 1148230"/>
              <a:gd name="f126" fmla="val 6245452"/>
              <a:gd name="f127" fmla="val 900401"/>
              <a:gd name="f128" fmla="val 5878538"/>
              <a:gd name="f129" fmla="val 716408"/>
              <a:gd name="f130" fmla="val 5494816"/>
              <a:gd name="f131" fmla="val 563527"/>
              <a:gd name="f132" fmla="val 5452491"/>
              <a:gd name="f133" fmla="val 546487"/>
              <a:gd name="f134" fmla="val 5409881"/>
              <a:gd name="f135" fmla="val 530036"/>
              <a:gd name="f136" fmla="val 5366967"/>
              <a:gd name="f137" fmla="val 514176"/>
              <a:gd name="f138" fmla="val 5326377"/>
              <a:gd name="f139" fmla="val 499156"/>
              <a:gd name="f140" fmla="val 5285430"/>
              <a:gd name="f141" fmla="val 485210"/>
              <a:gd name="f142" fmla="val 5244661"/>
              <a:gd name="f143" fmla="val 470725"/>
              <a:gd name="f144" fmla="val 5471517"/>
              <a:gd name="f145" fmla="val 572127"/>
              <a:gd name="f146" fmla="val 5691970"/>
              <a:gd name="f147" fmla="val 687263"/>
              <a:gd name="f148" fmla="val 5904822"/>
              <a:gd name="f149" fmla="val 815468"/>
              <a:gd name="f150" fmla="val 6336645"/>
              <a:gd name="f151" fmla="val 1080104"/>
              <a:gd name="f152" fmla="val 6718758"/>
              <a:gd name="f153" fmla="val 1400351"/>
              <a:gd name="f154" fmla="val 7015222"/>
              <a:gd name="f155" fmla="val 1815185"/>
              <a:gd name="f156" fmla="val 7040454"/>
              <a:gd name="f157" fmla="val 1854830"/>
              <a:gd name="f158" fmla="+- 0 0 -90"/>
              <a:gd name="f159" fmla="*/ f3 1 7179830"/>
              <a:gd name="f160" fmla="*/ f4 1 5226565"/>
              <a:gd name="f161" fmla="+- f7 0 f5"/>
              <a:gd name="f162" fmla="+- f6 0 f5"/>
              <a:gd name="f163" fmla="*/ f158 f0 1"/>
              <a:gd name="f164" fmla="*/ f162 1 7179830"/>
              <a:gd name="f165" fmla="*/ f161 1 5226565"/>
              <a:gd name="f166" fmla="*/ 5217841 f162 1"/>
              <a:gd name="f167" fmla="*/ 464824 f161 1"/>
              <a:gd name="f168" fmla="*/ 5222490 f162 1"/>
              <a:gd name="f169" fmla="*/ 464289 f161 1"/>
              <a:gd name="f170" fmla="*/ 5216768 f162 1"/>
              <a:gd name="f171" fmla="*/ 463394 f161 1"/>
              <a:gd name="f172" fmla="*/ 4945201 f162 1"/>
              <a:gd name="f173" fmla="*/ 5226565 f161 1"/>
              <a:gd name="f174" fmla="*/ 140449 f162 1"/>
              <a:gd name="f175" fmla="*/ 2240811 f161 1"/>
              <a:gd name="f176" fmla="*/ 232913 f162 1"/>
              <a:gd name="f177" fmla="*/ 2052782 f161 1"/>
              <a:gd name="f178" fmla="*/ 375714 f162 1"/>
              <a:gd name="f179" fmla="*/ 1803205 f161 1"/>
              <a:gd name="f180" fmla="*/ 1512756 f162 1"/>
              <a:gd name="f181" fmla="*/ 638448 f161 1"/>
              <a:gd name="f182" fmla="*/ 2902095 f162 1"/>
              <a:gd name="f183" fmla="*/ 120440 f161 1"/>
              <a:gd name="f184" fmla="*/ 2848453 f162 1"/>
              <a:gd name="f185" fmla="*/ 125626 f161 1"/>
              <a:gd name="f186" fmla="*/ 1837830 f162 1"/>
              <a:gd name="f187" fmla="*/ 426203 f161 1"/>
              <a:gd name="f188" fmla="*/ 214608 f162 1"/>
              <a:gd name="f189" fmla="*/ 1882239 f161 1"/>
              <a:gd name="f190" fmla="*/ 91317 f162 1"/>
              <a:gd name="f191" fmla="*/ 2123701 f161 1"/>
              <a:gd name="f192" fmla="*/ 64092 f162 1"/>
              <a:gd name="f193" fmla="*/ 2193361 f161 1"/>
              <a:gd name="f194" fmla="*/ 0 f162 1"/>
              <a:gd name="f195" fmla="*/ 2153533 f161 1"/>
              <a:gd name="f196" fmla="*/ 42834 f162 1"/>
              <a:gd name="f197" fmla="*/ 2047277 f161 1"/>
              <a:gd name="f198" fmla="*/ 923582 f162 1"/>
              <a:gd name="f199" fmla="*/ 915600 f161 1"/>
              <a:gd name="f200" fmla="*/ 2686989 f162 1"/>
              <a:gd name="f201" fmla="*/ 73950 f161 1"/>
              <a:gd name="f202" fmla="*/ 3059983 f162 1"/>
              <a:gd name="f203" fmla="*/ 20308 f161 1"/>
              <a:gd name="f204" fmla="*/ 3454435 f162 1"/>
              <a:gd name="f205" fmla="*/ 1176 f161 1"/>
              <a:gd name="f206" fmla="*/ 3923806 f162 1"/>
              <a:gd name="f207" fmla="*/ 49990 f161 1"/>
              <a:gd name="f208" fmla="*/ 5350874 f162 1"/>
              <a:gd name="f209" fmla="*/ 426917 f161 1"/>
              <a:gd name="f210" fmla="*/ 6607360 f162 1"/>
              <a:gd name="f211" fmla="*/ 1075097 f161 1"/>
              <a:gd name="f212" fmla="*/ 7110534 f162 1"/>
              <a:gd name="f213" fmla="*/ 1541421 f161 1"/>
              <a:gd name="f214" fmla="*/ 7179830 f162 1"/>
              <a:gd name="f215" fmla="*/ 1630542 f161 1"/>
              <a:gd name="f216" fmla="*/ 7136295 f162 1"/>
              <a:gd name="f217" fmla="*/ 1700600 f161 1"/>
              <a:gd name="f218" fmla="*/ 7131140 f162 1"/>
              <a:gd name="f219" fmla="*/ 1693045 f161 1"/>
              <a:gd name="f220" fmla="*/ 6577499 f162 1"/>
              <a:gd name="f221" fmla="*/ 1148230 f161 1"/>
              <a:gd name="f222" fmla="*/ 5494816 f162 1"/>
              <a:gd name="f223" fmla="*/ 563527 f161 1"/>
              <a:gd name="f224" fmla="*/ 5366967 f162 1"/>
              <a:gd name="f225" fmla="*/ 514176 f161 1"/>
              <a:gd name="f226" fmla="*/ 5244661 f162 1"/>
              <a:gd name="f227" fmla="*/ 470725 f161 1"/>
              <a:gd name="f228" fmla="*/ 5904822 f162 1"/>
              <a:gd name="f229" fmla="*/ 815468 f161 1"/>
              <a:gd name="f230" fmla="*/ 7015222 f162 1"/>
              <a:gd name="f231" fmla="*/ 1815185 f161 1"/>
              <a:gd name="f232" fmla="*/ 7040454 f162 1"/>
              <a:gd name="f233" fmla="*/ 1854830 f161 1"/>
              <a:gd name="f234" fmla="*/ f163 1 f2"/>
              <a:gd name="f235" fmla="*/ f166 1 7179830"/>
              <a:gd name="f236" fmla="*/ f167 1 5226565"/>
              <a:gd name="f237" fmla="*/ f168 1 7179830"/>
              <a:gd name="f238" fmla="*/ f169 1 5226565"/>
              <a:gd name="f239" fmla="*/ f170 1 7179830"/>
              <a:gd name="f240" fmla="*/ f171 1 5226565"/>
              <a:gd name="f241" fmla="*/ f172 1 7179830"/>
              <a:gd name="f242" fmla="*/ f173 1 5226565"/>
              <a:gd name="f243" fmla="*/ f174 1 7179830"/>
              <a:gd name="f244" fmla="*/ f175 1 5226565"/>
              <a:gd name="f245" fmla="*/ f176 1 7179830"/>
              <a:gd name="f246" fmla="*/ f177 1 5226565"/>
              <a:gd name="f247" fmla="*/ f178 1 7179830"/>
              <a:gd name="f248" fmla="*/ f179 1 5226565"/>
              <a:gd name="f249" fmla="*/ f180 1 7179830"/>
              <a:gd name="f250" fmla="*/ f181 1 5226565"/>
              <a:gd name="f251" fmla="*/ f182 1 7179830"/>
              <a:gd name="f252" fmla="*/ f183 1 5226565"/>
              <a:gd name="f253" fmla="*/ f184 1 7179830"/>
              <a:gd name="f254" fmla="*/ f185 1 5226565"/>
              <a:gd name="f255" fmla="*/ f186 1 7179830"/>
              <a:gd name="f256" fmla="*/ f187 1 5226565"/>
              <a:gd name="f257" fmla="*/ f188 1 7179830"/>
              <a:gd name="f258" fmla="*/ f189 1 5226565"/>
              <a:gd name="f259" fmla="*/ f190 1 7179830"/>
              <a:gd name="f260" fmla="*/ f191 1 5226565"/>
              <a:gd name="f261" fmla="*/ f192 1 7179830"/>
              <a:gd name="f262" fmla="*/ f193 1 5226565"/>
              <a:gd name="f263" fmla="*/ f194 1 7179830"/>
              <a:gd name="f264" fmla="*/ f195 1 5226565"/>
              <a:gd name="f265" fmla="*/ f196 1 7179830"/>
              <a:gd name="f266" fmla="*/ f197 1 5226565"/>
              <a:gd name="f267" fmla="*/ f198 1 7179830"/>
              <a:gd name="f268" fmla="*/ f199 1 5226565"/>
              <a:gd name="f269" fmla="*/ f200 1 7179830"/>
              <a:gd name="f270" fmla="*/ f201 1 5226565"/>
              <a:gd name="f271" fmla="*/ f202 1 7179830"/>
              <a:gd name="f272" fmla="*/ f203 1 5226565"/>
              <a:gd name="f273" fmla="*/ f204 1 7179830"/>
              <a:gd name="f274" fmla="*/ f205 1 5226565"/>
              <a:gd name="f275" fmla="*/ f206 1 7179830"/>
              <a:gd name="f276" fmla="*/ f207 1 5226565"/>
              <a:gd name="f277" fmla="*/ f208 1 7179830"/>
              <a:gd name="f278" fmla="*/ f209 1 5226565"/>
              <a:gd name="f279" fmla="*/ f210 1 7179830"/>
              <a:gd name="f280" fmla="*/ f211 1 5226565"/>
              <a:gd name="f281" fmla="*/ f212 1 7179830"/>
              <a:gd name="f282" fmla="*/ f213 1 5226565"/>
              <a:gd name="f283" fmla="*/ f214 1 7179830"/>
              <a:gd name="f284" fmla="*/ f215 1 5226565"/>
              <a:gd name="f285" fmla="*/ f216 1 7179830"/>
              <a:gd name="f286" fmla="*/ f217 1 5226565"/>
              <a:gd name="f287" fmla="*/ f218 1 7179830"/>
              <a:gd name="f288" fmla="*/ f219 1 5226565"/>
              <a:gd name="f289" fmla="*/ f220 1 7179830"/>
              <a:gd name="f290" fmla="*/ f221 1 5226565"/>
              <a:gd name="f291" fmla="*/ f222 1 7179830"/>
              <a:gd name="f292" fmla="*/ f223 1 5226565"/>
              <a:gd name="f293" fmla="*/ f224 1 7179830"/>
              <a:gd name="f294" fmla="*/ f225 1 5226565"/>
              <a:gd name="f295" fmla="*/ f226 1 7179830"/>
              <a:gd name="f296" fmla="*/ f227 1 5226565"/>
              <a:gd name="f297" fmla="*/ f228 1 7179830"/>
              <a:gd name="f298" fmla="*/ f229 1 5226565"/>
              <a:gd name="f299" fmla="*/ f230 1 7179830"/>
              <a:gd name="f300" fmla="*/ f231 1 5226565"/>
              <a:gd name="f301" fmla="*/ f232 1 7179830"/>
              <a:gd name="f302" fmla="*/ f233 1 5226565"/>
              <a:gd name="f303" fmla="*/ f5 1 f164"/>
              <a:gd name="f304" fmla="*/ f6 1 f164"/>
              <a:gd name="f305" fmla="*/ f5 1 f165"/>
              <a:gd name="f306" fmla="*/ f7 1 f165"/>
              <a:gd name="f307" fmla="+- f234 0 f1"/>
              <a:gd name="f308" fmla="*/ f235 1 f164"/>
              <a:gd name="f309" fmla="*/ f236 1 f165"/>
              <a:gd name="f310" fmla="*/ f237 1 f164"/>
              <a:gd name="f311" fmla="*/ f238 1 f165"/>
              <a:gd name="f312" fmla="*/ f239 1 f164"/>
              <a:gd name="f313" fmla="*/ f240 1 f165"/>
              <a:gd name="f314" fmla="*/ f241 1 f164"/>
              <a:gd name="f315" fmla="*/ f242 1 f165"/>
              <a:gd name="f316" fmla="*/ f243 1 f164"/>
              <a:gd name="f317" fmla="*/ f244 1 f165"/>
              <a:gd name="f318" fmla="*/ f245 1 f164"/>
              <a:gd name="f319" fmla="*/ f246 1 f165"/>
              <a:gd name="f320" fmla="*/ f247 1 f164"/>
              <a:gd name="f321" fmla="*/ f248 1 f165"/>
              <a:gd name="f322" fmla="*/ f249 1 f164"/>
              <a:gd name="f323" fmla="*/ f250 1 f165"/>
              <a:gd name="f324" fmla="*/ f251 1 f164"/>
              <a:gd name="f325" fmla="*/ f252 1 f165"/>
              <a:gd name="f326" fmla="*/ f253 1 f164"/>
              <a:gd name="f327" fmla="*/ f254 1 f165"/>
              <a:gd name="f328" fmla="*/ f255 1 f164"/>
              <a:gd name="f329" fmla="*/ f256 1 f165"/>
              <a:gd name="f330" fmla="*/ f257 1 f164"/>
              <a:gd name="f331" fmla="*/ f258 1 f165"/>
              <a:gd name="f332" fmla="*/ f259 1 f164"/>
              <a:gd name="f333" fmla="*/ f260 1 f165"/>
              <a:gd name="f334" fmla="*/ f261 1 f164"/>
              <a:gd name="f335" fmla="*/ f262 1 f165"/>
              <a:gd name="f336" fmla="*/ f263 1 f164"/>
              <a:gd name="f337" fmla="*/ f264 1 f165"/>
              <a:gd name="f338" fmla="*/ f265 1 f164"/>
              <a:gd name="f339" fmla="*/ f266 1 f165"/>
              <a:gd name="f340" fmla="*/ f267 1 f164"/>
              <a:gd name="f341" fmla="*/ f268 1 f165"/>
              <a:gd name="f342" fmla="*/ f269 1 f164"/>
              <a:gd name="f343" fmla="*/ f270 1 f165"/>
              <a:gd name="f344" fmla="*/ f271 1 f164"/>
              <a:gd name="f345" fmla="*/ f272 1 f165"/>
              <a:gd name="f346" fmla="*/ f273 1 f164"/>
              <a:gd name="f347" fmla="*/ f274 1 f165"/>
              <a:gd name="f348" fmla="*/ f275 1 f164"/>
              <a:gd name="f349" fmla="*/ f276 1 f165"/>
              <a:gd name="f350" fmla="*/ f277 1 f164"/>
              <a:gd name="f351" fmla="*/ f278 1 f165"/>
              <a:gd name="f352" fmla="*/ f279 1 f164"/>
              <a:gd name="f353" fmla="*/ f280 1 f165"/>
              <a:gd name="f354" fmla="*/ f281 1 f164"/>
              <a:gd name="f355" fmla="*/ f282 1 f165"/>
              <a:gd name="f356" fmla="*/ f283 1 f164"/>
              <a:gd name="f357" fmla="*/ f284 1 f165"/>
              <a:gd name="f358" fmla="*/ f285 1 f164"/>
              <a:gd name="f359" fmla="*/ f286 1 f165"/>
              <a:gd name="f360" fmla="*/ f287 1 f164"/>
              <a:gd name="f361" fmla="*/ f288 1 f165"/>
              <a:gd name="f362" fmla="*/ f289 1 f164"/>
              <a:gd name="f363" fmla="*/ f290 1 f165"/>
              <a:gd name="f364" fmla="*/ f291 1 f164"/>
              <a:gd name="f365" fmla="*/ f292 1 f165"/>
              <a:gd name="f366" fmla="*/ f293 1 f164"/>
              <a:gd name="f367" fmla="*/ f294 1 f165"/>
              <a:gd name="f368" fmla="*/ f295 1 f164"/>
              <a:gd name="f369" fmla="*/ f296 1 f165"/>
              <a:gd name="f370" fmla="*/ f297 1 f164"/>
              <a:gd name="f371" fmla="*/ f298 1 f165"/>
              <a:gd name="f372" fmla="*/ f299 1 f164"/>
              <a:gd name="f373" fmla="*/ f300 1 f165"/>
              <a:gd name="f374" fmla="*/ f301 1 f164"/>
              <a:gd name="f375" fmla="*/ f302 1 f165"/>
              <a:gd name="f376" fmla="*/ f303 f159 1"/>
              <a:gd name="f377" fmla="*/ f304 f159 1"/>
              <a:gd name="f378" fmla="*/ f306 f160 1"/>
              <a:gd name="f379" fmla="*/ f305 f160 1"/>
              <a:gd name="f380" fmla="*/ f308 f159 1"/>
              <a:gd name="f381" fmla="*/ f309 f160 1"/>
              <a:gd name="f382" fmla="*/ f310 f159 1"/>
              <a:gd name="f383" fmla="*/ f311 f160 1"/>
              <a:gd name="f384" fmla="*/ f312 f159 1"/>
              <a:gd name="f385" fmla="*/ f313 f160 1"/>
              <a:gd name="f386" fmla="*/ f314 f159 1"/>
              <a:gd name="f387" fmla="*/ f315 f160 1"/>
              <a:gd name="f388" fmla="*/ f316 f159 1"/>
              <a:gd name="f389" fmla="*/ f317 f160 1"/>
              <a:gd name="f390" fmla="*/ f318 f159 1"/>
              <a:gd name="f391" fmla="*/ f319 f160 1"/>
              <a:gd name="f392" fmla="*/ f320 f159 1"/>
              <a:gd name="f393" fmla="*/ f321 f160 1"/>
              <a:gd name="f394" fmla="*/ f322 f159 1"/>
              <a:gd name="f395" fmla="*/ f323 f160 1"/>
              <a:gd name="f396" fmla="*/ f324 f159 1"/>
              <a:gd name="f397" fmla="*/ f325 f160 1"/>
              <a:gd name="f398" fmla="*/ f326 f159 1"/>
              <a:gd name="f399" fmla="*/ f327 f160 1"/>
              <a:gd name="f400" fmla="*/ f328 f159 1"/>
              <a:gd name="f401" fmla="*/ f329 f160 1"/>
              <a:gd name="f402" fmla="*/ f330 f159 1"/>
              <a:gd name="f403" fmla="*/ f331 f160 1"/>
              <a:gd name="f404" fmla="*/ f332 f159 1"/>
              <a:gd name="f405" fmla="*/ f333 f160 1"/>
              <a:gd name="f406" fmla="*/ f334 f159 1"/>
              <a:gd name="f407" fmla="*/ f335 f160 1"/>
              <a:gd name="f408" fmla="*/ f336 f159 1"/>
              <a:gd name="f409" fmla="*/ f337 f160 1"/>
              <a:gd name="f410" fmla="*/ f338 f159 1"/>
              <a:gd name="f411" fmla="*/ f339 f160 1"/>
              <a:gd name="f412" fmla="*/ f340 f159 1"/>
              <a:gd name="f413" fmla="*/ f341 f160 1"/>
              <a:gd name="f414" fmla="*/ f342 f159 1"/>
              <a:gd name="f415" fmla="*/ f343 f160 1"/>
              <a:gd name="f416" fmla="*/ f344 f159 1"/>
              <a:gd name="f417" fmla="*/ f345 f160 1"/>
              <a:gd name="f418" fmla="*/ f346 f159 1"/>
              <a:gd name="f419" fmla="*/ f347 f160 1"/>
              <a:gd name="f420" fmla="*/ f348 f159 1"/>
              <a:gd name="f421" fmla="*/ f349 f160 1"/>
              <a:gd name="f422" fmla="*/ f350 f159 1"/>
              <a:gd name="f423" fmla="*/ f351 f160 1"/>
              <a:gd name="f424" fmla="*/ f352 f159 1"/>
              <a:gd name="f425" fmla="*/ f353 f160 1"/>
              <a:gd name="f426" fmla="*/ f354 f159 1"/>
              <a:gd name="f427" fmla="*/ f355 f160 1"/>
              <a:gd name="f428" fmla="*/ f356 f159 1"/>
              <a:gd name="f429" fmla="*/ f357 f160 1"/>
              <a:gd name="f430" fmla="*/ f358 f159 1"/>
              <a:gd name="f431" fmla="*/ f359 f160 1"/>
              <a:gd name="f432" fmla="*/ f360 f159 1"/>
              <a:gd name="f433" fmla="*/ f361 f160 1"/>
              <a:gd name="f434" fmla="*/ f362 f159 1"/>
              <a:gd name="f435" fmla="*/ f363 f160 1"/>
              <a:gd name="f436" fmla="*/ f364 f159 1"/>
              <a:gd name="f437" fmla="*/ f365 f160 1"/>
              <a:gd name="f438" fmla="*/ f366 f159 1"/>
              <a:gd name="f439" fmla="*/ f367 f160 1"/>
              <a:gd name="f440" fmla="*/ f368 f159 1"/>
              <a:gd name="f441" fmla="*/ f369 f160 1"/>
              <a:gd name="f442" fmla="*/ f370 f159 1"/>
              <a:gd name="f443" fmla="*/ f371 f160 1"/>
              <a:gd name="f444" fmla="*/ f372 f159 1"/>
              <a:gd name="f445" fmla="*/ f373 f160 1"/>
              <a:gd name="f446" fmla="*/ f374 f159 1"/>
              <a:gd name="f447" fmla="*/ f375 f160 1"/>
            </a:gdLst>
            <a:ahLst/>
            <a:cxnLst>
              <a:cxn ang="3cd4">
                <a:pos x="hc" y="t"/>
              </a:cxn>
              <a:cxn ang="0">
                <a:pos x="r" y="vc"/>
              </a:cxn>
              <a:cxn ang="cd4">
                <a:pos x="hc" y="b"/>
              </a:cxn>
              <a:cxn ang="cd2">
                <a:pos x="l" y="vc"/>
              </a:cxn>
              <a:cxn ang="f307">
                <a:pos x="f380" y="f381"/>
              </a:cxn>
              <a:cxn ang="f307">
                <a:pos x="f382" y="f383"/>
              </a:cxn>
              <a:cxn ang="f307">
                <a:pos x="f384" y="f385"/>
              </a:cxn>
              <a:cxn ang="f307">
                <a:pos x="f380" y="f381"/>
              </a:cxn>
              <a:cxn ang="f307">
                <a:pos x="f386" y="f387"/>
              </a:cxn>
              <a:cxn ang="f307">
                <a:pos x="f388" y="f389"/>
              </a:cxn>
              <a:cxn ang="f307">
                <a:pos x="f390" y="f391"/>
              </a:cxn>
              <a:cxn ang="f307">
                <a:pos x="f392" y="f393"/>
              </a:cxn>
              <a:cxn ang="f307">
                <a:pos x="f394" y="f395"/>
              </a:cxn>
              <a:cxn ang="f307">
                <a:pos x="f396" y="f397"/>
              </a:cxn>
              <a:cxn ang="f307">
                <a:pos x="f398" y="f399"/>
              </a:cxn>
              <a:cxn ang="f307">
                <a:pos x="f400" y="f401"/>
              </a:cxn>
              <a:cxn ang="f307">
                <a:pos x="f402" y="f403"/>
              </a:cxn>
              <a:cxn ang="f307">
                <a:pos x="f404" y="f405"/>
              </a:cxn>
              <a:cxn ang="f307">
                <a:pos x="f406" y="f407"/>
              </a:cxn>
              <a:cxn ang="f307">
                <a:pos x="f408" y="f409"/>
              </a:cxn>
              <a:cxn ang="f307">
                <a:pos x="f410" y="f411"/>
              </a:cxn>
              <a:cxn ang="f307">
                <a:pos x="f412" y="f413"/>
              </a:cxn>
              <a:cxn ang="f307">
                <a:pos x="f414" y="f415"/>
              </a:cxn>
              <a:cxn ang="f307">
                <a:pos x="f416" y="f417"/>
              </a:cxn>
              <a:cxn ang="f307">
                <a:pos x="f418" y="f419"/>
              </a:cxn>
              <a:cxn ang="f307">
                <a:pos x="f420" y="f421"/>
              </a:cxn>
              <a:cxn ang="f307">
                <a:pos x="f422" y="f423"/>
              </a:cxn>
              <a:cxn ang="f307">
                <a:pos x="f424" y="f425"/>
              </a:cxn>
              <a:cxn ang="f307">
                <a:pos x="f426" y="f427"/>
              </a:cxn>
              <a:cxn ang="f307">
                <a:pos x="f428" y="f429"/>
              </a:cxn>
              <a:cxn ang="f307">
                <a:pos x="f430" y="f431"/>
              </a:cxn>
              <a:cxn ang="f307">
                <a:pos x="f432" y="f433"/>
              </a:cxn>
              <a:cxn ang="f307">
                <a:pos x="f434" y="f435"/>
              </a:cxn>
              <a:cxn ang="f307">
                <a:pos x="f436" y="f437"/>
              </a:cxn>
              <a:cxn ang="f307">
                <a:pos x="f438" y="f439"/>
              </a:cxn>
              <a:cxn ang="f307">
                <a:pos x="f440" y="f441"/>
              </a:cxn>
              <a:cxn ang="f307">
                <a:pos x="f442" y="f443"/>
              </a:cxn>
              <a:cxn ang="f307">
                <a:pos x="f444" y="f445"/>
              </a:cxn>
              <a:cxn ang="f307">
                <a:pos x="f446" y="f447"/>
              </a:cxn>
            </a:cxnLst>
            <a:rect l="f376" t="f379" r="f377" b="f378"/>
            <a:pathLst>
              <a:path w="7179830" h="5226565">
                <a:moveTo>
                  <a:pt x="f8" y="f9"/>
                </a:moveTo>
                <a:lnTo>
                  <a:pt x="f10" y="f11"/>
                </a:lnTo>
                <a:lnTo>
                  <a:pt x="f12" y="f13"/>
                </a:lnTo>
                <a:cubicBezTo>
                  <a:pt x="f12" y="f13"/>
                  <a:pt x="f12" y="f14"/>
                  <a:pt x="f8" y="f9"/>
                </a:cubicBezTo>
                <a:close/>
                <a:moveTo>
                  <a:pt x="f15" y="f7"/>
                </a:moveTo>
                <a:lnTo>
                  <a:pt x="f16" y="f17"/>
                </a:lnTo>
                <a:lnTo>
                  <a:pt x="f18" y="f19"/>
                </a:ln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48" y="f49"/>
                </a:cubicBezTo>
                <a:cubicBezTo>
                  <a:pt x="f50" y="f51"/>
                  <a:pt x="f52" y="f53"/>
                  <a:pt x="f54" y="f55"/>
                </a:cubicBezTo>
                <a:cubicBezTo>
                  <a:pt x="f56" y="f57"/>
                  <a:pt x="f58" y="f59"/>
                  <a:pt x="f60" y="f61"/>
                </a:cubicBezTo>
                <a:lnTo>
                  <a:pt x="f62" y="f63"/>
                </a:lnTo>
                <a:lnTo>
                  <a:pt x="f5" y="f64"/>
                </a:lnTo>
                <a:lnTo>
                  <a:pt x="f65" y="f66"/>
                </a:lnTo>
                <a:cubicBezTo>
                  <a:pt x="f67" y="f68"/>
                  <a:pt x="f69" y="f70"/>
                  <a:pt x="f71" y="f72"/>
                </a:cubicBezTo>
                <a:cubicBezTo>
                  <a:pt x="f73" y="f74"/>
                  <a:pt x="f75" y="f76"/>
                  <a:pt x="f77" y="f78"/>
                </a:cubicBezTo>
                <a:cubicBezTo>
                  <a:pt x="f79" y="f80"/>
                  <a:pt x="f81" y="f82"/>
                  <a:pt x="f83" y="f84"/>
                </a:cubicBezTo>
                <a:cubicBezTo>
                  <a:pt x="f85" y="f86"/>
                  <a:pt x="f87" y="f88"/>
                  <a:pt x="f89" y="f90"/>
                </a:cubicBezTo>
                <a:cubicBezTo>
                  <a:pt x="f91" y="f92"/>
                  <a:pt x="f93" y="f94"/>
                  <a:pt x="f95" y="f96"/>
                </a:cubicBezTo>
                <a:cubicBezTo>
                  <a:pt x="f97" y="f98"/>
                  <a:pt x="f99" y="f100"/>
                  <a:pt x="f101" y="f102"/>
                </a:cubicBezTo>
                <a:cubicBezTo>
                  <a:pt x="f103" y="f104"/>
                  <a:pt x="f105" y="f106"/>
                  <a:pt x="f107" y="f108"/>
                </a:cubicBezTo>
                <a:cubicBezTo>
                  <a:pt x="f109" y="f110"/>
                  <a:pt x="f111" y="f112"/>
                  <a:pt x="f113" y="f114"/>
                </a:cubicBezTo>
                <a:lnTo>
                  <a:pt x="f6" y="f115"/>
                </a:lnTo>
                <a:lnTo>
                  <a:pt x="f116" y="f117"/>
                </a:lnTo>
                <a:lnTo>
                  <a:pt x="f118" y="f119"/>
                </a:lnTo>
                <a:cubicBezTo>
                  <a:pt x="f120" y="f121"/>
                  <a:pt x="f122" y="f123"/>
                  <a:pt x="f124" y="f125"/>
                </a:cubicBezTo>
                <a:cubicBezTo>
                  <a:pt x="f126" y="f127"/>
                  <a:pt x="f128" y="f129"/>
                  <a:pt x="f130" y="f131"/>
                </a:cubicBezTo>
                <a:cubicBezTo>
                  <a:pt x="f132" y="f133"/>
                  <a:pt x="f134" y="f135"/>
                  <a:pt x="f136" y="f137"/>
                </a:cubicBezTo>
                <a:cubicBezTo>
                  <a:pt x="f138" y="f139"/>
                  <a:pt x="f140" y="f141"/>
                  <a:pt x="f142" y="f143"/>
                </a:cubicBezTo>
                <a:cubicBezTo>
                  <a:pt x="f144" y="f145"/>
                  <a:pt x="f146" y="f147"/>
                  <a:pt x="f148" y="f149"/>
                </a:cubicBezTo>
                <a:cubicBezTo>
                  <a:pt x="f150" y="f151"/>
                  <a:pt x="f152" y="f153"/>
                  <a:pt x="f154" y="f155"/>
                </a:cubicBezTo>
                <a:lnTo>
                  <a:pt x="f156" y="f157"/>
                </a:lnTo>
                <a:close/>
              </a:path>
            </a:pathLst>
          </a:custGeom>
          <a:solidFill>
            <a:srgbClr val="ED7D31"/>
          </a:solidFill>
          <a:ln cap="flat">
            <a:noFill/>
            <a:prstDash val="solid"/>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4" name="Titel 1">
            <a:extLst>
              <a:ext uri="{FF2B5EF4-FFF2-40B4-BE49-F238E27FC236}">
                <a16:creationId xmlns:a16="http://schemas.microsoft.com/office/drawing/2014/main" id="{518A0312-F08C-4088-C58C-8734B564BD16}"/>
              </a:ext>
            </a:extLst>
          </p:cNvPr>
          <p:cNvSpPr txBox="1">
            <a:spLocks noGrp="1"/>
          </p:cNvSpPr>
          <p:nvPr>
            <p:ph type="title"/>
          </p:nvPr>
        </p:nvSpPr>
        <p:spPr>
          <a:xfrm>
            <a:off x="841248" y="673766"/>
            <a:ext cx="3644487" cy="2414491"/>
          </a:xfrm>
        </p:spPr>
        <p:txBody>
          <a:bodyPr anchor="t"/>
          <a:lstStyle/>
          <a:p>
            <a:pPr lvl="0"/>
            <a:r>
              <a:rPr lang="en-US" sz="4900">
                <a:solidFill>
                  <a:srgbClr val="FFFFFF"/>
                </a:solidFill>
              </a:rPr>
              <a:t>ISO/TS 22002 15 standard requirements</a:t>
            </a:r>
            <a:endParaRPr lang="en-US" sz="4500">
              <a:solidFill>
                <a:srgbClr val="FFFFFF"/>
              </a:solidFill>
            </a:endParaRPr>
          </a:p>
        </p:txBody>
      </p:sp>
      <p:sp>
        <p:nvSpPr>
          <p:cNvPr id="5" name="Tijdelijke aanduiding voor inhoud 2">
            <a:extLst>
              <a:ext uri="{FF2B5EF4-FFF2-40B4-BE49-F238E27FC236}">
                <a16:creationId xmlns:a16="http://schemas.microsoft.com/office/drawing/2014/main" id="{AFC2CDA0-DA8E-FA31-C49C-922ABFF5D920}"/>
              </a:ext>
            </a:extLst>
          </p:cNvPr>
          <p:cNvSpPr txBox="1">
            <a:spLocks noGrp="1"/>
          </p:cNvSpPr>
          <p:nvPr>
            <p:ph type="body" idx="4294967295"/>
          </p:nvPr>
        </p:nvSpPr>
        <p:spPr>
          <a:xfrm>
            <a:off x="6096003" y="882313"/>
            <a:ext cx="5254755" cy="5294650"/>
          </a:xfrm>
        </p:spPr>
        <p:txBody>
          <a:bodyPr/>
          <a:lstStyle/>
          <a:p>
            <a:pPr lvl="0"/>
            <a:endParaRPr lang="en-US" sz="2200"/>
          </a:p>
          <a:p>
            <a:pPr lvl="0"/>
            <a:r>
              <a:rPr lang="en-US" sz="2200"/>
              <a:t>11 Cleaning and sanitizing</a:t>
            </a:r>
          </a:p>
          <a:p>
            <a:pPr lvl="0"/>
            <a:r>
              <a:rPr lang="en-US" sz="2200"/>
              <a:t>12 Pest control</a:t>
            </a:r>
          </a:p>
          <a:p>
            <a:pPr lvl="0"/>
            <a:r>
              <a:rPr lang="en-US" sz="2200"/>
              <a:t>13 Personnel hygiene and employee facilities</a:t>
            </a:r>
          </a:p>
          <a:p>
            <a:pPr lvl="0"/>
            <a:r>
              <a:rPr lang="en-US" sz="2200"/>
              <a:t>14 Rework</a:t>
            </a:r>
          </a:p>
          <a:p>
            <a:pPr lvl="0"/>
            <a:r>
              <a:rPr lang="en-US" sz="2200"/>
              <a:t>15 Product recall procedures</a:t>
            </a:r>
          </a:p>
          <a:p>
            <a:pPr lvl="0"/>
            <a:r>
              <a:rPr lang="en-US" sz="2200"/>
              <a:t>16 Warehousing</a:t>
            </a:r>
          </a:p>
          <a:p>
            <a:pPr lvl="0"/>
            <a:r>
              <a:rPr lang="en-US" sz="2200"/>
              <a:t>17 Product information/consumer awareness</a:t>
            </a:r>
          </a:p>
          <a:p>
            <a:pPr lvl="0"/>
            <a:r>
              <a:rPr lang="en-US" sz="2200"/>
              <a:t>18 Food defense, biovigilance and bioterrorism</a:t>
            </a:r>
          </a:p>
          <a:p>
            <a:pPr lvl="0"/>
            <a:endParaRPr lang="en-US" sz="2200"/>
          </a:p>
        </p:txBody>
      </p:sp>
      <p:sp>
        <p:nvSpPr>
          <p:cNvPr id="6" name="TextBox 6">
            <a:extLst>
              <a:ext uri="{FF2B5EF4-FFF2-40B4-BE49-F238E27FC236}">
                <a16:creationId xmlns:a16="http://schemas.microsoft.com/office/drawing/2014/main" id="{F03B52AC-4DE0-F614-2EFD-862F1B296D31}"/>
              </a:ext>
            </a:extLst>
          </p:cNvPr>
          <p:cNvSpPr txBox="1"/>
          <p:nvPr/>
        </p:nvSpPr>
        <p:spPr>
          <a:xfrm>
            <a:off x="1179576" y="5716389"/>
            <a:ext cx="9829800" cy="64633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SzPct val="100000"/>
              <a:buFont typeface="Arial" pitchFamily="34"/>
              <a:buChar char="•"/>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rPr>
              <a:t>FSSC 22000 does not work with scores on the certificate. There is, however, a three-year cycle in which one unannounced audit is compulsory in those three years. </a:t>
            </a:r>
          </a:p>
        </p:txBody>
      </p:sp>
      <p:pic>
        <p:nvPicPr>
          <p:cNvPr id="7" name="Picture 6">
            <a:extLst>
              <a:ext uri="{FF2B5EF4-FFF2-40B4-BE49-F238E27FC236}">
                <a16:creationId xmlns:a16="http://schemas.microsoft.com/office/drawing/2014/main" id="{8047511D-7128-B02D-CF26-46928AB3E14D}"/>
              </a:ext>
            </a:extLst>
          </p:cNvPr>
          <p:cNvPicPr>
            <a:picLocks noChangeAspect="1"/>
          </p:cNvPicPr>
          <p:nvPr/>
        </p:nvPicPr>
        <p:blipFill>
          <a:blip r:embed="rId2"/>
          <a:stretch>
            <a:fillRect/>
          </a:stretch>
        </p:blipFill>
        <p:spPr>
          <a:xfrm>
            <a:off x="11069305" y="-9"/>
            <a:ext cx="1122691" cy="584201"/>
          </a:xfrm>
          <a:prstGeom prst="rect">
            <a:avLst/>
          </a:prstGeom>
          <a:noFill/>
          <a:ln cap="flat">
            <a:noFill/>
          </a:ln>
        </p:spPr>
      </p:pic>
      <p:pic>
        <p:nvPicPr>
          <p:cNvPr id="8" name="Picture 17" descr="Logo&#10;&#10;Description automatically generated">
            <a:extLst>
              <a:ext uri="{FF2B5EF4-FFF2-40B4-BE49-F238E27FC236}">
                <a16:creationId xmlns:a16="http://schemas.microsoft.com/office/drawing/2014/main" id="{9685848C-1B73-82AB-0C7B-66989390B4F2}"/>
              </a:ext>
            </a:extLst>
          </p:cNvPr>
          <p:cNvPicPr>
            <a:picLocks noChangeAspect="1"/>
          </p:cNvPicPr>
          <p:nvPr/>
        </p:nvPicPr>
        <p:blipFill>
          <a:blip r:embed="rId3"/>
          <a:stretch>
            <a:fillRect/>
          </a:stretch>
        </p:blipFill>
        <p:spPr>
          <a:xfrm>
            <a:off x="11282050" y="6465768"/>
            <a:ext cx="909946" cy="390302"/>
          </a:xfrm>
          <a:prstGeom prst="rect">
            <a:avLst/>
          </a:prstGeom>
          <a:noFill/>
          <a:ln cap="flat">
            <a:noFill/>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name="Slide992">
    <p:spTree>
      <p:nvGrpSpPr>
        <p:cNvPr id="1" name=""/>
        <p:cNvGrpSpPr/>
        <p:nvPr/>
      </p:nvGrpSpPr>
      <p:grpSpPr>
        <a:xfrm>
          <a:off x="0" y="0"/>
          <a:ext cx="0" cy="0"/>
          <a:chOff x="0" y="0"/>
          <a:chExt cx="0" cy="0"/>
        </a:xfrm>
      </p:grpSpPr>
      <p:sp>
        <p:nvSpPr>
          <p:cNvPr id="2" name="Rectangle 71">
            <a:extLst>
              <a:ext uri="{FF2B5EF4-FFF2-40B4-BE49-F238E27FC236}">
                <a16:creationId xmlns:a16="http://schemas.microsoft.com/office/drawing/2014/main" id="{92461C43-9D51-7F13-CB02-57098179A367}"/>
              </a:ext>
            </a:extLst>
          </p:cNvPr>
          <p:cNvSpPr>
            <a:spLocks noMove="1" noResize="1"/>
          </p:cNvSpPr>
          <p:nvPr/>
        </p:nvSpPr>
        <p:spPr>
          <a:xfrm>
            <a:off x="0" y="0"/>
            <a:ext cx="12188952"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itel 1">
            <a:extLst>
              <a:ext uri="{FF2B5EF4-FFF2-40B4-BE49-F238E27FC236}">
                <a16:creationId xmlns:a16="http://schemas.microsoft.com/office/drawing/2014/main" id="{D9492182-72DF-7FB9-4471-FDA1430DB785}"/>
              </a:ext>
            </a:extLst>
          </p:cNvPr>
          <p:cNvSpPr txBox="1">
            <a:spLocks noGrp="1"/>
          </p:cNvSpPr>
          <p:nvPr>
            <p:ph type="title"/>
          </p:nvPr>
        </p:nvSpPr>
        <p:spPr/>
        <p:txBody>
          <a:bodyPr/>
          <a:lstStyle/>
          <a:p>
            <a:pPr lvl="0"/>
            <a:r>
              <a:rPr lang="en-US" sz="5400"/>
              <a:t>FSSC22000 audits</a:t>
            </a:r>
          </a:p>
        </p:txBody>
      </p:sp>
      <p:sp>
        <p:nvSpPr>
          <p:cNvPr id="4" name="sketch line">
            <a:extLst>
              <a:ext uri="{FF2B5EF4-FFF2-40B4-BE49-F238E27FC236}">
                <a16:creationId xmlns:a16="http://schemas.microsoft.com/office/drawing/2014/main" id="{06AC8623-EEF8-DE5C-CA60-83B331E40C23}"/>
              </a:ext>
            </a:extLst>
          </p:cNvPr>
          <p:cNvSpPr>
            <a:spLocks noMove="1" noResize="1"/>
          </p:cNvSpPr>
          <p:nvPr/>
        </p:nvSpPr>
        <p:spPr>
          <a:xfrm>
            <a:off x="669039" y="1677375"/>
            <a:ext cx="10853928" cy="18288"/>
          </a:xfrm>
          <a:prstGeom prst="rect">
            <a:avLst/>
          </a:prstGeom>
          <a:solidFill>
            <a:srgbClr val="ED7D31"/>
          </a:solidFill>
          <a:ln w="41276" cap="rnd">
            <a:solidFill>
              <a:srgbClr val="ED7D31"/>
            </a:solidFill>
            <a:prstDash val="solid"/>
            <a:roun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Tijdelijke aanduiding voor inhoud 2">
            <a:extLst>
              <a:ext uri="{FF2B5EF4-FFF2-40B4-BE49-F238E27FC236}">
                <a16:creationId xmlns:a16="http://schemas.microsoft.com/office/drawing/2014/main" id="{69798174-7BA4-D72D-7EEF-38ABCB7F3F3A}"/>
              </a:ext>
            </a:extLst>
          </p:cNvPr>
          <p:cNvSpPr txBox="1">
            <a:spLocks noGrp="1"/>
          </p:cNvSpPr>
          <p:nvPr>
            <p:ph type="body" idx="4294967295"/>
          </p:nvPr>
        </p:nvSpPr>
        <p:spPr>
          <a:xfrm>
            <a:off x="838203" y="1929384"/>
            <a:ext cx="10515600" cy="4251959"/>
          </a:xfrm>
        </p:spPr>
        <p:txBody>
          <a:bodyPr/>
          <a:lstStyle/>
          <a:p>
            <a:pPr lvl="0"/>
            <a:r>
              <a:rPr lang="en-US" sz="2200"/>
              <a:t>Do not forget the appendix: extra standard requirements (nice surprise during an audit if these are not explained in the cross table)</a:t>
            </a:r>
          </a:p>
          <a:p>
            <a:pPr lvl="0"/>
            <a:endParaRPr lang="en-US" sz="2200"/>
          </a:p>
          <a:p>
            <a:pPr lvl="0"/>
            <a:r>
              <a:rPr lang="en-US" sz="2200"/>
              <a:t>FSSC 22000 does not work with scores on the certificate. There is, however, a three-year cycle in which one unannounced audit is compulsory in those three years. </a:t>
            </a:r>
          </a:p>
          <a:p>
            <a:pPr lvl="0"/>
            <a:endParaRPr lang="en-US" sz="2200"/>
          </a:p>
          <a:p>
            <a:pPr lvl="0"/>
            <a:r>
              <a:rPr lang="en-US" sz="2200"/>
              <a:t>Use PAS 96 for Food Defense</a:t>
            </a:r>
          </a:p>
        </p:txBody>
      </p:sp>
      <p:pic>
        <p:nvPicPr>
          <p:cNvPr id="6" name="Picture 5">
            <a:extLst>
              <a:ext uri="{FF2B5EF4-FFF2-40B4-BE49-F238E27FC236}">
                <a16:creationId xmlns:a16="http://schemas.microsoft.com/office/drawing/2014/main" id="{E0115783-96C3-1D77-D88C-F04BFD93B5D4}"/>
              </a:ext>
            </a:extLst>
          </p:cNvPr>
          <p:cNvPicPr>
            <a:picLocks noChangeAspect="1"/>
          </p:cNvPicPr>
          <p:nvPr/>
        </p:nvPicPr>
        <p:blipFill>
          <a:blip r:embed="rId2"/>
          <a:stretch>
            <a:fillRect/>
          </a:stretch>
        </p:blipFill>
        <p:spPr>
          <a:xfrm>
            <a:off x="11069305" y="-9"/>
            <a:ext cx="1122691" cy="584201"/>
          </a:xfrm>
          <a:prstGeom prst="rect">
            <a:avLst/>
          </a:prstGeom>
          <a:noFill/>
          <a:ln cap="flat">
            <a:noFill/>
          </a:ln>
        </p:spPr>
      </p:pic>
      <p:pic>
        <p:nvPicPr>
          <p:cNvPr id="7" name="Picture 17" descr="Logo&#10;&#10;Description automatically generated">
            <a:extLst>
              <a:ext uri="{FF2B5EF4-FFF2-40B4-BE49-F238E27FC236}">
                <a16:creationId xmlns:a16="http://schemas.microsoft.com/office/drawing/2014/main" id="{D179E84D-6C02-2686-14A1-9632AAEA746B}"/>
              </a:ext>
            </a:extLst>
          </p:cNvPr>
          <p:cNvPicPr>
            <a:picLocks noChangeAspect="1"/>
          </p:cNvPicPr>
          <p:nvPr/>
        </p:nvPicPr>
        <p:blipFill>
          <a:blip r:embed="rId3"/>
          <a:stretch>
            <a:fillRect/>
          </a:stretch>
        </p:blipFill>
        <p:spPr>
          <a:xfrm>
            <a:off x="11282050" y="6465768"/>
            <a:ext cx="909946" cy="390302"/>
          </a:xfrm>
          <a:prstGeom prst="rect">
            <a:avLst/>
          </a:prstGeom>
          <a:noFill/>
          <a:ln cap="flat">
            <a:noFill/>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name="Slide993">
    <p:spTree>
      <p:nvGrpSpPr>
        <p:cNvPr id="1" name=""/>
        <p:cNvGrpSpPr/>
        <p:nvPr/>
      </p:nvGrpSpPr>
      <p:grpSpPr>
        <a:xfrm>
          <a:off x="0" y="0"/>
          <a:ext cx="0" cy="0"/>
          <a:chOff x="0" y="0"/>
          <a:chExt cx="0" cy="0"/>
        </a:xfrm>
      </p:grpSpPr>
      <p:sp>
        <p:nvSpPr>
          <p:cNvPr id="2" name="Rectangle 71">
            <a:extLst>
              <a:ext uri="{FF2B5EF4-FFF2-40B4-BE49-F238E27FC236}">
                <a16:creationId xmlns:a16="http://schemas.microsoft.com/office/drawing/2014/main" id="{186535BA-0D18-F66B-A11A-2D8956592E5D}"/>
              </a:ext>
            </a:extLst>
          </p:cNvPr>
          <p:cNvSpPr>
            <a:spLocks noMove="1" noResize="1"/>
          </p:cNvSpPr>
          <p:nvPr/>
        </p:nvSpPr>
        <p:spPr>
          <a:xfrm>
            <a:off x="0" y="0"/>
            <a:ext cx="12188952"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itel 1">
            <a:extLst>
              <a:ext uri="{FF2B5EF4-FFF2-40B4-BE49-F238E27FC236}">
                <a16:creationId xmlns:a16="http://schemas.microsoft.com/office/drawing/2014/main" id="{0F7A07C0-1806-F4DB-594E-B6AF4E820D51}"/>
              </a:ext>
            </a:extLst>
          </p:cNvPr>
          <p:cNvSpPr txBox="1">
            <a:spLocks noGrp="1"/>
          </p:cNvSpPr>
          <p:nvPr>
            <p:ph type="title"/>
          </p:nvPr>
        </p:nvSpPr>
        <p:spPr/>
        <p:txBody>
          <a:bodyPr/>
          <a:lstStyle/>
          <a:p>
            <a:pPr lvl="0"/>
            <a:r>
              <a:rPr lang="en-US" sz="5000"/>
              <a:t>Other standards relative to FSSC 22000</a:t>
            </a:r>
          </a:p>
        </p:txBody>
      </p:sp>
      <p:sp>
        <p:nvSpPr>
          <p:cNvPr id="4" name="sketch line">
            <a:extLst>
              <a:ext uri="{FF2B5EF4-FFF2-40B4-BE49-F238E27FC236}">
                <a16:creationId xmlns:a16="http://schemas.microsoft.com/office/drawing/2014/main" id="{7F8E9176-C933-55D4-D93E-769B645A3313}"/>
              </a:ext>
            </a:extLst>
          </p:cNvPr>
          <p:cNvSpPr>
            <a:spLocks noMove="1" noResize="1"/>
          </p:cNvSpPr>
          <p:nvPr/>
        </p:nvSpPr>
        <p:spPr>
          <a:xfrm>
            <a:off x="669039" y="1677375"/>
            <a:ext cx="10853928" cy="18288"/>
          </a:xfrm>
          <a:prstGeom prst="rect">
            <a:avLst/>
          </a:prstGeom>
          <a:solidFill>
            <a:srgbClr val="ED7D31"/>
          </a:solidFill>
          <a:ln w="41276" cap="rnd">
            <a:solidFill>
              <a:srgbClr val="ED7D31"/>
            </a:solidFill>
            <a:prstDash val="solid"/>
            <a:roun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Tijdelijke aanduiding voor inhoud 2">
            <a:extLst>
              <a:ext uri="{FF2B5EF4-FFF2-40B4-BE49-F238E27FC236}">
                <a16:creationId xmlns:a16="http://schemas.microsoft.com/office/drawing/2014/main" id="{A6EB2735-AEB9-09F3-BEDF-9F610B1D83FC}"/>
              </a:ext>
            </a:extLst>
          </p:cNvPr>
          <p:cNvSpPr txBox="1">
            <a:spLocks noGrp="1"/>
          </p:cNvSpPr>
          <p:nvPr>
            <p:ph type="body" idx="4294967295"/>
          </p:nvPr>
        </p:nvSpPr>
        <p:spPr>
          <a:xfrm>
            <a:off x="838203" y="1929384"/>
            <a:ext cx="10515600" cy="4251959"/>
          </a:xfrm>
        </p:spPr>
        <p:txBody>
          <a:bodyPr/>
          <a:lstStyle/>
          <a:p>
            <a:pPr lvl="0"/>
            <a:r>
              <a:rPr lang="en-US" sz="2200"/>
              <a:t>The big difference between FSSC 22000 and, for example, the BRC and IFS, is that there is no checklist stating exactly what is and what is not accepted (as is the case with BRC/IFS)</a:t>
            </a:r>
          </a:p>
          <a:p>
            <a:pPr lvl="0"/>
            <a:endParaRPr lang="en-US" sz="2200"/>
          </a:p>
          <a:p>
            <a:pPr lvl="0"/>
            <a:r>
              <a:rPr lang="en-US" sz="2200"/>
              <a:t>The FSSC 22000 standards leaves more room for interpretation and personal insight. This is both an advantage and disadvantage. </a:t>
            </a:r>
          </a:p>
          <a:p>
            <a:pPr lvl="0"/>
            <a:endParaRPr lang="en-US" sz="2200"/>
          </a:p>
          <a:p>
            <a:pPr lvl="0"/>
            <a:r>
              <a:rPr lang="en-US" sz="2200"/>
              <a:t>Certain risks can be excluded by means of well-founded arguments in the HACCP-analysis. In this way, a practical and workable system can be created for every company. </a:t>
            </a:r>
          </a:p>
        </p:txBody>
      </p:sp>
      <p:pic>
        <p:nvPicPr>
          <p:cNvPr id="6" name="Picture 5">
            <a:extLst>
              <a:ext uri="{FF2B5EF4-FFF2-40B4-BE49-F238E27FC236}">
                <a16:creationId xmlns:a16="http://schemas.microsoft.com/office/drawing/2014/main" id="{CCF61635-29E0-1BCF-7C6A-21BE2E33B2CF}"/>
              </a:ext>
            </a:extLst>
          </p:cNvPr>
          <p:cNvPicPr>
            <a:picLocks noChangeAspect="1"/>
          </p:cNvPicPr>
          <p:nvPr/>
        </p:nvPicPr>
        <p:blipFill>
          <a:blip r:embed="rId2"/>
          <a:stretch>
            <a:fillRect/>
          </a:stretch>
        </p:blipFill>
        <p:spPr>
          <a:xfrm>
            <a:off x="11069305" y="-9"/>
            <a:ext cx="1122691" cy="584201"/>
          </a:xfrm>
          <a:prstGeom prst="rect">
            <a:avLst/>
          </a:prstGeom>
          <a:noFill/>
          <a:ln cap="flat">
            <a:noFill/>
          </a:ln>
        </p:spPr>
      </p:pic>
      <p:pic>
        <p:nvPicPr>
          <p:cNvPr id="7" name="Picture 17" descr="Logo&#10;&#10;Description automatically generated">
            <a:extLst>
              <a:ext uri="{FF2B5EF4-FFF2-40B4-BE49-F238E27FC236}">
                <a16:creationId xmlns:a16="http://schemas.microsoft.com/office/drawing/2014/main" id="{1F9CC62B-1B80-EEE3-5483-7B51C3F3AE4A}"/>
              </a:ext>
            </a:extLst>
          </p:cNvPr>
          <p:cNvPicPr>
            <a:picLocks noChangeAspect="1"/>
          </p:cNvPicPr>
          <p:nvPr/>
        </p:nvPicPr>
        <p:blipFill>
          <a:blip r:embed="rId3"/>
          <a:stretch>
            <a:fillRect/>
          </a:stretch>
        </p:blipFill>
        <p:spPr>
          <a:xfrm>
            <a:off x="11282050" y="6465768"/>
            <a:ext cx="909946" cy="390302"/>
          </a:xfrm>
          <a:prstGeom prst="rect">
            <a:avLst/>
          </a:prstGeom>
          <a:noFill/>
          <a:ln cap="flat">
            <a:noFill/>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name="Slide1197">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7FBCDE27-3357-D01A-070D-561EACF3B5CE}"/>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Rectangle 11">
            <a:extLst>
              <a:ext uri="{FF2B5EF4-FFF2-40B4-BE49-F238E27FC236}">
                <a16:creationId xmlns:a16="http://schemas.microsoft.com/office/drawing/2014/main" id="{EE5C07A6-E631-78CA-06C6-E5F69A4F17F8}"/>
              </a:ext>
            </a:extLst>
          </p:cNvPr>
          <p:cNvSpPr>
            <a:spLocks noMove="1" noResize="1"/>
          </p:cNvSpPr>
          <p:nvPr/>
        </p:nvSpPr>
        <p:spPr>
          <a:xfrm>
            <a:off x="558204" y="0"/>
            <a:ext cx="11167448" cy="2018803"/>
          </a:xfrm>
          <a:prstGeom prst="rect">
            <a:avLst/>
          </a:prstGeom>
          <a:solidFill>
            <a:srgbClr val="FFFFFF"/>
          </a:solidFill>
          <a:ln w="9528" cap="flat">
            <a:solidFill>
              <a:srgbClr val="E1E1E1"/>
            </a:solidFill>
            <a:prstDash val="solid"/>
            <a:miter/>
          </a:ln>
          <a:effectLst>
            <a:outerShdw dist="38096" dir="2700000" algn="tl">
              <a:srgbClr val="D9D9D9">
                <a:alpha val="50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Rectangle 13">
            <a:extLst>
              <a:ext uri="{FF2B5EF4-FFF2-40B4-BE49-F238E27FC236}">
                <a16:creationId xmlns:a16="http://schemas.microsoft.com/office/drawing/2014/main" id="{7669B6C8-F71E-7E11-A108-17DB9A74E541}"/>
              </a:ext>
            </a:extLst>
          </p:cNvPr>
          <p:cNvSpPr>
            <a:spLocks noMove="1" noResize="1"/>
          </p:cNvSpPr>
          <p:nvPr/>
        </p:nvSpPr>
        <p:spPr>
          <a:xfrm>
            <a:off x="566928" y="0"/>
            <a:ext cx="11155680" cy="201168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Rectangle 2">
            <a:extLst>
              <a:ext uri="{FF2B5EF4-FFF2-40B4-BE49-F238E27FC236}">
                <a16:creationId xmlns:a16="http://schemas.microsoft.com/office/drawing/2014/main" id="{B4B734DE-E958-0FA1-4BDF-394E99C5D90E}"/>
              </a:ext>
            </a:extLst>
          </p:cNvPr>
          <p:cNvSpPr txBox="1">
            <a:spLocks noGrp="1"/>
          </p:cNvSpPr>
          <p:nvPr>
            <p:ph type="title"/>
          </p:nvPr>
        </p:nvSpPr>
        <p:spPr>
          <a:xfrm>
            <a:off x="1115568" y="548640"/>
            <a:ext cx="10168128" cy="1179576"/>
          </a:xfrm>
        </p:spPr>
        <p:txBody>
          <a:bodyPr/>
          <a:lstStyle/>
          <a:p>
            <a:pPr lvl="0"/>
            <a:r>
              <a:rPr lang="en-US" sz="4000"/>
              <a:t>Contents</a:t>
            </a:r>
          </a:p>
        </p:txBody>
      </p:sp>
      <p:sp>
        <p:nvSpPr>
          <p:cNvPr id="6" name="Rectangle 15">
            <a:extLst>
              <a:ext uri="{FF2B5EF4-FFF2-40B4-BE49-F238E27FC236}">
                <a16:creationId xmlns:a16="http://schemas.microsoft.com/office/drawing/2014/main" id="{05633350-17B2-D3E3-5A17-B3FFC5592AEA}"/>
              </a:ext>
            </a:extLst>
          </p:cNvPr>
          <p:cNvSpPr>
            <a:spLocks noMove="1" noResize="1"/>
          </p:cNvSpPr>
          <p:nvPr/>
        </p:nvSpPr>
        <p:spPr>
          <a:xfrm>
            <a:off x="498832" y="758952"/>
            <a:ext cx="128016" cy="704088"/>
          </a:xfrm>
          <a:prstGeom prst="rect">
            <a:avLst/>
          </a:prstGeom>
          <a:solidFill>
            <a:srgbClr val="ED7D3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 name="Rectangle 3">
            <a:extLst>
              <a:ext uri="{FF2B5EF4-FFF2-40B4-BE49-F238E27FC236}">
                <a16:creationId xmlns:a16="http://schemas.microsoft.com/office/drawing/2014/main" id="{D260729F-DEA8-B4D6-F3DA-1A1B54E38864}"/>
              </a:ext>
            </a:extLst>
          </p:cNvPr>
          <p:cNvSpPr txBox="1">
            <a:spLocks noGrp="1"/>
          </p:cNvSpPr>
          <p:nvPr>
            <p:ph type="body" idx="4294967295"/>
          </p:nvPr>
        </p:nvSpPr>
        <p:spPr>
          <a:xfrm>
            <a:off x="1115568" y="2481946"/>
            <a:ext cx="10168128" cy="3695017"/>
          </a:xfrm>
        </p:spPr>
        <p:txBody>
          <a:bodyPr/>
          <a:lstStyle/>
          <a:p>
            <a:pPr lvl="0"/>
            <a:r>
              <a:rPr lang="en-US" sz="1800"/>
              <a:t>Food Safety Compliance</a:t>
            </a:r>
          </a:p>
          <a:p>
            <a:pPr lvl="0"/>
            <a:r>
              <a:rPr lang="en-US" sz="1800"/>
              <a:t>FSSC22000</a:t>
            </a:r>
          </a:p>
          <a:p>
            <a:pPr lvl="0"/>
            <a:r>
              <a:rPr lang="en-US" sz="1800" b="1"/>
              <a:t>What should you pay attention to?</a:t>
            </a:r>
          </a:p>
          <a:p>
            <a:pPr lvl="0"/>
            <a:r>
              <a:rPr lang="en-US" sz="1800"/>
              <a:t>FSSC22000, version 5 HLS</a:t>
            </a:r>
          </a:p>
          <a:p>
            <a:pPr lvl="0"/>
            <a:r>
              <a:rPr lang="en-US" sz="1800"/>
              <a:t>QESH standards</a:t>
            </a:r>
          </a:p>
          <a:p>
            <a:pPr lvl="0"/>
            <a:r>
              <a:rPr lang="en-US" sz="1800"/>
              <a:t>HACCP team: tasks</a:t>
            </a:r>
          </a:p>
          <a:p>
            <a:pPr lvl="0"/>
            <a:r>
              <a:rPr lang="en-US" sz="1800"/>
              <a:t>HACCP team: annual reports</a:t>
            </a:r>
          </a:p>
          <a:p>
            <a:pPr marL="838203" lvl="0" indent="-457200">
              <a:buFont typeface="Calibri Light"/>
              <a:buAutoNum type="arabicPeriod"/>
            </a:pPr>
            <a:endParaRPr lang="en-US" sz="1800"/>
          </a:p>
        </p:txBody>
      </p:sp>
      <p:pic>
        <p:nvPicPr>
          <p:cNvPr id="8" name="Picture 12">
            <a:extLst>
              <a:ext uri="{FF2B5EF4-FFF2-40B4-BE49-F238E27FC236}">
                <a16:creationId xmlns:a16="http://schemas.microsoft.com/office/drawing/2014/main" id="{2D3CBDCB-B037-8169-1D65-DD237211E3BB}"/>
              </a:ext>
            </a:extLst>
          </p:cNvPr>
          <p:cNvPicPr>
            <a:picLocks noChangeAspect="1"/>
          </p:cNvPicPr>
          <p:nvPr/>
        </p:nvPicPr>
        <p:blipFill>
          <a:blip r:embed="rId3"/>
          <a:stretch>
            <a:fillRect/>
          </a:stretch>
        </p:blipFill>
        <p:spPr>
          <a:xfrm>
            <a:off x="11069305" y="-9"/>
            <a:ext cx="1122691" cy="584201"/>
          </a:xfrm>
          <a:prstGeom prst="rect">
            <a:avLst/>
          </a:prstGeom>
          <a:noFill/>
          <a:ln cap="flat">
            <a:noFill/>
          </a:ln>
        </p:spPr>
      </p:pic>
      <p:pic>
        <p:nvPicPr>
          <p:cNvPr id="9" name="Picture 17" descr="Logo&#10;&#10;Description automatically generated">
            <a:extLst>
              <a:ext uri="{FF2B5EF4-FFF2-40B4-BE49-F238E27FC236}">
                <a16:creationId xmlns:a16="http://schemas.microsoft.com/office/drawing/2014/main" id="{D42A36CC-7C2E-DAE5-825A-F011AB596E71}"/>
              </a:ext>
            </a:extLst>
          </p:cNvPr>
          <p:cNvPicPr>
            <a:picLocks noChangeAspect="1"/>
          </p:cNvPicPr>
          <p:nvPr/>
        </p:nvPicPr>
        <p:blipFill>
          <a:blip r:embed="rId4"/>
          <a:stretch>
            <a:fillRect/>
          </a:stretch>
        </p:blipFill>
        <p:spPr>
          <a:xfrm>
            <a:off x="11282050" y="6465768"/>
            <a:ext cx="909946" cy="390302"/>
          </a:xfrm>
          <a:prstGeom prst="rect">
            <a:avLst/>
          </a:prstGeom>
          <a:noFill/>
          <a:ln cap="flat">
            <a:noFill/>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name="Slide1181">
    <p:spTree>
      <p:nvGrpSpPr>
        <p:cNvPr id="1" name=""/>
        <p:cNvGrpSpPr/>
        <p:nvPr/>
      </p:nvGrpSpPr>
      <p:grpSpPr>
        <a:xfrm>
          <a:off x="0" y="0"/>
          <a:ext cx="0" cy="0"/>
          <a:chOff x="0" y="0"/>
          <a:chExt cx="0" cy="0"/>
        </a:xfrm>
      </p:grpSpPr>
      <p:sp>
        <p:nvSpPr>
          <p:cNvPr id="2" name="Rectangle 71">
            <a:extLst>
              <a:ext uri="{FF2B5EF4-FFF2-40B4-BE49-F238E27FC236}">
                <a16:creationId xmlns:a16="http://schemas.microsoft.com/office/drawing/2014/main" id="{52F97D5D-CFDC-4629-D343-336BA147D7D3}"/>
              </a:ext>
            </a:extLst>
          </p:cNvPr>
          <p:cNvSpPr>
            <a:spLocks noMove="1" noResize="1"/>
          </p:cNvSpPr>
          <p:nvPr/>
        </p:nvSpPr>
        <p:spPr>
          <a:xfrm>
            <a:off x="0" y="0"/>
            <a:ext cx="12188952"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itel 1">
            <a:extLst>
              <a:ext uri="{FF2B5EF4-FFF2-40B4-BE49-F238E27FC236}">
                <a16:creationId xmlns:a16="http://schemas.microsoft.com/office/drawing/2014/main" id="{0569104A-1EAE-A0BC-ABFE-3F6199B4841E}"/>
              </a:ext>
            </a:extLst>
          </p:cNvPr>
          <p:cNvSpPr txBox="1">
            <a:spLocks noGrp="1"/>
          </p:cNvSpPr>
          <p:nvPr>
            <p:ph type="title"/>
          </p:nvPr>
        </p:nvSpPr>
        <p:spPr/>
        <p:txBody>
          <a:bodyPr/>
          <a:lstStyle/>
          <a:p>
            <a:pPr lvl="0"/>
            <a:r>
              <a:rPr lang="en-US" sz="5400"/>
              <a:t>What should you pay attention to?</a:t>
            </a:r>
          </a:p>
        </p:txBody>
      </p:sp>
      <p:sp>
        <p:nvSpPr>
          <p:cNvPr id="4" name="sketch line">
            <a:extLst>
              <a:ext uri="{FF2B5EF4-FFF2-40B4-BE49-F238E27FC236}">
                <a16:creationId xmlns:a16="http://schemas.microsoft.com/office/drawing/2014/main" id="{38A26C3F-BA82-74A6-4534-7886203A9955}"/>
              </a:ext>
            </a:extLst>
          </p:cNvPr>
          <p:cNvSpPr>
            <a:spLocks noMove="1" noResize="1"/>
          </p:cNvSpPr>
          <p:nvPr/>
        </p:nvSpPr>
        <p:spPr>
          <a:xfrm>
            <a:off x="669039" y="1677375"/>
            <a:ext cx="10853928" cy="18288"/>
          </a:xfrm>
          <a:prstGeom prst="rect">
            <a:avLst/>
          </a:prstGeom>
          <a:solidFill>
            <a:srgbClr val="ED7D31"/>
          </a:solidFill>
          <a:ln w="41276" cap="rnd">
            <a:solidFill>
              <a:srgbClr val="ED7D31"/>
            </a:solidFill>
            <a:prstDash val="solid"/>
            <a:roun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Tijdelijke aanduiding voor inhoud 2">
            <a:extLst>
              <a:ext uri="{FF2B5EF4-FFF2-40B4-BE49-F238E27FC236}">
                <a16:creationId xmlns:a16="http://schemas.microsoft.com/office/drawing/2014/main" id="{48AC3868-C614-4AFD-C255-5D1231CDA577}"/>
              </a:ext>
            </a:extLst>
          </p:cNvPr>
          <p:cNvSpPr txBox="1">
            <a:spLocks noGrp="1"/>
          </p:cNvSpPr>
          <p:nvPr>
            <p:ph type="body" idx="4294967295"/>
          </p:nvPr>
        </p:nvSpPr>
        <p:spPr>
          <a:xfrm>
            <a:off x="838203" y="1929384"/>
            <a:ext cx="10515600" cy="4251959"/>
          </a:xfrm>
        </p:spPr>
        <p:txBody>
          <a:bodyPr/>
          <a:lstStyle/>
          <a:p>
            <a:pPr lvl="0"/>
            <a:r>
              <a:rPr lang="en-US" sz="2000"/>
              <a:t>Do not forget Appendix FSSC, including services</a:t>
            </a:r>
          </a:p>
          <a:p>
            <a:pPr lvl="0"/>
            <a:r>
              <a:rPr lang="en-US" sz="2000"/>
              <a:t>Knock Outs at IFS</a:t>
            </a:r>
          </a:p>
          <a:p>
            <a:pPr lvl="0"/>
            <a:r>
              <a:rPr lang="en-US" sz="2000"/>
              <a:t>Fundamentals at BRC</a:t>
            </a:r>
          </a:p>
          <a:p>
            <a:pPr lvl="0"/>
            <a:endParaRPr lang="en-US" sz="2000"/>
          </a:p>
          <a:p>
            <a:pPr lvl="0"/>
            <a:r>
              <a:rPr lang="en-US" sz="2000"/>
              <a:t>Management board expectation:</a:t>
            </a:r>
          </a:p>
          <a:p>
            <a:pPr lvl="1"/>
            <a:r>
              <a:rPr lang="en-US" sz="2000"/>
              <a:t>80% of audit results dependent on the auditor</a:t>
            </a:r>
          </a:p>
          <a:p>
            <a:pPr lvl="1"/>
            <a:r>
              <a:rPr lang="en-US" sz="2000"/>
              <a:t>Focus with QA on a working system AND do not use the standard as an improvement tool.</a:t>
            </a:r>
          </a:p>
          <a:p>
            <a:pPr lvl="1"/>
            <a:r>
              <a:rPr lang="en-US" sz="2000"/>
              <a:t>BRC and IFS are often a settlement instrument, make sure that everything is correct on the days of the audit and that open action points that are standard related are also resolved. </a:t>
            </a:r>
          </a:p>
          <a:p>
            <a:pPr lvl="1"/>
            <a:r>
              <a:rPr lang="en-US" sz="2000"/>
              <a:t>Enough QA managers and advisors can wrongly do something else after an undesired score.</a:t>
            </a:r>
          </a:p>
        </p:txBody>
      </p:sp>
      <p:pic>
        <p:nvPicPr>
          <p:cNvPr id="6" name="Picture 5">
            <a:extLst>
              <a:ext uri="{FF2B5EF4-FFF2-40B4-BE49-F238E27FC236}">
                <a16:creationId xmlns:a16="http://schemas.microsoft.com/office/drawing/2014/main" id="{F7A9B10B-A24A-6891-8657-A49A232FAB54}"/>
              </a:ext>
            </a:extLst>
          </p:cNvPr>
          <p:cNvPicPr>
            <a:picLocks noChangeAspect="1"/>
          </p:cNvPicPr>
          <p:nvPr/>
        </p:nvPicPr>
        <p:blipFill>
          <a:blip r:embed="rId2"/>
          <a:stretch>
            <a:fillRect/>
          </a:stretch>
        </p:blipFill>
        <p:spPr>
          <a:xfrm>
            <a:off x="11069305" y="-9"/>
            <a:ext cx="1122691" cy="584201"/>
          </a:xfrm>
          <a:prstGeom prst="rect">
            <a:avLst/>
          </a:prstGeom>
          <a:noFill/>
          <a:ln cap="flat">
            <a:noFill/>
          </a:ln>
        </p:spPr>
      </p:pic>
      <p:pic>
        <p:nvPicPr>
          <p:cNvPr id="7" name="Picture 17" descr="Logo&#10;&#10;Description automatically generated">
            <a:extLst>
              <a:ext uri="{FF2B5EF4-FFF2-40B4-BE49-F238E27FC236}">
                <a16:creationId xmlns:a16="http://schemas.microsoft.com/office/drawing/2014/main" id="{4C79C358-7B19-0926-7D99-2436F3F4AF7A}"/>
              </a:ext>
            </a:extLst>
          </p:cNvPr>
          <p:cNvPicPr>
            <a:picLocks noChangeAspect="1"/>
          </p:cNvPicPr>
          <p:nvPr/>
        </p:nvPicPr>
        <p:blipFill>
          <a:blip r:embed="rId3"/>
          <a:stretch>
            <a:fillRect/>
          </a:stretch>
        </p:blipFill>
        <p:spPr>
          <a:xfrm>
            <a:off x="11282050" y="6465768"/>
            <a:ext cx="909946" cy="390302"/>
          </a:xfrm>
          <a:prstGeom prst="rect">
            <a:avLst/>
          </a:prstGeom>
          <a:noFill/>
          <a:ln cap="flat">
            <a:noFill/>
          </a:ln>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name="Slide1054">
    <p:spTree>
      <p:nvGrpSpPr>
        <p:cNvPr id="1" name=""/>
        <p:cNvGrpSpPr/>
        <p:nvPr/>
      </p:nvGrpSpPr>
      <p:grpSpPr>
        <a:xfrm>
          <a:off x="0" y="0"/>
          <a:ext cx="0" cy="0"/>
          <a:chOff x="0" y="0"/>
          <a:chExt cx="0" cy="0"/>
        </a:xfrm>
      </p:grpSpPr>
      <p:sp>
        <p:nvSpPr>
          <p:cNvPr id="2" name="Rectangle 134">
            <a:extLst>
              <a:ext uri="{FF2B5EF4-FFF2-40B4-BE49-F238E27FC236}">
                <a16:creationId xmlns:a16="http://schemas.microsoft.com/office/drawing/2014/main" id="{14BC425F-0135-F0CB-9AB3-95DEFDEBC62D}"/>
              </a:ext>
            </a:extLst>
          </p:cNvPr>
          <p:cNvSpPr>
            <a:spLocks noMove="1" noResize="1"/>
          </p:cNvSpPr>
          <p:nvPr/>
        </p:nvSpPr>
        <p:spPr>
          <a:xfrm>
            <a:off x="0" y="0"/>
            <a:ext cx="12188952"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Rectangle 2">
            <a:extLst>
              <a:ext uri="{FF2B5EF4-FFF2-40B4-BE49-F238E27FC236}">
                <a16:creationId xmlns:a16="http://schemas.microsoft.com/office/drawing/2014/main" id="{77B74A07-A993-B369-67FA-51A2861C80CA}"/>
              </a:ext>
            </a:extLst>
          </p:cNvPr>
          <p:cNvSpPr txBox="1">
            <a:spLocks noGrp="1"/>
          </p:cNvSpPr>
          <p:nvPr>
            <p:ph type="title"/>
          </p:nvPr>
        </p:nvSpPr>
        <p:spPr/>
        <p:txBody>
          <a:bodyPr/>
          <a:lstStyle/>
          <a:p>
            <a:pPr lvl="0"/>
            <a:r>
              <a:rPr lang="en-US" sz="4600"/>
              <a:t>What should you at least arrange properly?</a:t>
            </a:r>
          </a:p>
        </p:txBody>
      </p:sp>
      <p:sp>
        <p:nvSpPr>
          <p:cNvPr id="4" name="sketch line">
            <a:extLst>
              <a:ext uri="{FF2B5EF4-FFF2-40B4-BE49-F238E27FC236}">
                <a16:creationId xmlns:a16="http://schemas.microsoft.com/office/drawing/2014/main" id="{C0DA8405-58F4-3EBB-36C5-2493A4610B0A}"/>
              </a:ext>
            </a:extLst>
          </p:cNvPr>
          <p:cNvSpPr>
            <a:spLocks noMove="1" noResize="1"/>
          </p:cNvSpPr>
          <p:nvPr/>
        </p:nvSpPr>
        <p:spPr>
          <a:xfrm>
            <a:off x="669039" y="1677375"/>
            <a:ext cx="10853928" cy="18288"/>
          </a:xfrm>
          <a:prstGeom prst="rect">
            <a:avLst/>
          </a:prstGeom>
          <a:solidFill>
            <a:srgbClr val="ED7D31"/>
          </a:solidFill>
          <a:ln w="41276" cap="rnd">
            <a:solidFill>
              <a:srgbClr val="ED7D31"/>
            </a:solidFill>
            <a:prstDash val="solid"/>
            <a:roun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Rectangle 3">
            <a:extLst>
              <a:ext uri="{FF2B5EF4-FFF2-40B4-BE49-F238E27FC236}">
                <a16:creationId xmlns:a16="http://schemas.microsoft.com/office/drawing/2014/main" id="{7FAC8DD0-9135-EA2E-F83C-AA19ABF68159}"/>
              </a:ext>
            </a:extLst>
          </p:cNvPr>
          <p:cNvSpPr txBox="1">
            <a:spLocks noGrp="1"/>
          </p:cNvSpPr>
          <p:nvPr>
            <p:ph type="body" idx="4294967295"/>
          </p:nvPr>
        </p:nvSpPr>
        <p:spPr>
          <a:xfrm>
            <a:off x="838203" y="1929384"/>
            <a:ext cx="10515600" cy="4251959"/>
          </a:xfrm>
        </p:spPr>
        <p:txBody>
          <a:bodyPr/>
          <a:lstStyle/>
          <a:p>
            <a:pPr lvl="0">
              <a:lnSpc>
                <a:spcPct val="80000"/>
              </a:lnSpc>
            </a:pPr>
            <a:r>
              <a:rPr lang="en-US" sz="1700"/>
              <a:t>Food Production parameters</a:t>
            </a:r>
          </a:p>
          <a:p>
            <a:pPr lvl="1">
              <a:lnSpc>
                <a:spcPct val="80000"/>
              </a:lnSpc>
            </a:pPr>
            <a:r>
              <a:rPr lang="en-US" sz="1700"/>
              <a:t>Product: product assurance &amp; development</a:t>
            </a:r>
          </a:p>
          <a:p>
            <a:pPr lvl="1">
              <a:lnSpc>
                <a:spcPct val="80000"/>
              </a:lnSpc>
            </a:pPr>
            <a:r>
              <a:rPr lang="en-US" sz="1700"/>
              <a:t>Process : Cleaning and disinfection</a:t>
            </a:r>
          </a:p>
          <a:p>
            <a:pPr lvl="1">
              <a:lnSpc>
                <a:spcPct val="80000"/>
              </a:lnSpc>
            </a:pPr>
            <a:r>
              <a:rPr lang="en-US" sz="1700"/>
              <a:t>Person: screening for diseases and hygienic working</a:t>
            </a:r>
          </a:p>
          <a:p>
            <a:pPr lvl="1">
              <a:lnSpc>
                <a:spcPct val="80000"/>
              </a:lnSpc>
            </a:pPr>
            <a:r>
              <a:rPr lang="en-US" sz="1700"/>
              <a:t>Production area</a:t>
            </a:r>
          </a:p>
          <a:p>
            <a:pPr lvl="0">
              <a:lnSpc>
                <a:spcPct val="80000"/>
              </a:lnSpc>
            </a:pPr>
            <a:r>
              <a:rPr lang="en-US" sz="1700"/>
              <a:t>Food Defense</a:t>
            </a:r>
          </a:p>
          <a:p>
            <a:pPr lvl="0">
              <a:lnSpc>
                <a:spcPct val="80000"/>
              </a:lnSpc>
            </a:pPr>
            <a:r>
              <a:rPr lang="en-US" sz="1700"/>
              <a:t>Food Fraud</a:t>
            </a:r>
          </a:p>
          <a:p>
            <a:pPr lvl="0">
              <a:lnSpc>
                <a:spcPct val="80000"/>
              </a:lnSpc>
            </a:pPr>
            <a:r>
              <a:rPr lang="en-US" sz="1700"/>
              <a:t>Evidence Based practice: </a:t>
            </a:r>
            <a:br>
              <a:rPr lang="en-US" sz="1700"/>
            </a:br>
            <a:r>
              <a:rPr lang="en-US" sz="1700"/>
              <a:t>Evidence: everything done for food safety</a:t>
            </a:r>
          </a:p>
          <a:p>
            <a:pPr lvl="0">
              <a:lnSpc>
                <a:spcPct val="80000"/>
              </a:lnSpc>
            </a:pPr>
            <a:r>
              <a:rPr lang="en-US" sz="1700"/>
              <a:t>Make sure all data is stored in the company! Code microbiology so that you don’t fall victim to external errors.</a:t>
            </a:r>
          </a:p>
          <a:p>
            <a:pPr lvl="0">
              <a:lnSpc>
                <a:spcPct val="80000"/>
              </a:lnSpc>
            </a:pPr>
            <a:r>
              <a:rPr lang="en-US" sz="1700"/>
              <a:t>Plant Based chilled // ready to heat</a:t>
            </a:r>
          </a:p>
          <a:p>
            <a:pPr lvl="0">
              <a:lnSpc>
                <a:spcPct val="80000"/>
              </a:lnSpc>
            </a:pPr>
            <a:endParaRPr lang="en-US" sz="1700"/>
          </a:p>
          <a:p>
            <a:pPr marL="228600" lvl="1" indent="0">
              <a:lnSpc>
                <a:spcPct val="80000"/>
              </a:lnSpc>
              <a:buNone/>
            </a:pPr>
            <a:br>
              <a:rPr lang="en-US" sz="1700"/>
            </a:br>
            <a:endParaRPr lang="en-US" sz="1700"/>
          </a:p>
          <a:p>
            <a:pPr lvl="0">
              <a:lnSpc>
                <a:spcPct val="80000"/>
              </a:lnSpc>
            </a:pPr>
            <a:endParaRPr lang="en-US" sz="1700"/>
          </a:p>
        </p:txBody>
      </p:sp>
      <p:grpSp>
        <p:nvGrpSpPr>
          <p:cNvPr id="6" name="Group 8">
            <a:extLst>
              <a:ext uri="{FF2B5EF4-FFF2-40B4-BE49-F238E27FC236}">
                <a16:creationId xmlns:a16="http://schemas.microsoft.com/office/drawing/2014/main" id="{BF38C34D-8284-14F7-8BD3-FE8AB0898E58}"/>
              </a:ext>
            </a:extLst>
          </p:cNvPr>
          <p:cNvGrpSpPr/>
          <p:nvPr/>
        </p:nvGrpSpPr>
        <p:grpSpPr>
          <a:xfrm>
            <a:off x="8343269" y="4813108"/>
            <a:ext cx="2589215" cy="1706563"/>
            <a:chOff x="8343269" y="4813108"/>
            <a:chExt cx="2589215" cy="1706563"/>
          </a:xfrm>
        </p:grpSpPr>
        <p:pic>
          <p:nvPicPr>
            <p:cNvPr id="7" name="Picture 7">
              <a:extLst>
                <a:ext uri="{FF2B5EF4-FFF2-40B4-BE49-F238E27FC236}">
                  <a16:creationId xmlns:a16="http://schemas.microsoft.com/office/drawing/2014/main" id="{92FA02AA-E925-2BD6-B3A4-7B4D03016174}"/>
                </a:ext>
              </a:extLst>
            </p:cNvPr>
            <p:cNvPicPr>
              <a:picLocks noChangeAspect="1"/>
            </p:cNvPicPr>
            <p:nvPr/>
          </p:nvPicPr>
          <p:blipFill>
            <a:blip r:embed="rId3"/>
            <a:srcRect/>
            <a:stretch>
              <a:fillRect/>
            </a:stretch>
          </p:blipFill>
          <p:spPr>
            <a:xfrm>
              <a:off x="8343269" y="4813108"/>
              <a:ext cx="2589215" cy="1706563"/>
            </a:xfrm>
            <a:prstGeom prst="rect">
              <a:avLst/>
            </a:prstGeom>
            <a:noFill/>
            <a:ln cap="flat">
              <a:noFill/>
            </a:ln>
          </p:spPr>
        </p:pic>
        <p:sp>
          <p:nvSpPr>
            <p:cNvPr id="8" name="Ovaal 4">
              <a:extLst>
                <a:ext uri="{FF2B5EF4-FFF2-40B4-BE49-F238E27FC236}">
                  <a16:creationId xmlns:a16="http://schemas.microsoft.com/office/drawing/2014/main" id="{20160148-5EE1-71AC-7C81-38A6AA725B6F}"/>
                </a:ext>
              </a:extLst>
            </p:cNvPr>
            <p:cNvSpPr/>
            <p:nvPr/>
          </p:nvSpPr>
          <p:spPr>
            <a:xfrm>
              <a:off x="9133841" y="5314757"/>
              <a:ext cx="1008061" cy="71913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Calibri"/>
              </a:endParaRPr>
            </a:p>
          </p:txBody>
        </p:sp>
      </p:grpSp>
      <p:pic>
        <p:nvPicPr>
          <p:cNvPr id="9" name="Picture 8">
            <a:extLst>
              <a:ext uri="{FF2B5EF4-FFF2-40B4-BE49-F238E27FC236}">
                <a16:creationId xmlns:a16="http://schemas.microsoft.com/office/drawing/2014/main" id="{2B148F81-A03E-5813-22A8-3E4F7CCD0693}"/>
              </a:ext>
            </a:extLst>
          </p:cNvPr>
          <p:cNvPicPr>
            <a:picLocks noChangeAspect="1"/>
          </p:cNvPicPr>
          <p:nvPr/>
        </p:nvPicPr>
        <p:blipFill>
          <a:blip r:embed="rId4"/>
          <a:stretch>
            <a:fillRect/>
          </a:stretch>
        </p:blipFill>
        <p:spPr>
          <a:xfrm>
            <a:off x="11069305" y="-9"/>
            <a:ext cx="1122691" cy="584201"/>
          </a:xfrm>
          <a:prstGeom prst="rect">
            <a:avLst/>
          </a:prstGeom>
          <a:noFill/>
          <a:ln cap="flat">
            <a:noFill/>
          </a:ln>
        </p:spPr>
      </p:pic>
      <p:pic>
        <p:nvPicPr>
          <p:cNvPr id="10" name="Picture 17" descr="Logo&#10;&#10;Description automatically generated">
            <a:extLst>
              <a:ext uri="{FF2B5EF4-FFF2-40B4-BE49-F238E27FC236}">
                <a16:creationId xmlns:a16="http://schemas.microsoft.com/office/drawing/2014/main" id="{A6EBE361-00B3-EB86-221A-2DF6D914C6C7}"/>
              </a:ext>
            </a:extLst>
          </p:cNvPr>
          <p:cNvPicPr>
            <a:picLocks noChangeAspect="1"/>
          </p:cNvPicPr>
          <p:nvPr/>
        </p:nvPicPr>
        <p:blipFill>
          <a:blip r:embed="rId5"/>
          <a:stretch>
            <a:fillRect/>
          </a:stretch>
        </p:blipFill>
        <p:spPr>
          <a:xfrm>
            <a:off x="11282050" y="6465768"/>
            <a:ext cx="909946" cy="390302"/>
          </a:xfrm>
          <a:prstGeom prst="rect">
            <a:avLst/>
          </a:prstGeom>
          <a:noFill/>
          <a:ln cap="flat">
            <a:noFill/>
          </a:ln>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name="Slide1055">
    <p:spTree>
      <p:nvGrpSpPr>
        <p:cNvPr id="1" name=""/>
        <p:cNvGrpSpPr/>
        <p:nvPr/>
      </p:nvGrpSpPr>
      <p:grpSpPr>
        <a:xfrm>
          <a:off x="0" y="0"/>
          <a:ext cx="0" cy="0"/>
          <a:chOff x="0" y="0"/>
          <a:chExt cx="0" cy="0"/>
        </a:xfrm>
      </p:grpSpPr>
      <p:sp>
        <p:nvSpPr>
          <p:cNvPr id="2" name="Rectangle 71">
            <a:extLst>
              <a:ext uri="{FF2B5EF4-FFF2-40B4-BE49-F238E27FC236}">
                <a16:creationId xmlns:a16="http://schemas.microsoft.com/office/drawing/2014/main" id="{65B697AC-BEEF-5A3B-3337-B02AFF8DB94A}"/>
              </a:ext>
            </a:extLst>
          </p:cNvPr>
          <p:cNvSpPr>
            <a:spLocks noMove="1" noResize="1"/>
          </p:cNvSpPr>
          <p:nvPr/>
        </p:nvSpPr>
        <p:spPr>
          <a:xfrm>
            <a:off x="0" y="0"/>
            <a:ext cx="12188952"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Rectangle 2">
            <a:extLst>
              <a:ext uri="{FF2B5EF4-FFF2-40B4-BE49-F238E27FC236}">
                <a16:creationId xmlns:a16="http://schemas.microsoft.com/office/drawing/2014/main" id="{5F457219-FEF1-356D-5FC7-5F628026B166}"/>
              </a:ext>
            </a:extLst>
          </p:cNvPr>
          <p:cNvSpPr txBox="1">
            <a:spLocks noGrp="1"/>
          </p:cNvSpPr>
          <p:nvPr>
            <p:ph type="title"/>
          </p:nvPr>
        </p:nvSpPr>
        <p:spPr/>
        <p:txBody>
          <a:bodyPr/>
          <a:lstStyle/>
          <a:p>
            <a:pPr lvl="0"/>
            <a:r>
              <a:rPr lang="en-US" sz="4600"/>
              <a:t>What should you at least arrange properly?</a:t>
            </a:r>
          </a:p>
        </p:txBody>
      </p:sp>
      <p:sp>
        <p:nvSpPr>
          <p:cNvPr id="4" name="sketch line">
            <a:extLst>
              <a:ext uri="{FF2B5EF4-FFF2-40B4-BE49-F238E27FC236}">
                <a16:creationId xmlns:a16="http://schemas.microsoft.com/office/drawing/2014/main" id="{35407669-322E-CE43-56A5-AC712A773B4F}"/>
              </a:ext>
            </a:extLst>
          </p:cNvPr>
          <p:cNvSpPr>
            <a:spLocks noMove="1" noResize="1"/>
          </p:cNvSpPr>
          <p:nvPr/>
        </p:nvSpPr>
        <p:spPr>
          <a:xfrm>
            <a:off x="669039" y="1677375"/>
            <a:ext cx="10853928" cy="18288"/>
          </a:xfrm>
          <a:prstGeom prst="rect">
            <a:avLst/>
          </a:prstGeom>
          <a:solidFill>
            <a:srgbClr val="ED7D31"/>
          </a:solidFill>
          <a:ln w="41276" cap="rnd">
            <a:solidFill>
              <a:srgbClr val="ED7D31"/>
            </a:solidFill>
            <a:prstDash val="solid"/>
            <a:roun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Rectangle 3">
            <a:extLst>
              <a:ext uri="{FF2B5EF4-FFF2-40B4-BE49-F238E27FC236}">
                <a16:creationId xmlns:a16="http://schemas.microsoft.com/office/drawing/2014/main" id="{5CB868F9-D3B3-7A90-4839-42B12C0BA804}"/>
              </a:ext>
            </a:extLst>
          </p:cNvPr>
          <p:cNvSpPr txBox="1">
            <a:spLocks noGrp="1"/>
          </p:cNvSpPr>
          <p:nvPr>
            <p:ph type="body" idx="4294967295"/>
          </p:nvPr>
        </p:nvSpPr>
        <p:spPr>
          <a:xfrm>
            <a:off x="838203" y="1929384"/>
            <a:ext cx="10515600" cy="4251959"/>
          </a:xfrm>
        </p:spPr>
        <p:txBody>
          <a:bodyPr/>
          <a:lstStyle/>
          <a:p>
            <a:pPr lvl="0">
              <a:lnSpc>
                <a:spcPct val="70000"/>
              </a:lnSpc>
            </a:pPr>
            <a:r>
              <a:rPr lang="en-US" sz="1700"/>
              <a:t>Make sure everyone knows the location of:</a:t>
            </a:r>
          </a:p>
          <a:p>
            <a:pPr lvl="1">
              <a:lnSpc>
                <a:spcPct val="70000"/>
              </a:lnSpc>
            </a:pPr>
            <a:r>
              <a:rPr lang="en-US" sz="1700"/>
              <a:t>HACCP study</a:t>
            </a:r>
          </a:p>
          <a:p>
            <a:pPr lvl="1">
              <a:lnSpc>
                <a:spcPct val="70000"/>
              </a:lnSpc>
            </a:pPr>
            <a:r>
              <a:rPr lang="en-US" sz="1700"/>
              <a:t>Management reports</a:t>
            </a:r>
          </a:p>
          <a:p>
            <a:pPr lvl="1">
              <a:lnSpc>
                <a:spcPct val="70000"/>
              </a:lnSpc>
            </a:pPr>
            <a:r>
              <a:rPr lang="en-US" sz="1700"/>
              <a:t>Listeria and additives overview</a:t>
            </a:r>
          </a:p>
          <a:p>
            <a:pPr lvl="1">
              <a:lnSpc>
                <a:spcPct val="70000"/>
              </a:lnSpc>
            </a:pPr>
            <a:endParaRPr lang="en-US" sz="1700"/>
          </a:p>
          <a:p>
            <a:pPr lvl="0">
              <a:lnSpc>
                <a:spcPct val="70000"/>
              </a:lnSpc>
            </a:pPr>
            <a:r>
              <a:rPr lang="en-US" sz="1700"/>
              <a:t>Train relevant colleagues in</a:t>
            </a:r>
          </a:p>
          <a:p>
            <a:pPr lvl="1">
              <a:lnSpc>
                <a:spcPct val="70000"/>
              </a:lnSpc>
            </a:pPr>
            <a:r>
              <a:rPr lang="en-US" sz="1700"/>
              <a:t>The management system</a:t>
            </a:r>
          </a:p>
          <a:p>
            <a:pPr lvl="1">
              <a:lnSpc>
                <a:spcPct val="70000"/>
              </a:lnSpc>
            </a:pPr>
            <a:r>
              <a:rPr lang="en-US" sz="1700"/>
              <a:t>HACCP</a:t>
            </a:r>
          </a:p>
          <a:p>
            <a:pPr lvl="1">
              <a:lnSpc>
                <a:spcPct val="70000"/>
              </a:lnSpc>
            </a:pPr>
            <a:r>
              <a:rPr lang="en-US" sz="1700"/>
              <a:t>Internal auditing</a:t>
            </a:r>
          </a:p>
          <a:p>
            <a:pPr lvl="1">
              <a:lnSpc>
                <a:spcPct val="70000"/>
              </a:lnSpc>
            </a:pPr>
            <a:r>
              <a:rPr lang="en-US" sz="1700"/>
              <a:t>Location information sources</a:t>
            </a:r>
          </a:p>
          <a:p>
            <a:pPr lvl="1">
              <a:lnSpc>
                <a:spcPct val="70000"/>
              </a:lnSpc>
            </a:pPr>
            <a:r>
              <a:rPr lang="en-US" sz="1700"/>
              <a:t>Traceability</a:t>
            </a:r>
          </a:p>
          <a:p>
            <a:pPr lvl="1">
              <a:lnSpc>
                <a:spcPct val="70000"/>
              </a:lnSpc>
            </a:pPr>
            <a:r>
              <a:rPr lang="en-US" sz="1700"/>
              <a:t>ERP system and Backups</a:t>
            </a:r>
          </a:p>
          <a:p>
            <a:pPr lvl="1">
              <a:lnSpc>
                <a:spcPct val="70000"/>
              </a:lnSpc>
            </a:pPr>
            <a:endParaRPr lang="en-US" sz="1700"/>
          </a:p>
          <a:p>
            <a:pPr lvl="0">
              <a:lnSpc>
                <a:spcPct val="70000"/>
              </a:lnSpc>
            </a:pPr>
            <a:r>
              <a:rPr lang="en-US" sz="1700"/>
              <a:t>Use a separate system for consumer &amp; chain information</a:t>
            </a:r>
          </a:p>
          <a:p>
            <a:pPr marL="228600" lvl="1" indent="0">
              <a:lnSpc>
                <a:spcPct val="70000"/>
              </a:lnSpc>
              <a:buNone/>
            </a:pPr>
            <a:br>
              <a:rPr lang="en-US" sz="1100"/>
            </a:br>
            <a:endParaRPr lang="en-US" sz="1100"/>
          </a:p>
          <a:p>
            <a:pPr lvl="0">
              <a:lnSpc>
                <a:spcPct val="70000"/>
              </a:lnSpc>
            </a:pPr>
            <a:endParaRPr lang="en-US" sz="1100"/>
          </a:p>
        </p:txBody>
      </p:sp>
      <p:pic>
        <p:nvPicPr>
          <p:cNvPr id="6" name="Picture 2">
            <a:extLst>
              <a:ext uri="{FF2B5EF4-FFF2-40B4-BE49-F238E27FC236}">
                <a16:creationId xmlns:a16="http://schemas.microsoft.com/office/drawing/2014/main" id="{49BF07B4-CC07-E5D1-3764-3514C2DFCD6A}"/>
              </a:ext>
            </a:extLst>
          </p:cNvPr>
          <p:cNvPicPr>
            <a:picLocks noChangeAspect="1"/>
          </p:cNvPicPr>
          <p:nvPr/>
        </p:nvPicPr>
        <p:blipFill>
          <a:blip r:embed="rId3"/>
          <a:srcRect/>
          <a:stretch>
            <a:fillRect/>
          </a:stretch>
        </p:blipFill>
        <p:spPr>
          <a:xfrm>
            <a:off x="6357109" y="1879393"/>
            <a:ext cx="2302011" cy="3099212"/>
          </a:xfrm>
          <a:prstGeom prst="rect">
            <a:avLst/>
          </a:prstGeom>
          <a:noFill/>
          <a:ln cap="flat">
            <a:noFill/>
          </a:ln>
        </p:spPr>
      </p:pic>
      <p:grpSp>
        <p:nvGrpSpPr>
          <p:cNvPr id="7" name="Group 9">
            <a:extLst>
              <a:ext uri="{FF2B5EF4-FFF2-40B4-BE49-F238E27FC236}">
                <a16:creationId xmlns:a16="http://schemas.microsoft.com/office/drawing/2014/main" id="{A33B457B-B912-8EA4-08B2-755936746FF1}"/>
              </a:ext>
            </a:extLst>
          </p:cNvPr>
          <p:cNvGrpSpPr/>
          <p:nvPr/>
        </p:nvGrpSpPr>
        <p:grpSpPr>
          <a:xfrm>
            <a:off x="8343269" y="4813108"/>
            <a:ext cx="2589215" cy="1706563"/>
            <a:chOff x="8343269" y="4813108"/>
            <a:chExt cx="2589215" cy="1706563"/>
          </a:xfrm>
        </p:grpSpPr>
        <p:pic>
          <p:nvPicPr>
            <p:cNvPr id="8" name="Picture 7">
              <a:extLst>
                <a:ext uri="{FF2B5EF4-FFF2-40B4-BE49-F238E27FC236}">
                  <a16:creationId xmlns:a16="http://schemas.microsoft.com/office/drawing/2014/main" id="{9B537CB9-8452-CAA1-FAC1-480782CC75E9}"/>
                </a:ext>
              </a:extLst>
            </p:cNvPr>
            <p:cNvPicPr>
              <a:picLocks noChangeAspect="1"/>
            </p:cNvPicPr>
            <p:nvPr/>
          </p:nvPicPr>
          <p:blipFill>
            <a:blip r:embed="rId4"/>
            <a:srcRect/>
            <a:stretch>
              <a:fillRect/>
            </a:stretch>
          </p:blipFill>
          <p:spPr>
            <a:xfrm>
              <a:off x="8343269" y="4813108"/>
              <a:ext cx="2589215" cy="1706563"/>
            </a:xfrm>
            <a:prstGeom prst="rect">
              <a:avLst/>
            </a:prstGeom>
            <a:noFill/>
            <a:ln cap="flat">
              <a:noFill/>
            </a:ln>
          </p:spPr>
        </p:pic>
        <p:sp>
          <p:nvSpPr>
            <p:cNvPr id="9" name="Ovaal 4">
              <a:extLst>
                <a:ext uri="{FF2B5EF4-FFF2-40B4-BE49-F238E27FC236}">
                  <a16:creationId xmlns:a16="http://schemas.microsoft.com/office/drawing/2014/main" id="{47A8AEA7-D729-9E70-160B-0767884BEF41}"/>
                </a:ext>
              </a:extLst>
            </p:cNvPr>
            <p:cNvSpPr/>
            <p:nvPr/>
          </p:nvSpPr>
          <p:spPr>
            <a:xfrm>
              <a:off x="9133841" y="5314757"/>
              <a:ext cx="1008061" cy="719139"/>
            </a:xfrm>
            <a:custGeom>
              <a:avLst/>
              <a:gdLst>
                <a:gd name="f0" fmla="val 21600000"/>
                <a:gd name="f1" fmla="val 10800000"/>
                <a:gd name="f2" fmla="val 5400000"/>
                <a:gd name="f3" fmla="val 180"/>
                <a:gd name="f4" fmla="val w"/>
                <a:gd name="f5" fmla="val h"/>
                <a:gd name="f6" fmla="val ss"/>
                <a:gd name="f7" fmla="val 0"/>
                <a:gd name="f8" fmla="*/ 5419351 1 1725033"/>
                <a:gd name="f9" fmla="+- 0 0 -360"/>
                <a:gd name="f10" fmla="+- 0 0 -180"/>
                <a:gd name="f11" fmla="abs f4"/>
                <a:gd name="f12" fmla="abs f5"/>
                <a:gd name="f13" fmla="abs f6"/>
                <a:gd name="f14" fmla="+- 2700000 f2 0"/>
                <a:gd name="f15" fmla="*/ f9 f1 1"/>
                <a:gd name="f16" fmla="*/ f10 f1 1"/>
                <a:gd name="f17" fmla="?: f11 f4 1"/>
                <a:gd name="f18" fmla="?: f12 f5 1"/>
                <a:gd name="f19" fmla="?: f13 f6 1"/>
                <a:gd name="f20" fmla="+- f14 0 f2"/>
                <a:gd name="f21" fmla="*/ f15 1 f3"/>
                <a:gd name="f22" fmla="*/ f16 1 f3"/>
                <a:gd name="f23" fmla="*/ f17 1 21600"/>
                <a:gd name="f24" fmla="*/ f18 1 21600"/>
                <a:gd name="f25" fmla="*/ 21600 f17 1"/>
                <a:gd name="f26" fmla="*/ 21600 f18 1"/>
                <a:gd name="f27" fmla="+- f20 f2 0"/>
                <a:gd name="f28" fmla="+- f21 0 f2"/>
                <a:gd name="f29" fmla="+- f22 0 f2"/>
                <a:gd name="f30" fmla="min f24 f23"/>
                <a:gd name="f31" fmla="*/ f25 1 f19"/>
                <a:gd name="f32" fmla="*/ f26 1 f19"/>
                <a:gd name="f33" fmla="*/ f27 f8 1"/>
                <a:gd name="f34" fmla="val f31"/>
                <a:gd name="f35" fmla="val f32"/>
                <a:gd name="f36" fmla="*/ f33 1 f1"/>
                <a:gd name="f37" fmla="*/ f7 f30 1"/>
                <a:gd name="f38" fmla="+- f35 0 f7"/>
                <a:gd name="f39" fmla="+- f34 0 f7"/>
                <a:gd name="f40" fmla="+- 0 0 f36"/>
                <a:gd name="f41" fmla="*/ f38 1 2"/>
                <a:gd name="f42" fmla="*/ f39 1 2"/>
                <a:gd name="f43" fmla="+- 0 0 f40"/>
                <a:gd name="f44" fmla="+- f7 f41 0"/>
                <a:gd name="f45" fmla="+- f7 f42 0"/>
                <a:gd name="f46" fmla="*/ f43 f1 1"/>
                <a:gd name="f47" fmla="*/ f42 f30 1"/>
                <a:gd name="f48" fmla="*/ f41 f30 1"/>
                <a:gd name="f49" fmla="*/ f46 1 f8"/>
                <a:gd name="f50" fmla="*/ f44 f30 1"/>
                <a:gd name="f51" fmla="+- f49 0 f2"/>
                <a:gd name="f52" fmla="cos 1 f51"/>
                <a:gd name="f53" fmla="sin 1 f51"/>
                <a:gd name="f54" fmla="+- 0 0 f52"/>
                <a:gd name="f55" fmla="+- 0 0 f53"/>
                <a:gd name="f56" fmla="+- 0 0 f54"/>
                <a:gd name="f57" fmla="+- 0 0 f55"/>
                <a:gd name="f58" fmla="val f56"/>
                <a:gd name="f59" fmla="val f57"/>
                <a:gd name="f60" fmla="*/ f58 f42 1"/>
                <a:gd name="f61" fmla="*/ f59 f41 1"/>
                <a:gd name="f62" fmla="+- f45 0 f60"/>
                <a:gd name="f63" fmla="+- f45 f60 0"/>
                <a:gd name="f64" fmla="+- f44 0 f61"/>
                <a:gd name="f65" fmla="+- f44 f61 0"/>
                <a:gd name="f66" fmla="*/ f62 f30 1"/>
                <a:gd name="f67" fmla="*/ f64 f30 1"/>
                <a:gd name="f68" fmla="*/ f63 f30 1"/>
                <a:gd name="f69" fmla="*/ f65 f30 1"/>
              </a:gdLst>
              <a:ahLst/>
              <a:cxnLst>
                <a:cxn ang="3cd4">
                  <a:pos x="hc" y="t"/>
                </a:cxn>
                <a:cxn ang="0">
                  <a:pos x="r" y="vc"/>
                </a:cxn>
                <a:cxn ang="cd4">
                  <a:pos x="hc" y="b"/>
                </a:cxn>
                <a:cxn ang="cd2">
                  <a:pos x="l" y="vc"/>
                </a:cxn>
                <a:cxn ang="f28">
                  <a:pos x="f66" y="f67"/>
                </a:cxn>
                <a:cxn ang="f29">
                  <a:pos x="f66" y="f69"/>
                </a:cxn>
                <a:cxn ang="f29">
                  <a:pos x="f68" y="f69"/>
                </a:cxn>
                <a:cxn ang="f28">
                  <a:pos x="f68" y="f67"/>
                </a:cxn>
              </a:cxnLst>
              <a:rect l="f66" t="f67" r="f68" b="f69"/>
              <a:pathLst>
                <a:path>
                  <a:moveTo>
                    <a:pt x="f37" y="f50"/>
                  </a:moveTo>
                  <a:arcTo wR="f47" hR="f48" stAng="f1" swAng="f0"/>
                  <a:close/>
                </a:path>
              </a:pathLst>
            </a:custGeom>
            <a:no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1800" b="0" i="0" u="none" strike="noStrike" kern="1200" cap="none" spc="0" baseline="0">
                <a:solidFill>
                  <a:srgbClr val="FFFFFF"/>
                </a:solidFill>
                <a:uFillTx/>
                <a:latin typeface="Calibri"/>
              </a:endParaRPr>
            </a:p>
          </p:txBody>
        </p:sp>
      </p:grpSp>
      <p:pic>
        <p:nvPicPr>
          <p:cNvPr id="10" name="Picture 9">
            <a:extLst>
              <a:ext uri="{FF2B5EF4-FFF2-40B4-BE49-F238E27FC236}">
                <a16:creationId xmlns:a16="http://schemas.microsoft.com/office/drawing/2014/main" id="{4B28DC83-C5C7-7803-F277-3DE4018ADD1E}"/>
              </a:ext>
            </a:extLst>
          </p:cNvPr>
          <p:cNvPicPr>
            <a:picLocks noChangeAspect="1"/>
          </p:cNvPicPr>
          <p:nvPr/>
        </p:nvPicPr>
        <p:blipFill>
          <a:blip r:embed="rId5"/>
          <a:stretch>
            <a:fillRect/>
          </a:stretch>
        </p:blipFill>
        <p:spPr>
          <a:xfrm>
            <a:off x="11069305" y="-9"/>
            <a:ext cx="1122691" cy="584201"/>
          </a:xfrm>
          <a:prstGeom prst="rect">
            <a:avLst/>
          </a:prstGeom>
          <a:noFill/>
          <a:ln cap="flat">
            <a:noFill/>
          </a:ln>
        </p:spPr>
      </p:pic>
      <p:pic>
        <p:nvPicPr>
          <p:cNvPr id="11" name="Picture 17" descr="Logo&#10;&#10;Description automatically generated">
            <a:extLst>
              <a:ext uri="{FF2B5EF4-FFF2-40B4-BE49-F238E27FC236}">
                <a16:creationId xmlns:a16="http://schemas.microsoft.com/office/drawing/2014/main" id="{18BBB43D-1A94-D3D1-222C-338BE285C6EB}"/>
              </a:ext>
            </a:extLst>
          </p:cNvPr>
          <p:cNvPicPr>
            <a:picLocks noChangeAspect="1"/>
          </p:cNvPicPr>
          <p:nvPr/>
        </p:nvPicPr>
        <p:blipFill>
          <a:blip r:embed="rId6"/>
          <a:stretch>
            <a:fillRect/>
          </a:stretch>
        </p:blipFill>
        <p:spPr>
          <a:xfrm>
            <a:off x="11282050" y="6465768"/>
            <a:ext cx="909946" cy="390302"/>
          </a:xfrm>
          <a:prstGeom prst="rect">
            <a:avLst/>
          </a:prstGeom>
          <a:noFill/>
          <a:ln cap="flat">
            <a:noFill/>
          </a:ln>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name="Slide1198">
    <p:spTree>
      <p:nvGrpSpPr>
        <p:cNvPr id="1" name=""/>
        <p:cNvGrpSpPr/>
        <p:nvPr/>
      </p:nvGrpSpPr>
      <p:grpSpPr>
        <a:xfrm>
          <a:off x="0" y="0"/>
          <a:ext cx="0" cy="0"/>
          <a:chOff x="0" y="0"/>
          <a:chExt cx="0" cy="0"/>
        </a:xfrm>
      </p:grpSpPr>
      <p:sp>
        <p:nvSpPr>
          <p:cNvPr id="2" name="Rectangle 9">
            <a:extLst>
              <a:ext uri="{FF2B5EF4-FFF2-40B4-BE49-F238E27FC236}">
                <a16:creationId xmlns:a16="http://schemas.microsoft.com/office/drawing/2014/main" id="{59E121E9-923C-D9D1-0D1F-C0D0D62C534A}"/>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Rectangle 11">
            <a:extLst>
              <a:ext uri="{FF2B5EF4-FFF2-40B4-BE49-F238E27FC236}">
                <a16:creationId xmlns:a16="http://schemas.microsoft.com/office/drawing/2014/main" id="{F053B3EC-E4F2-6971-C6C9-7112D78C994D}"/>
              </a:ext>
            </a:extLst>
          </p:cNvPr>
          <p:cNvSpPr>
            <a:spLocks noMove="1" noResize="1"/>
          </p:cNvSpPr>
          <p:nvPr/>
        </p:nvSpPr>
        <p:spPr>
          <a:xfrm>
            <a:off x="558204" y="0"/>
            <a:ext cx="11167448" cy="2018803"/>
          </a:xfrm>
          <a:prstGeom prst="rect">
            <a:avLst/>
          </a:prstGeom>
          <a:solidFill>
            <a:srgbClr val="FFFFFF"/>
          </a:solidFill>
          <a:ln w="9528" cap="flat">
            <a:solidFill>
              <a:srgbClr val="E1E1E1"/>
            </a:solidFill>
            <a:prstDash val="solid"/>
            <a:miter/>
          </a:ln>
          <a:effectLst>
            <a:outerShdw dist="38096" dir="2700000" algn="tl">
              <a:srgbClr val="D9D9D9">
                <a:alpha val="50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Rectangle 13">
            <a:extLst>
              <a:ext uri="{FF2B5EF4-FFF2-40B4-BE49-F238E27FC236}">
                <a16:creationId xmlns:a16="http://schemas.microsoft.com/office/drawing/2014/main" id="{443DE472-E959-A8F5-57B6-7329691A8D90}"/>
              </a:ext>
            </a:extLst>
          </p:cNvPr>
          <p:cNvSpPr>
            <a:spLocks noMove="1" noResize="1"/>
          </p:cNvSpPr>
          <p:nvPr/>
        </p:nvSpPr>
        <p:spPr>
          <a:xfrm>
            <a:off x="566928" y="0"/>
            <a:ext cx="11155680" cy="201168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Rectangle 2">
            <a:extLst>
              <a:ext uri="{FF2B5EF4-FFF2-40B4-BE49-F238E27FC236}">
                <a16:creationId xmlns:a16="http://schemas.microsoft.com/office/drawing/2014/main" id="{A71E7FEB-E149-CDC8-309A-0BF8853A930F}"/>
              </a:ext>
            </a:extLst>
          </p:cNvPr>
          <p:cNvSpPr txBox="1">
            <a:spLocks noGrp="1"/>
          </p:cNvSpPr>
          <p:nvPr>
            <p:ph type="title"/>
          </p:nvPr>
        </p:nvSpPr>
        <p:spPr>
          <a:xfrm>
            <a:off x="1115568" y="548640"/>
            <a:ext cx="10168128" cy="1179576"/>
          </a:xfrm>
        </p:spPr>
        <p:txBody>
          <a:bodyPr/>
          <a:lstStyle/>
          <a:p>
            <a:pPr lvl="0"/>
            <a:r>
              <a:rPr lang="en-US" sz="4000"/>
              <a:t>Contents</a:t>
            </a:r>
          </a:p>
        </p:txBody>
      </p:sp>
      <p:sp>
        <p:nvSpPr>
          <p:cNvPr id="6" name="Rectangle 15">
            <a:extLst>
              <a:ext uri="{FF2B5EF4-FFF2-40B4-BE49-F238E27FC236}">
                <a16:creationId xmlns:a16="http://schemas.microsoft.com/office/drawing/2014/main" id="{622E176C-FB1E-F46A-4144-94F15A867C7B}"/>
              </a:ext>
            </a:extLst>
          </p:cNvPr>
          <p:cNvSpPr>
            <a:spLocks noMove="1" noResize="1"/>
          </p:cNvSpPr>
          <p:nvPr/>
        </p:nvSpPr>
        <p:spPr>
          <a:xfrm>
            <a:off x="498832" y="758952"/>
            <a:ext cx="128016" cy="704088"/>
          </a:xfrm>
          <a:prstGeom prst="rect">
            <a:avLst/>
          </a:prstGeom>
          <a:solidFill>
            <a:srgbClr val="ED7D3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 name="Rectangle 3">
            <a:extLst>
              <a:ext uri="{FF2B5EF4-FFF2-40B4-BE49-F238E27FC236}">
                <a16:creationId xmlns:a16="http://schemas.microsoft.com/office/drawing/2014/main" id="{2A865EE8-0192-9D88-A555-B48F5FBA3624}"/>
              </a:ext>
            </a:extLst>
          </p:cNvPr>
          <p:cNvSpPr txBox="1">
            <a:spLocks noGrp="1"/>
          </p:cNvSpPr>
          <p:nvPr>
            <p:ph type="body" idx="4294967295"/>
          </p:nvPr>
        </p:nvSpPr>
        <p:spPr>
          <a:xfrm>
            <a:off x="1115568" y="2481946"/>
            <a:ext cx="10168128" cy="3695017"/>
          </a:xfrm>
        </p:spPr>
        <p:txBody>
          <a:bodyPr/>
          <a:lstStyle/>
          <a:p>
            <a:pPr lvl="0"/>
            <a:r>
              <a:rPr lang="en-US" sz="1800"/>
              <a:t>Food Safety Compliance</a:t>
            </a:r>
          </a:p>
          <a:p>
            <a:pPr lvl="0"/>
            <a:r>
              <a:rPr lang="en-US" sz="1800"/>
              <a:t>FSSC22000</a:t>
            </a:r>
          </a:p>
          <a:p>
            <a:pPr lvl="0"/>
            <a:r>
              <a:rPr lang="en-US" sz="1800"/>
              <a:t>What should you pay attention to?</a:t>
            </a:r>
          </a:p>
          <a:p>
            <a:pPr lvl="0"/>
            <a:r>
              <a:rPr lang="en-US" sz="1800" b="1"/>
              <a:t>FSSC22000, version 5 HLS</a:t>
            </a:r>
          </a:p>
          <a:p>
            <a:pPr lvl="0"/>
            <a:r>
              <a:rPr lang="en-US" sz="1800"/>
              <a:t>QESH standards</a:t>
            </a:r>
          </a:p>
          <a:p>
            <a:pPr lvl="0"/>
            <a:r>
              <a:rPr lang="en-US" sz="1800"/>
              <a:t>HACCP team: tasks</a:t>
            </a:r>
          </a:p>
          <a:p>
            <a:pPr lvl="0"/>
            <a:r>
              <a:rPr lang="en-US" sz="1800"/>
              <a:t>HACCP team: annual reports</a:t>
            </a:r>
          </a:p>
          <a:p>
            <a:pPr marL="838203" lvl="0" indent="-457200">
              <a:buFont typeface="Calibri Light"/>
              <a:buAutoNum type="arabicPeriod"/>
            </a:pPr>
            <a:endParaRPr lang="en-US" sz="1800"/>
          </a:p>
        </p:txBody>
      </p:sp>
      <p:pic>
        <p:nvPicPr>
          <p:cNvPr id="8" name="Picture 12">
            <a:extLst>
              <a:ext uri="{FF2B5EF4-FFF2-40B4-BE49-F238E27FC236}">
                <a16:creationId xmlns:a16="http://schemas.microsoft.com/office/drawing/2014/main" id="{D9EE35B4-764B-60FF-EF17-89AB18752539}"/>
              </a:ext>
            </a:extLst>
          </p:cNvPr>
          <p:cNvPicPr>
            <a:picLocks noChangeAspect="1"/>
          </p:cNvPicPr>
          <p:nvPr/>
        </p:nvPicPr>
        <p:blipFill>
          <a:blip r:embed="rId3"/>
          <a:stretch>
            <a:fillRect/>
          </a:stretch>
        </p:blipFill>
        <p:spPr>
          <a:xfrm>
            <a:off x="11069305" y="-9"/>
            <a:ext cx="1122691" cy="584201"/>
          </a:xfrm>
          <a:prstGeom prst="rect">
            <a:avLst/>
          </a:prstGeom>
          <a:noFill/>
          <a:ln cap="flat">
            <a:noFill/>
          </a:ln>
        </p:spPr>
      </p:pic>
      <p:pic>
        <p:nvPicPr>
          <p:cNvPr id="9" name="Picture 17" descr="Logo&#10;&#10;Description automatically generated">
            <a:extLst>
              <a:ext uri="{FF2B5EF4-FFF2-40B4-BE49-F238E27FC236}">
                <a16:creationId xmlns:a16="http://schemas.microsoft.com/office/drawing/2014/main" id="{21ABE335-AF3E-8F0A-46AC-BA7662D3ED81}"/>
              </a:ext>
            </a:extLst>
          </p:cNvPr>
          <p:cNvPicPr>
            <a:picLocks noChangeAspect="1"/>
          </p:cNvPicPr>
          <p:nvPr/>
        </p:nvPicPr>
        <p:blipFill>
          <a:blip r:embed="rId4"/>
          <a:stretch>
            <a:fillRect/>
          </a:stretch>
        </p:blipFill>
        <p:spPr>
          <a:xfrm>
            <a:off x="11282050" y="6465768"/>
            <a:ext cx="909946" cy="390302"/>
          </a:xfrm>
          <a:prstGeom prst="rect">
            <a:avLst/>
          </a:prstGeom>
          <a:noFill/>
          <a:ln cap="flat">
            <a:noFill/>
          </a:ln>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name="Slide906">
    <p:spTree>
      <p:nvGrpSpPr>
        <p:cNvPr id="1" name=""/>
        <p:cNvGrpSpPr/>
        <p:nvPr/>
      </p:nvGrpSpPr>
      <p:grpSpPr>
        <a:xfrm>
          <a:off x="0" y="0"/>
          <a:ext cx="0" cy="0"/>
          <a:chOff x="0" y="0"/>
          <a:chExt cx="0" cy="0"/>
        </a:xfrm>
      </p:grpSpPr>
      <p:sp>
        <p:nvSpPr>
          <p:cNvPr id="2" name="Rectangle 72">
            <a:extLst>
              <a:ext uri="{FF2B5EF4-FFF2-40B4-BE49-F238E27FC236}">
                <a16:creationId xmlns:a16="http://schemas.microsoft.com/office/drawing/2014/main" id="{158EE1A2-BC7F-1AD2-B96C-2D98725D6C00}"/>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Freeform: Shape 74">
            <a:extLst>
              <a:ext uri="{FF2B5EF4-FFF2-40B4-BE49-F238E27FC236}">
                <a16:creationId xmlns:a16="http://schemas.microsoft.com/office/drawing/2014/main" id="{8E75E590-0318-D457-4904-F5B71C1C5936}"/>
              </a:ext>
            </a:extLst>
          </p:cNvPr>
          <p:cNvSpPr>
            <a:spLocks noMove="1" noResize="1"/>
          </p:cNvSpPr>
          <p:nvPr/>
        </p:nvSpPr>
        <p:spPr>
          <a:xfrm>
            <a:off x="0" y="0"/>
            <a:ext cx="4455670" cy="6858000"/>
          </a:xfrm>
          <a:custGeom>
            <a:avLst/>
            <a:gdLst>
              <a:gd name="f0" fmla="val 10800000"/>
              <a:gd name="f1" fmla="val 5400000"/>
              <a:gd name="f2" fmla="val 180"/>
              <a:gd name="f3" fmla="val w"/>
              <a:gd name="f4" fmla="val h"/>
              <a:gd name="f5" fmla="val 0"/>
              <a:gd name="f6" fmla="val 4455673"/>
              <a:gd name="f7" fmla="val 6858000"/>
              <a:gd name="f8" fmla="val 3242695"/>
              <a:gd name="f9" fmla="val 3305678"/>
              <a:gd name="f10" fmla="val 69271"/>
              <a:gd name="f11" fmla="val 4016204"/>
              <a:gd name="f12" fmla="val 929100"/>
              <a:gd name="f13" fmla="val 2116944"/>
              <a:gd name="f14" fmla="val 3429000"/>
              <a:gd name="f15" fmla="val 4741056"/>
              <a:gd name="f16" fmla="val 5928900"/>
              <a:gd name="f17" fmla="val 6788730"/>
              <a:gd name="f18" fmla="+- 0 0 -90"/>
              <a:gd name="f19" fmla="*/ f3 1 4455673"/>
              <a:gd name="f20" fmla="*/ f4 1 6858000"/>
              <a:gd name="f21" fmla="+- f7 0 f5"/>
              <a:gd name="f22" fmla="+- f6 0 f5"/>
              <a:gd name="f23" fmla="*/ f18 f0 1"/>
              <a:gd name="f24" fmla="*/ f22 1 4455673"/>
              <a:gd name="f25" fmla="*/ f21 1 6858000"/>
              <a:gd name="f26" fmla="*/ 0 f22 1"/>
              <a:gd name="f27" fmla="*/ 0 f21 1"/>
              <a:gd name="f28" fmla="*/ 3242695 f22 1"/>
              <a:gd name="f29" fmla="*/ 3305678 f22 1"/>
              <a:gd name="f30" fmla="*/ 69271 f21 1"/>
              <a:gd name="f31" fmla="*/ 4455673 f22 1"/>
              <a:gd name="f32" fmla="*/ 3429000 f21 1"/>
              <a:gd name="f33" fmla="*/ 6788730 f21 1"/>
              <a:gd name="f34" fmla="*/ 6858000 f21 1"/>
              <a:gd name="f35" fmla="*/ f23 1 f2"/>
              <a:gd name="f36" fmla="*/ f26 1 4455673"/>
              <a:gd name="f37" fmla="*/ f27 1 6858000"/>
              <a:gd name="f38" fmla="*/ f28 1 4455673"/>
              <a:gd name="f39" fmla="*/ f29 1 4455673"/>
              <a:gd name="f40" fmla="*/ f30 1 6858000"/>
              <a:gd name="f41" fmla="*/ f31 1 4455673"/>
              <a:gd name="f42" fmla="*/ f32 1 6858000"/>
              <a:gd name="f43" fmla="*/ f33 1 6858000"/>
              <a:gd name="f44" fmla="*/ f34 1 6858000"/>
              <a:gd name="f45" fmla="*/ f5 1 f24"/>
              <a:gd name="f46" fmla="*/ f6 1 f24"/>
              <a:gd name="f47" fmla="*/ f5 1 f25"/>
              <a:gd name="f48" fmla="*/ f7 1 f25"/>
              <a:gd name="f49" fmla="+- f35 0 f1"/>
              <a:gd name="f50" fmla="*/ f36 1 f24"/>
              <a:gd name="f51" fmla="*/ f37 1 f25"/>
              <a:gd name="f52" fmla="*/ f38 1 f24"/>
              <a:gd name="f53" fmla="*/ f39 1 f24"/>
              <a:gd name="f54" fmla="*/ f40 1 f25"/>
              <a:gd name="f55" fmla="*/ f41 1 f24"/>
              <a:gd name="f56" fmla="*/ f42 1 f25"/>
              <a:gd name="f57" fmla="*/ f43 1 f25"/>
              <a:gd name="f58" fmla="*/ f44 1 f25"/>
              <a:gd name="f59" fmla="*/ f45 f19 1"/>
              <a:gd name="f60" fmla="*/ f46 f19 1"/>
              <a:gd name="f61" fmla="*/ f48 f20 1"/>
              <a:gd name="f62" fmla="*/ f47 f20 1"/>
              <a:gd name="f63" fmla="*/ f50 f19 1"/>
              <a:gd name="f64" fmla="*/ f51 f20 1"/>
              <a:gd name="f65" fmla="*/ f52 f19 1"/>
              <a:gd name="f66" fmla="*/ f53 f19 1"/>
              <a:gd name="f67" fmla="*/ f54 f20 1"/>
              <a:gd name="f68" fmla="*/ f55 f19 1"/>
              <a:gd name="f69" fmla="*/ f56 f20 1"/>
              <a:gd name="f70" fmla="*/ f57 f20 1"/>
              <a:gd name="f71" fmla="*/ f58 f20 1"/>
            </a:gdLst>
            <a:ahLst/>
            <a:cxnLst>
              <a:cxn ang="3cd4">
                <a:pos x="hc" y="t"/>
              </a:cxn>
              <a:cxn ang="0">
                <a:pos x="r" y="vc"/>
              </a:cxn>
              <a:cxn ang="cd4">
                <a:pos x="hc" y="b"/>
              </a:cxn>
              <a:cxn ang="cd2">
                <a:pos x="l" y="vc"/>
              </a:cxn>
              <a:cxn ang="f49">
                <a:pos x="f63" y="f64"/>
              </a:cxn>
              <a:cxn ang="f49">
                <a:pos x="f65" y="f64"/>
              </a:cxn>
              <a:cxn ang="f49">
                <a:pos x="f66" y="f67"/>
              </a:cxn>
              <a:cxn ang="f49">
                <a:pos x="f68" y="f69"/>
              </a:cxn>
              <a:cxn ang="f49">
                <a:pos x="f66" y="f70"/>
              </a:cxn>
              <a:cxn ang="f49">
                <a:pos x="f65" y="f71"/>
              </a:cxn>
              <a:cxn ang="f49">
                <a:pos x="f63" y="f71"/>
              </a:cxn>
            </a:cxnLst>
            <a:rect l="f59" t="f62" r="f60" b="f61"/>
            <a:pathLst>
              <a:path w="4455673" h="6858000">
                <a:moveTo>
                  <a:pt x="f5" y="f5"/>
                </a:moveTo>
                <a:lnTo>
                  <a:pt x="f8" y="f5"/>
                </a:lnTo>
                <a:lnTo>
                  <a:pt x="f9" y="f10"/>
                </a:lnTo>
                <a:cubicBezTo>
                  <a:pt x="f11" y="f12"/>
                  <a:pt x="f6" y="f13"/>
                  <a:pt x="f6" y="f14"/>
                </a:cubicBezTo>
                <a:cubicBezTo>
                  <a:pt x="f6" y="f15"/>
                  <a:pt x="f11" y="f16"/>
                  <a:pt x="f9" y="f17"/>
                </a:cubicBezTo>
                <a:lnTo>
                  <a:pt x="f8" y="f7"/>
                </a:lnTo>
                <a:lnTo>
                  <a:pt x="f5" y="f7"/>
                </a:lnTo>
                <a:close/>
              </a:path>
            </a:pathLst>
          </a:custGeom>
          <a:solidFill>
            <a:srgbClr val="FFFFFF"/>
          </a:solidFill>
          <a:ln w="9528" cap="flat">
            <a:solidFill>
              <a:srgbClr val="EFEFEF"/>
            </a:solidFill>
            <a:prstDash val="solid"/>
            <a:miter/>
          </a:ln>
          <a:effectLst>
            <a:outerShdw dist="38103" algn="tl">
              <a:srgbClr val="D9D9D9">
                <a:alpha val="50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Freeform: Shape 76">
            <a:extLst>
              <a:ext uri="{FF2B5EF4-FFF2-40B4-BE49-F238E27FC236}">
                <a16:creationId xmlns:a16="http://schemas.microsoft.com/office/drawing/2014/main" id="{46D083C4-F133-C8F0-63A8-D5BCDA0118DD}"/>
              </a:ext>
            </a:extLst>
          </p:cNvPr>
          <p:cNvSpPr>
            <a:spLocks noMove="1" noResize="1"/>
          </p:cNvSpPr>
          <p:nvPr/>
        </p:nvSpPr>
        <p:spPr>
          <a:xfrm>
            <a:off x="0" y="0"/>
            <a:ext cx="4446526" cy="6858000"/>
          </a:xfrm>
          <a:custGeom>
            <a:avLst/>
            <a:gdLst>
              <a:gd name="f0" fmla="val 10800000"/>
              <a:gd name="f1" fmla="val 5400000"/>
              <a:gd name="f2" fmla="val 180"/>
              <a:gd name="f3" fmla="val w"/>
              <a:gd name="f4" fmla="val h"/>
              <a:gd name="f5" fmla="val 0"/>
              <a:gd name="f6" fmla="val 4446529"/>
              <a:gd name="f7" fmla="val 6858000"/>
              <a:gd name="f8" fmla="val 3233551"/>
              <a:gd name="f9" fmla="val 3296534"/>
              <a:gd name="f10" fmla="val 69271"/>
              <a:gd name="f11" fmla="val 4007060"/>
              <a:gd name="f12" fmla="val 929100"/>
              <a:gd name="f13" fmla="val 2116944"/>
              <a:gd name="f14" fmla="val 3429000"/>
              <a:gd name="f15" fmla="val 4741056"/>
              <a:gd name="f16" fmla="val 5928900"/>
              <a:gd name="f17" fmla="val 6788730"/>
              <a:gd name="f18" fmla="+- 0 0 -90"/>
              <a:gd name="f19" fmla="*/ f3 1 4446529"/>
              <a:gd name="f20" fmla="*/ f4 1 6858000"/>
              <a:gd name="f21" fmla="+- f7 0 f5"/>
              <a:gd name="f22" fmla="+- f6 0 f5"/>
              <a:gd name="f23" fmla="*/ f18 f0 1"/>
              <a:gd name="f24" fmla="*/ f22 1 4446529"/>
              <a:gd name="f25" fmla="*/ f21 1 6858000"/>
              <a:gd name="f26" fmla="*/ 0 f22 1"/>
              <a:gd name="f27" fmla="*/ 0 f21 1"/>
              <a:gd name="f28" fmla="*/ 3233551 f22 1"/>
              <a:gd name="f29" fmla="*/ 3296534 f22 1"/>
              <a:gd name="f30" fmla="*/ 69271 f21 1"/>
              <a:gd name="f31" fmla="*/ 4446529 f22 1"/>
              <a:gd name="f32" fmla="*/ 3429000 f21 1"/>
              <a:gd name="f33" fmla="*/ 6788730 f21 1"/>
              <a:gd name="f34" fmla="*/ 6858000 f21 1"/>
              <a:gd name="f35" fmla="*/ f23 1 f2"/>
              <a:gd name="f36" fmla="*/ f26 1 4446529"/>
              <a:gd name="f37" fmla="*/ f27 1 6858000"/>
              <a:gd name="f38" fmla="*/ f28 1 4446529"/>
              <a:gd name="f39" fmla="*/ f29 1 4446529"/>
              <a:gd name="f40" fmla="*/ f30 1 6858000"/>
              <a:gd name="f41" fmla="*/ f31 1 4446529"/>
              <a:gd name="f42" fmla="*/ f32 1 6858000"/>
              <a:gd name="f43" fmla="*/ f33 1 6858000"/>
              <a:gd name="f44" fmla="*/ f34 1 6858000"/>
              <a:gd name="f45" fmla="*/ f5 1 f24"/>
              <a:gd name="f46" fmla="*/ f6 1 f24"/>
              <a:gd name="f47" fmla="*/ f5 1 f25"/>
              <a:gd name="f48" fmla="*/ f7 1 f25"/>
              <a:gd name="f49" fmla="+- f35 0 f1"/>
              <a:gd name="f50" fmla="*/ f36 1 f24"/>
              <a:gd name="f51" fmla="*/ f37 1 f25"/>
              <a:gd name="f52" fmla="*/ f38 1 f24"/>
              <a:gd name="f53" fmla="*/ f39 1 f24"/>
              <a:gd name="f54" fmla="*/ f40 1 f25"/>
              <a:gd name="f55" fmla="*/ f41 1 f24"/>
              <a:gd name="f56" fmla="*/ f42 1 f25"/>
              <a:gd name="f57" fmla="*/ f43 1 f25"/>
              <a:gd name="f58" fmla="*/ f44 1 f25"/>
              <a:gd name="f59" fmla="*/ f45 f19 1"/>
              <a:gd name="f60" fmla="*/ f46 f19 1"/>
              <a:gd name="f61" fmla="*/ f48 f20 1"/>
              <a:gd name="f62" fmla="*/ f47 f20 1"/>
              <a:gd name="f63" fmla="*/ f50 f19 1"/>
              <a:gd name="f64" fmla="*/ f51 f20 1"/>
              <a:gd name="f65" fmla="*/ f52 f19 1"/>
              <a:gd name="f66" fmla="*/ f53 f19 1"/>
              <a:gd name="f67" fmla="*/ f54 f20 1"/>
              <a:gd name="f68" fmla="*/ f55 f19 1"/>
              <a:gd name="f69" fmla="*/ f56 f20 1"/>
              <a:gd name="f70" fmla="*/ f57 f20 1"/>
              <a:gd name="f71" fmla="*/ f58 f20 1"/>
            </a:gdLst>
            <a:ahLst/>
            <a:cxnLst>
              <a:cxn ang="3cd4">
                <a:pos x="hc" y="t"/>
              </a:cxn>
              <a:cxn ang="0">
                <a:pos x="r" y="vc"/>
              </a:cxn>
              <a:cxn ang="cd4">
                <a:pos x="hc" y="b"/>
              </a:cxn>
              <a:cxn ang="cd2">
                <a:pos x="l" y="vc"/>
              </a:cxn>
              <a:cxn ang="f49">
                <a:pos x="f63" y="f64"/>
              </a:cxn>
              <a:cxn ang="f49">
                <a:pos x="f65" y="f64"/>
              </a:cxn>
              <a:cxn ang="f49">
                <a:pos x="f66" y="f67"/>
              </a:cxn>
              <a:cxn ang="f49">
                <a:pos x="f68" y="f69"/>
              </a:cxn>
              <a:cxn ang="f49">
                <a:pos x="f66" y="f70"/>
              </a:cxn>
              <a:cxn ang="f49">
                <a:pos x="f65" y="f71"/>
              </a:cxn>
              <a:cxn ang="f49">
                <a:pos x="f63" y="f71"/>
              </a:cxn>
            </a:cxnLst>
            <a:rect l="f59" t="f62" r="f60" b="f61"/>
            <a:pathLst>
              <a:path w="4446529" h="6858000">
                <a:moveTo>
                  <a:pt x="f5" y="f5"/>
                </a:moveTo>
                <a:lnTo>
                  <a:pt x="f8" y="f5"/>
                </a:lnTo>
                <a:lnTo>
                  <a:pt x="f9" y="f10"/>
                </a:lnTo>
                <a:cubicBezTo>
                  <a:pt x="f11" y="f12"/>
                  <a:pt x="f6" y="f13"/>
                  <a:pt x="f6" y="f14"/>
                </a:cubicBezTo>
                <a:cubicBezTo>
                  <a:pt x="f6" y="f15"/>
                  <a:pt x="f11" y="f16"/>
                  <a:pt x="f9" y="f17"/>
                </a:cubicBezTo>
                <a:lnTo>
                  <a:pt x="f8" y="f7"/>
                </a:lnTo>
                <a:lnTo>
                  <a:pt x="f5" y="f7"/>
                </a:lnTo>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Titel 1">
            <a:extLst>
              <a:ext uri="{FF2B5EF4-FFF2-40B4-BE49-F238E27FC236}">
                <a16:creationId xmlns:a16="http://schemas.microsoft.com/office/drawing/2014/main" id="{FF6B734A-02FC-8AB9-D723-2E45F23F45C6}"/>
              </a:ext>
            </a:extLst>
          </p:cNvPr>
          <p:cNvSpPr txBox="1">
            <a:spLocks noGrp="1"/>
          </p:cNvSpPr>
          <p:nvPr>
            <p:ph type="title"/>
          </p:nvPr>
        </p:nvSpPr>
        <p:spPr>
          <a:xfrm>
            <a:off x="371090" y="1161288"/>
            <a:ext cx="3438144" cy="1124712"/>
          </a:xfrm>
        </p:spPr>
        <p:txBody>
          <a:bodyPr anchor="b"/>
          <a:lstStyle/>
          <a:p>
            <a:pPr lvl="0"/>
            <a:r>
              <a:rPr lang="en-US" sz="2800"/>
              <a:t>FSSC22000 version 5: general</a:t>
            </a:r>
          </a:p>
        </p:txBody>
      </p:sp>
      <p:sp>
        <p:nvSpPr>
          <p:cNvPr id="6" name="Rectangle 78">
            <a:extLst>
              <a:ext uri="{FF2B5EF4-FFF2-40B4-BE49-F238E27FC236}">
                <a16:creationId xmlns:a16="http://schemas.microsoft.com/office/drawing/2014/main" id="{E5DB16F3-3503-9FDB-BC69-F0E23369BD64}"/>
              </a:ext>
            </a:extLst>
          </p:cNvPr>
          <p:cNvSpPr>
            <a:spLocks noMove="1" noResize="1"/>
          </p:cNvSpPr>
          <p:nvPr/>
        </p:nvSpPr>
        <p:spPr>
          <a:xfrm rot="5400013">
            <a:off x="662555" y="605790"/>
            <a:ext cx="73152" cy="548640"/>
          </a:xfrm>
          <a:prstGeom prst="rect">
            <a:avLst/>
          </a:prstGeom>
          <a:solidFill>
            <a:srgbClr val="ED7D3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 name="Rectangle 80">
            <a:extLst>
              <a:ext uri="{FF2B5EF4-FFF2-40B4-BE49-F238E27FC236}">
                <a16:creationId xmlns:a16="http://schemas.microsoft.com/office/drawing/2014/main" id="{38A86213-9DC2-D151-D8E3-46B27BC6AFAD}"/>
              </a:ext>
            </a:extLst>
          </p:cNvPr>
          <p:cNvSpPr>
            <a:spLocks noMove="1" noResize="1"/>
          </p:cNvSpPr>
          <p:nvPr/>
        </p:nvSpPr>
        <p:spPr>
          <a:xfrm>
            <a:off x="428240" y="2443477"/>
            <a:ext cx="3337560" cy="18288"/>
          </a:xfrm>
          <a:prstGeom prst="rect">
            <a:avLst/>
          </a:prstGeom>
          <a:solidFill>
            <a:srgbClr val="D5D5D5"/>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8" name="Tijdelijke aanduiding voor inhoud 2">
            <a:extLst>
              <a:ext uri="{FF2B5EF4-FFF2-40B4-BE49-F238E27FC236}">
                <a16:creationId xmlns:a16="http://schemas.microsoft.com/office/drawing/2014/main" id="{D2B3E83C-5381-D571-17CF-314BF3D8E4A1}"/>
              </a:ext>
            </a:extLst>
          </p:cNvPr>
          <p:cNvSpPr txBox="1">
            <a:spLocks noGrp="1"/>
          </p:cNvSpPr>
          <p:nvPr>
            <p:ph type="body" idx="4294967295"/>
          </p:nvPr>
        </p:nvSpPr>
        <p:spPr>
          <a:xfrm>
            <a:off x="371090" y="2718053"/>
            <a:ext cx="3438902" cy="3207258"/>
          </a:xfrm>
        </p:spPr>
        <p:txBody>
          <a:bodyPr/>
          <a:lstStyle/>
          <a:p>
            <a:pPr lvl="0"/>
            <a:endParaRPr lang="en-US" sz="1700" b="1"/>
          </a:p>
          <a:p>
            <a:pPr lvl="0"/>
            <a:endParaRPr lang="en-US" sz="1700"/>
          </a:p>
          <a:p>
            <a:pPr lvl="0"/>
            <a:endParaRPr lang="en-US" sz="1700"/>
          </a:p>
        </p:txBody>
      </p:sp>
      <p:pic>
        <p:nvPicPr>
          <p:cNvPr id="9" name="Picture 2" descr="Image result for fssc">
            <a:extLst>
              <a:ext uri="{FF2B5EF4-FFF2-40B4-BE49-F238E27FC236}">
                <a16:creationId xmlns:a16="http://schemas.microsoft.com/office/drawing/2014/main" id="{B19E68F2-ADEE-242A-ABB5-EA9B326312B7}"/>
              </a:ext>
            </a:extLst>
          </p:cNvPr>
          <p:cNvPicPr>
            <a:picLocks noChangeAspect="1"/>
          </p:cNvPicPr>
          <p:nvPr/>
        </p:nvPicPr>
        <p:blipFill>
          <a:blip r:embed="rId3"/>
          <a:stretch>
            <a:fillRect/>
          </a:stretch>
        </p:blipFill>
        <p:spPr>
          <a:xfrm>
            <a:off x="4931249" y="843534"/>
            <a:ext cx="6857369" cy="5280175"/>
          </a:xfrm>
          <a:prstGeom prst="rect">
            <a:avLst/>
          </a:prstGeom>
          <a:noFill/>
          <a:ln cap="flat">
            <a:noFill/>
          </a:ln>
        </p:spPr>
      </p:pic>
      <p:pic>
        <p:nvPicPr>
          <p:cNvPr id="10" name="Picture 9">
            <a:extLst>
              <a:ext uri="{FF2B5EF4-FFF2-40B4-BE49-F238E27FC236}">
                <a16:creationId xmlns:a16="http://schemas.microsoft.com/office/drawing/2014/main" id="{58C0197E-A952-F971-A0DF-6BB976756A0F}"/>
              </a:ext>
            </a:extLst>
          </p:cNvPr>
          <p:cNvPicPr>
            <a:picLocks noChangeAspect="1"/>
          </p:cNvPicPr>
          <p:nvPr/>
        </p:nvPicPr>
        <p:blipFill>
          <a:blip r:embed="rId4"/>
          <a:stretch>
            <a:fillRect/>
          </a:stretch>
        </p:blipFill>
        <p:spPr>
          <a:xfrm>
            <a:off x="11069305" y="-9"/>
            <a:ext cx="1122691" cy="584201"/>
          </a:xfrm>
          <a:prstGeom prst="rect">
            <a:avLst/>
          </a:prstGeom>
          <a:noFill/>
          <a:ln cap="flat">
            <a:noFill/>
          </a:ln>
        </p:spPr>
      </p:pic>
      <p:pic>
        <p:nvPicPr>
          <p:cNvPr id="11" name="Picture 17" descr="Logo&#10;&#10;Description automatically generated">
            <a:extLst>
              <a:ext uri="{FF2B5EF4-FFF2-40B4-BE49-F238E27FC236}">
                <a16:creationId xmlns:a16="http://schemas.microsoft.com/office/drawing/2014/main" id="{97A6968F-BC15-A451-18CE-DEE9F5C4267C}"/>
              </a:ext>
            </a:extLst>
          </p:cNvPr>
          <p:cNvPicPr>
            <a:picLocks noChangeAspect="1"/>
          </p:cNvPicPr>
          <p:nvPr/>
        </p:nvPicPr>
        <p:blipFill>
          <a:blip r:embed="rId5"/>
          <a:stretch>
            <a:fillRect/>
          </a:stretch>
        </p:blipFill>
        <p:spPr>
          <a:xfrm>
            <a:off x="11282050" y="6465768"/>
            <a:ext cx="909946" cy="390302"/>
          </a:xfrm>
          <a:prstGeom prst="rect">
            <a:avLst/>
          </a:prstGeom>
          <a:noFill/>
          <a:ln cap="flat">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1009">
    <p:bg>
      <p:bgPr>
        <a:solidFill>
          <a:srgbClr val="FFFFFF"/>
        </a:solidFill>
        <a:effectLst/>
      </p:bgPr>
    </p:bg>
    <p:spTree>
      <p:nvGrpSpPr>
        <p:cNvPr id="1" name=""/>
        <p:cNvGrpSpPr/>
        <p:nvPr/>
      </p:nvGrpSpPr>
      <p:grpSpPr>
        <a:xfrm>
          <a:off x="0" y="0"/>
          <a:ext cx="0" cy="0"/>
          <a:chOff x="0" y="0"/>
          <a:chExt cx="0" cy="0"/>
        </a:xfrm>
      </p:grpSpPr>
      <p:sp>
        <p:nvSpPr>
          <p:cNvPr id="2" name="Rectangle 45">
            <a:extLst>
              <a:ext uri="{FF2B5EF4-FFF2-40B4-BE49-F238E27FC236}">
                <a16:creationId xmlns:a16="http://schemas.microsoft.com/office/drawing/2014/main" id="{3C573360-25C2-31E5-FA0E-74828C076C18}"/>
              </a:ext>
            </a:extLst>
          </p:cNvPr>
          <p:cNvSpPr>
            <a:spLocks noMove="1" noResize="1"/>
          </p:cNvSpPr>
          <p:nvPr/>
        </p:nvSpPr>
        <p:spPr>
          <a:xfrm>
            <a:off x="0" y="0"/>
            <a:ext cx="12188952"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Rectangle 2">
            <a:extLst>
              <a:ext uri="{FF2B5EF4-FFF2-40B4-BE49-F238E27FC236}">
                <a16:creationId xmlns:a16="http://schemas.microsoft.com/office/drawing/2014/main" id="{D7B1286B-2702-B3F9-E4B1-9DBCFD34225C}"/>
              </a:ext>
            </a:extLst>
          </p:cNvPr>
          <p:cNvSpPr txBox="1">
            <a:spLocks noGrp="1"/>
          </p:cNvSpPr>
          <p:nvPr>
            <p:ph type="title"/>
          </p:nvPr>
        </p:nvSpPr>
        <p:spPr/>
        <p:txBody>
          <a:bodyPr/>
          <a:lstStyle/>
          <a:p>
            <a:pPr lvl="0"/>
            <a:r>
              <a:rPr lang="en-US" dirty="0"/>
              <a:t>Analysis: </a:t>
            </a:r>
            <a:br>
              <a:rPr lang="en-US" dirty="0"/>
            </a:br>
            <a:r>
              <a:rPr lang="en-US" dirty="0"/>
              <a:t>Physical hazards</a:t>
            </a:r>
          </a:p>
        </p:txBody>
      </p:sp>
      <p:sp>
        <p:nvSpPr>
          <p:cNvPr id="4" name="Rectangle 3">
            <a:extLst>
              <a:ext uri="{FF2B5EF4-FFF2-40B4-BE49-F238E27FC236}">
                <a16:creationId xmlns:a16="http://schemas.microsoft.com/office/drawing/2014/main" id="{82596779-8F88-5D0A-D2D1-170CB1666BE8}"/>
              </a:ext>
            </a:extLst>
          </p:cNvPr>
          <p:cNvSpPr txBox="1">
            <a:spLocks/>
          </p:cNvSpPr>
          <p:nvPr/>
        </p:nvSpPr>
        <p:spPr>
          <a:xfrm>
            <a:off x="838203" y="2013627"/>
            <a:ext cx="4614757" cy="4163336"/>
          </a:xfrm>
          <a:prstGeom prst="rect">
            <a:avLst/>
          </a:prstGeom>
          <a:noFill/>
          <a:ln>
            <a:noFill/>
          </a:ln>
        </p:spPr>
        <p:txBody>
          <a:bodyPr vert="horz" wrap="square" lIns="91440" tIns="45720" rIns="91440" bIns="45720" anchor="t" anchorCtr="0" compatLnSpc="1">
            <a:normAutofit/>
          </a:bodyPr>
          <a:lst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900"/>
              <a:t>Physical hazards usually involve foreign substances such as metal particles, glass, bones, or stones that can cause cuts in the mouth, break teeth, cause choking, or perforate the gastrointestinal tract. </a:t>
            </a:r>
          </a:p>
          <a:p>
            <a:endParaRPr lang="en-US" sz="1900"/>
          </a:p>
          <a:p>
            <a:endParaRPr lang="en-US" sz="1900"/>
          </a:p>
          <a:p>
            <a:r>
              <a:rPr lang="en-US" sz="1900"/>
              <a:t>This includes various materials such as those originating from land, animals, glass objects, metal objects etc. With respect to chemical and biological hazards, physical hazards are often visible and can be felt. </a:t>
            </a:r>
          </a:p>
          <a:p>
            <a:endParaRPr lang="en-US" sz="1900"/>
          </a:p>
        </p:txBody>
      </p:sp>
      <p:sp>
        <p:nvSpPr>
          <p:cNvPr id="5" name="Freeform: Shape 47">
            <a:extLst>
              <a:ext uri="{FF2B5EF4-FFF2-40B4-BE49-F238E27FC236}">
                <a16:creationId xmlns:a16="http://schemas.microsoft.com/office/drawing/2014/main" id="{E47A2494-A0A8-4CCB-A721-ADFC3C17A5B6}"/>
              </a:ext>
            </a:extLst>
          </p:cNvPr>
          <p:cNvSpPr>
            <a:spLocks noMove="1" noResize="1"/>
          </p:cNvSpPr>
          <p:nvPr/>
        </p:nvSpPr>
        <p:spPr>
          <a:xfrm>
            <a:off x="6101333" y="2015163"/>
            <a:ext cx="5283869" cy="4210446"/>
          </a:xfrm>
          <a:custGeom>
            <a:avLst/>
            <a:gdLst>
              <a:gd name="f0" fmla="val 10800000"/>
              <a:gd name="f1" fmla="val 5400000"/>
              <a:gd name="f2" fmla="val 180"/>
              <a:gd name="f3" fmla="val w"/>
              <a:gd name="f4" fmla="val h"/>
              <a:gd name="f5" fmla="val 0"/>
              <a:gd name="f6" fmla="val 5283866"/>
              <a:gd name="f7" fmla="val 4210442"/>
              <a:gd name="f8" fmla="val 839883"/>
              <a:gd name="f9" fmla="val 18"/>
              <a:gd name="f10" fmla="val 851945"/>
              <a:gd name="f11" fmla="val 328"/>
              <a:gd name="f12" fmla="val 864423"/>
              <a:gd name="f13" fmla="val 4671"/>
              <a:gd name="f14" fmla="val 875727"/>
              <a:gd name="f15" fmla="val 6050"/>
              <a:gd name="f16" fmla="val 1125267"/>
              <a:gd name="f17" fmla="val 36932"/>
              <a:gd name="f18" fmla="val 1374804"/>
              <a:gd name="f19" fmla="val 70296"/>
              <a:gd name="f20" fmla="val 1624617"/>
              <a:gd name="f21" fmla="val 99799"/>
              <a:gd name="f22" fmla="val 1858164"/>
              <a:gd name="f23" fmla="val 127373"/>
              <a:gd name="f24" fmla="val 2093363"/>
              <a:gd name="f25" fmla="val 133714"/>
              <a:gd name="f26" fmla="val 2328012"/>
              <a:gd name="f27" fmla="val 148051"/>
              <a:gd name="f28" fmla="val 2612016"/>
              <a:gd name="f29" fmla="val 165424"/>
              <a:gd name="f30" fmla="val 2895470"/>
              <a:gd name="f31" fmla="val 189965"/>
              <a:gd name="f32" fmla="val 3177820"/>
              <a:gd name="f33" fmla="val 228566"/>
              <a:gd name="f34" fmla="val 3373866"/>
              <a:gd name="f35" fmla="val 255590"/>
              <a:gd name="f36" fmla="val 3571843"/>
              <a:gd name="f37" fmla="val 274338"/>
              <a:gd name="f38" fmla="val 3770646"/>
              <a:gd name="f39" fmla="val 252831"/>
              <a:gd name="f40" fmla="val 3780572"/>
              <a:gd name="f41" fmla="val 251727"/>
              <a:gd name="f42" fmla="val 3791878"/>
              <a:gd name="f43" fmla="val 248144"/>
              <a:gd name="f44" fmla="val 3800149"/>
              <a:gd name="f45" fmla="val 3896658"/>
              <a:gd name="f46" fmla="val 291986"/>
              <a:gd name="f47" fmla="val 4001986"/>
              <a:gd name="f48" fmla="val 263033"/>
              <a:gd name="f49" fmla="val 4102076"/>
              <a:gd name="f50" fmla="val 288400"/>
              <a:gd name="f51" fmla="val 4076434"/>
              <a:gd name="f52" fmla="val 386286"/>
              <a:gd name="f53" fmla="val 3966416"/>
              <a:gd name="f54" fmla="val 378289"/>
              <a:gd name="f55" fmla="val 3904377"/>
              <a:gd name="f56" fmla="val 446120"/>
              <a:gd name="f57" fmla="val 4005570"/>
              <a:gd name="f58" fmla="val 473141"/>
              <a:gd name="f59" fmla="val 4096562"/>
              <a:gd name="f60" fmla="val 500439"/>
              <a:gd name="f61" fmla="val 4188933"/>
              <a:gd name="f62" fmla="val 520843"/>
              <a:gd name="f63" fmla="val 4286818"/>
              <a:gd name="f64" fmla="val 542350"/>
              <a:gd name="f65" fmla="val 4369813"/>
              <a:gd name="f66" fmla="val 600531"/>
              <a:gd name="f67" fmla="val 4465492"/>
              <a:gd name="f68" fmla="val 626449"/>
              <a:gd name="f69" fmla="val 4485897"/>
              <a:gd name="f70" fmla="val 631964"/>
              <a:gd name="f71" fmla="val 4510437"/>
              <a:gd name="f72" fmla="val 651264"/>
              <a:gd name="f73" fmla="val 4517606"/>
              <a:gd name="f74" fmla="val 670015"/>
              <a:gd name="f75" fmla="val 4540768"/>
              <a:gd name="f76" fmla="val 730677"/>
              <a:gd name="f77" fmla="val 5003171"/>
              <a:gd name="f78" fmla="val 900804"/>
              <a:gd name="f79" fmla="val 4948576"/>
              <a:gd name="f80" fmla="val 954847"/>
              <a:gd name="f81" fmla="val 4925966"/>
              <a:gd name="f82" fmla="val 977182"/>
              <a:gd name="f83" fmla="val 4896738"/>
              <a:gd name="f84" fmla="val 993174"/>
              <a:gd name="f85" fmla="val 4866132"/>
              <a:gd name="f86" fmla="val 1015233"/>
              <a:gd name="f87" fmla="val 4912180"/>
              <a:gd name="f88" fmla="val 1056869"/>
              <a:gd name="f89" fmla="val 4964017"/>
              <a:gd name="f90" fmla="val 1075067"/>
              <a:gd name="f91" fmla="val 5019164"/>
              <a:gd name="f92" fmla="val 1087474"/>
              <a:gd name="f93" fmla="val 5035708"/>
              <a:gd name="f94" fmla="val 1091335"/>
              <a:gd name="f95" fmla="val 5051977"/>
              <a:gd name="f96" fmla="val 1099055"/>
              <a:gd name="f97" fmla="val 5053630"/>
              <a:gd name="f98" fmla="val 1117806"/>
              <a:gd name="f99" fmla="val 5055284"/>
              <a:gd name="f100" fmla="val 1137382"/>
              <a:gd name="f101" fmla="val 5038464"/>
              <a:gd name="f102" fmla="val 1145101"/>
              <a:gd name="f103" fmla="val 5024404"/>
              <a:gd name="f104" fmla="val 1154202"/>
              <a:gd name="f105" fmla="val 5004826"/>
              <a:gd name="f106" fmla="val 1166885"/>
              <a:gd name="f107" fmla="val 4985800"/>
              <a:gd name="f108" fmla="val 1177916"/>
              <a:gd name="f109" fmla="val 4960984"/>
              <a:gd name="f110" fmla="val 1179569"/>
              <a:gd name="f111" fmla="val 4920176"/>
              <a:gd name="f112" fmla="val 1182051"/>
              <a:gd name="f113" fmla="val 4900600"/>
              <a:gd name="f114" fmla="val 1217344"/>
              <a:gd name="f115" fmla="val 4876887"/>
              <a:gd name="f116" fmla="val 1243814"/>
              <a:gd name="f117" fmla="val 4863652"/>
              <a:gd name="f118" fmla="val 1258705"/>
              <a:gd name="f119" fmla="val 4857034"/>
              <a:gd name="f120" fmla="val 1288759"/>
              <a:gd name="f121" fmla="val 4880195"/>
              <a:gd name="f122" fmla="val 1293998"/>
              <a:gd name="f123" fmla="val 4935892"/>
              <a:gd name="f124" fmla="val 1306682"/>
              <a:gd name="f125" fmla="val 4931480"/>
              <a:gd name="f126" fmla="val 1343355"/>
              <a:gd name="f127" fmla="val 4930104"/>
              <a:gd name="f128" fmla="val 1384991"/>
              <a:gd name="f129" fmla="val 4928173"/>
              <a:gd name="f130" fmla="val 1436553"/>
              <a:gd name="f131" fmla="val 4895360"/>
              <a:gd name="f132" fmla="val 1460265"/>
              <a:gd name="f133" fmla="val 4855103"/>
              <a:gd name="f134" fmla="val 1480119"/>
              <a:gd name="f135" fmla="val 4841316"/>
              <a:gd name="f136" fmla="val 1487011"/>
              <a:gd name="f137" fmla="val 4821740"/>
              <a:gd name="f138" fmla="val 1486735"/>
              <a:gd name="f139" fmla="val 4816500"/>
              <a:gd name="f140" fmla="val 1508242"/>
              <a:gd name="f141" fmla="val 4839110"/>
              <a:gd name="f142" fmla="val 1528648"/>
              <a:gd name="f143" fmla="val 4866684"/>
              <a:gd name="f144" fmla="val 1512103"/>
              <a:gd name="f145" fmla="val 4890949"/>
              <a:gd name="f146" fmla="val 1517893"/>
              <a:gd name="f147" fmla="val 4911077"/>
              <a:gd name="f148" fmla="val 1522581"/>
              <a:gd name="f149" fmla="val 4944441"/>
              <a:gd name="f150" fmla="val 1520100"/>
              <a:gd name="f151" fmla="val 4916868"/>
              <a:gd name="f152" fmla="val 1557599"/>
              <a:gd name="f153" fmla="val 4908870"/>
              <a:gd name="f154" fmla="val 1568352"/>
              <a:gd name="f155" fmla="val 4918245"/>
              <a:gd name="f156" fmla="val 1576625"/>
              <a:gd name="f157" fmla="val 4928448"/>
              <a:gd name="f158" fmla="val 1577453"/>
              <a:gd name="f159" fmla="val 5010066"/>
              <a:gd name="f160" fmla="val 1586000"/>
              <a:gd name="f161" fmla="val 4972566"/>
              <a:gd name="f162" fmla="val 1661827"/>
              <a:gd name="f163" fmla="val 4998760"/>
              <a:gd name="f164" fmla="val 1701809"/>
              <a:gd name="f165" fmla="val 5005928"/>
              <a:gd name="f166" fmla="val 1712836"/>
              <a:gd name="f167" fmla="val 4998208"/>
              <a:gd name="f168" fmla="val 1731862"/>
              <a:gd name="f169" fmla="val 4986903"/>
              <a:gd name="f170" fmla="val 1736550"/>
              <a:gd name="f171" fmla="val 4914660"/>
              <a:gd name="f172" fmla="val 1767432"/>
              <a:gd name="f173" fmla="val 4904735"/>
              <a:gd name="f174" fmla="val 1841053"/>
              <a:gd name="f175" fmla="val 4869716"/>
              <a:gd name="f176" fmla="val 1904472"/>
              <a:gd name="f177" fmla="val 4907768"/>
              <a:gd name="f178" fmla="val 1929562"/>
              <a:gd name="f179" fmla="val 4953264"/>
              <a:gd name="f180" fmla="val 1935077"/>
              <a:gd name="f181" fmla="val 4994348"/>
              <a:gd name="f182" fmla="val 1951346"/>
              <a:gd name="f183" fmla="val 5037087"/>
              <a:gd name="f184" fmla="val 1968441"/>
              <a:gd name="f185" fmla="val 1981125"/>
              <a:gd name="f186" fmla="val 5001792"/>
              <a:gd name="f187" fmla="val 2030756"/>
              <a:gd name="f188" fmla="val 5093611"/>
              <a:gd name="f189" fmla="val 2041511"/>
              <a:gd name="f190" fmla="val 5065212"/>
              <a:gd name="f191" fmla="val 2119543"/>
              <a:gd name="f192" fmla="val 5142142"/>
              <a:gd name="f193" fmla="val 2126712"/>
              <a:gd name="f194" fmla="val 5192876"/>
              <a:gd name="f195" fmla="val 2163660"/>
              <a:gd name="f196" fmla="val 5204732"/>
              <a:gd name="f197" fmla="val 2244450"/>
              <a:gd name="f198" fmla="val 5210523"/>
              <a:gd name="f199" fmla="val 2283604"/>
              <a:gd name="f200" fmla="val 5245265"/>
              <a:gd name="f201" fmla="val 2302077"/>
              <a:gd name="f202" fmla="val 2328272"/>
              <a:gd name="f203" fmla="val 5235890"/>
              <a:gd name="f204" fmla="val 2353641"/>
              <a:gd name="f205" fmla="val 5203354"/>
              <a:gd name="f206" fmla="val 2406580"/>
              <a:gd name="f207" fmla="val 5147380"/>
              <a:gd name="f208" fmla="val 2350606"/>
              <a:gd name="f209" fmla="val 5126976"/>
              <a:gd name="f210" fmla="val 2330203"/>
              <a:gd name="f211" fmla="val 5128904"/>
              <a:gd name="f212" fmla="val 2356121"/>
              <a:gd name="f213" fmla="val 5126148"/>
              <a:gd name="f214" fmla="val 2363566"/>
              <a:gd name="f215" fmla="val 5119532"/>
              <a:gd name="f216" fmla="val 2381764"/>
              <a:gd name="f217" fmla="val 5133316"/>
              <a:gd name="f218" fmla="val 2393897"/>
              <a:gd name="f219" fmla="val 5142417"/>
              <a:gd name="f220" fmla="val 2407682"/>
              <a:gd name="f221" fmla="val 5151240"/>
              <a:gd name="f222" fmla="val 2421470"/>
              <a:gd name="f223" fmla="val 5161718"/>
              <a:gd name="f224" fmla="val 2436083"/>
              <a:gd name="f225" fmla="val 5164200"/>
              <a:gd name="f226" fmla="val 2451526"/>
              <a:gd name="f227" fmla="val 5165852"/>
              <a:gd name="f228" fmla="val 2462279"/>
              <a:gd name="f229" fmla="val 5157858"/>
              <a:gd name="f230" fmla="val 2477994"/>
              <a:gd name="f231" fmla="val 5149034"/>
              <a:gd name="f232" fmla="val 2485992"/>
              <a:gd name="f233" fmla="val 5102710"/>
              <a:gd name="f234" fmla="val 2528178"/>
              <a:gd name="f235" fmla="val 5130284"/>
              <a:gd name="f236" fmla="val 2623031"/>
              <a:gd name="f237" fmla="val 5042601"/>
              <a:gd name="f238" fmla="val 2635164"/>
              <a:gd name="f239" fmla="val 2640677"/>
              <a:gd name="f240" fmla="val 4984146"/>
              <a:gd name="f241" fmla="val 2675420"/>
              <a:gd name="f242" fmla="val 4955194"/>
              <a:gd name="f243" fmla="val 2694445"/>
              <a:gd name="f244" fmla="val 4854552"/>
              <a:gd name="f245" fmla="val 2760897"/>
              <a:gd name="f246" fmla="val 4787272"/>
              <a:gd name="f247" fmla="val 2846375"/>
              <a:gd name="f248" fmla="val 4756116"/>
              <a:gd name="f249" fmla="val 2963836"/>
              <a:gd name="f250" fmla="val 4747568"/>
              <a:gd name="f251" fmla="val 2996372"/>
              <a:gd name="f252" fmla="val 4714754"/>
              <a:gd name="f253" fmla="val 3022569"/>
              <a:gd name="f254" fmla="val 4693523"/>
              <a:gd name="f255" fmla="val 3051244"/>
              <a:gd name="f256" fmla="val 4703726"/>
              <a:gd name="f257" fmla="val 3072199"/>
              <a:gd name="f258" fmla="val 4759424"/>
              <a:gd name="f259" fmla="val 3026979"/>
              <a:gd name="f260" fmla="val 4739848"/>
              <a:gd name="f261" fmla="val 3082125"/>
              <a:gd name="f262" fmla="val 4724958"/>
              <a:gd name="f263" fmla="val 3123486"/>
              <a:gd name="f264" fmla="val 4686906"/>
              <a:gd name="f265" fmla="val 3149129"/>
              <a:gd name="f266" fmla="val 4651060"/>
              <a:gd name="f267" fmla="val 3173670"/>
              <a:gd name="f268" fmla="val 4610252"/>
              <a:gd name="f269" fmla="val 3201518"/>
              <a:gd name="f270" fmla="val 4565032"/>
              <a:gd name="f271" fmla="val 3223852"/>
              <a:gd name="f272" fmla="val 4546556"/>
              <a:gd name="f273" fmla="val 3275413"/>
              <a:gd name="f274" fmla="val 4542697"/>
              <a:gd name="f275" fmla="val 3286444"/>
              <a:gd name="f276" fmla="val 4530288"/>
              <a:gd name="f277" fmla="val 3298024"/>
              <a:gd name="f278" fmla="val 4519261"/>
              <a:gd name="f279" fmla="val 3302437"/>
              <a:gd name="f280" fmla="val 3944081"/>
              <a:gd name="f281" fmla="val 4209875"/>
              <a:gd name="f282" fmla="val 2528194"/>
              <a:gd name="f283" fmla="val 4215939"/>
              <a:gd name="f284" fmla="val 2364961"/>
              <a:gd name="f285" fmla="val 4209597"/>
              <a:gd name="f286" fmla="val 2167260"/>
              <a:gd name="f287" fmla="val 4201602"/>
              <a:gd name="f288" fmla="val 1980313"/>
              <a:gd name="f289" fmla="val 4145627"/>
              <a:gd name="f290" fmla="val 1796951"/>
              <a:gd name="f291" fmla="val 4075867"/>
              <a:gd name="f292" fmla="val 1719469"/>
              <a:gd name="f293" fmla="val 4046365"/>
              <a:gd name="f294" fmla="val 1647505"/>
              <a:gd name="f295" fmla="val 4004453"/>
              <a:gd name="f296" fmla="val 1572227"/>
              <a:gd name="f297" fmla="val 3971917"/>
              <a:gd name="f298" fmla="val 1468277"/>
              <a:gd name="f299" fmla="val 3926971"/>
              <a:gd name="f300" fmla="val 1388040"/>
              <a:gd name="f301" fmla="val 3841219"/>
              <a:gd name="f302" fmla="val 1284364"/>
              <a:gd name="f303" fmla="val 3805097"/>
              <a:gd name="f304" fmla="val 1177655"/>
              <a:gd name="f305" fmla="val 3767873"/>
              <a:gd name="f306" fmla="val 1086388"/>
              <a:gd name="f307" fmla="val 3699767"/>
              <a:gd name="f308" fmla="val 976645"/>
              <a:gd name="f309" fmla="val 3670815"/>
              <a:gd name="f310" fmla="val 918742"/>
              <a:gd name="f311" fmla="val 3655375"/>
              <a:gd name="f312" fmla="val 862768"/>
              <a:gd name="f313" fmla="val 3627527"/>
              <a:gd name="f314" fmla="val 871866"/>
              <a:gd name="f315" fmla="val 3547839"/>
              <a:gd name="f316" fmla="val 874349"/>
              <a:gd name="f317" fmla="val 3525228"/>
              <a:gd name="f318" fmla="val 859184"/>
              <a:gd name="f319" fmla="val 3506755"/>
              <a:gd name="f320" fmla="val 835195"/>
              <a:gd name="f321" fmla="val 3513373"/>
              <a:gd name="f322" fmla="val 789424"/>
              <a:gd name="f323" fmla="val 3525780"/>
              <a:gd name="f324" fmla="val 768744"/>
              <a:gd name="f325" fmla="val 3492967"/>
              <a:gd name="f326" fmla="val 743375"/>
              <a:gd name="f327" fmla="val 3468427"/>
              <a:gd name="f328" fmla="val 698156"/>
              <a:gd name="f329" fmla="val 3424863"/>
              <a:gd name="f330" fmla="val 655142"/>
              <a:gd name="f331" fmla="val 3378540"/>
              <a:gd name="f332" fmla="val 583175"/>
              <a:gd name="f333" fmla="val 3371370"/>
              <a:gd name="f334" fmla="val 596961"/>
              <a:gd name="f335" fmla="val 3337178"/>
              <a:gd name="f336" fmla="val 620399"/>
              <a:gd name="f337" fmla="val 3342142"/>
              <a:gd name="f338" fmla="val 641906"/>
              <a:gd name="f339" fmla="val 3349311"/>
              <a:gd name="f340" fmla="val 698432"/>
              <a:gd name="f341" fmla="val 3368062"/>
              <a:gd name="f342" fmla="val 754405"/>
              <a:gd name="f343" fmla="val 3389293"/>
              <a:gd name="f344" fmla="val 810930"/>
              <a:gd name="f345" fmla="val 3408042"/>
              <a:gd name="f346" fmla="val 847878"/>
              <a:gd name="f347" fmla="val 3420175"/>
              <a:gd name="f348" fmla="val 884551"/>
              <a:gd name="f349" fmla="val 3437271"/>
              <a:gd name="f350" fmla="val 933908"/>
              <a:gd name="f351" fmla="val 3423758"/>
              <a:gd name="f352" fmla="val 891445"/>
              <a:gd name="f353" fmla="val 3354826"/>
              <a:gd name="f354" fmla="val 819202"/>
              <a:gd name="f355" fmla="val 3342418"/>
              <a:gd name="f356" fmla="val 760747"/>
              <a:gd name="f357" fmla="val 3321187"/>
              <a:gd name="f358" fmla="val 687678"/>
              <a:gd name="f359" fmla="val 3294441"/>
              <a:gd name="f360" fmla="val 644664"/>
              <a:gd name="f361" fmla="val 3243980"/>
              <a:gd name="f362" fmla="val 593101"/>
              <a:gd name="f363" fmla="val 3187731"/>
              <a:gd name="f364" fmla="val 646869"/>
              <a:gd name="f365" fmla="val 3174220"/>
              <a:gd name="f366" fmla="val 680233"/>
              <a:gd name="f367" fmla="val 3215581"/>
              <a:gd name="f368" fmla="val 722419"/>
              <a:gd name="f369" fmla="val 3213374"/>
              <a:gd name="f370" fmla="val 724627"/>
              <a:gd name="f371" fmla="val 3206207"/>
              <a:gd name="f372" fmla="val 728486"/>
              <a:gd name="f373" fmla="val 3195729"/>
              <a:gd name="f374" fmla="val 727934"/>
              <a:gd name="f375" fmla="val 3195451"/>
              <a:gd name="f376" fmla="val 659002"/>
              <a:gd name="f377" fmla="val 3164570"/>
              <a:gd name="f378" fmla="val 626741"/>
              <a:gd name="f379" fmla="val 3106666"/>
              <a:gd name="f380" fmla="val 615987"/>
              <a:gd name="f381" fmla="val 3036630"/>
              <a:gd name="f382" fmla="val 610473"/>
              <a:gd name="f383" fmla="val 3000510"/>
              <a:gd name="f384" fmla="val 585381"/>
              <a:gd name="f385" fmla="val 2989205"/>
              <a:gd name="f386" fmla="val 560564"/>
              <a:gd name="f387" fmla="val 2972660"/>
              <a:gd name="f388" fmla="val 473984"/>
              <a:gd name="f389" fmla="val 2913930"/>
              <a:gd name="f390" fmla="val 382441"/>
              <a:gd name="f391" fmla="val 2860713"/>
              <a:gd name="f392" fmla="val 311302"/>
              <a:gd name="f393" fmla="val 2779924"/>
              <a:gd name="f394" fmla="val 393471"/>
              <a:gd name="f395" fmla="val 2790677"/>
              <a:gd name="f396" fmla="val 459371"/>
              <a:gd name="f397" fmla="val 2843341"/>
              <a:gd name="f398" fmla="val 547882"/>
              <a:gd name="f399" fmla="val 2865952"/>
              <a:gd name="f400" fmla="val 477570"/>
              <a:gd name="f401" fmla="val 2777166"/>
              <a:gd name="f402" fmla="val 386577"/>
              <a:gd name="f403" fmla="val 2732222"/>
              <a:gd name="f404" fmla="val 303582"/>
              <a:gd name="f405" fmla="val 2678453"/>
              <a:gd name="f406" fmla="val 265806"/>
              <a:gd name="f407" fmla="val 2653913"/>
              <a:gd name="f408" fmla="val 230790"/>
              <a:gd name="f409" fmla="val 2622479"/>
              <a:gd name="f410" fmla="val 185016"/>
              <a:gd name="f411" fmla="val 2609244"/>
              <a:gd name="f412" fmla="val 168748"/>
              <a:gd name="f413" fmla="val 2604556"/>
              <a:gd name="f414" fmla="val 142002"/>
              <a:gd name="f415" fmla="val 2594630"/>
              <a:gd name="f416" fmla="val 154963"/>
              <a:gd name="f417" fmla="val 2568435"/>
              <a:gd name="f418" fmla="val 165990"/>
              <a:gd name="f419" fmla="val 2546654"/>
              <a:gd name="f420" fmla="val 187773"/>
              <a:gd name="f421" fmla="val 2553269"/>
              <a:gd name="f422" fmla="val 207627"/>
              <a:gd name="f423" fmla="val 2559612"/>
              <a:gd name="f424" fmla="val 255328"/>
              <a:gd name="f425" fmla="val 2575330"/>
              <a:gd name="f426" fmla="val 304685"/>
              <a:gd name="f427" fmla="val 2575604"/>
              <a:gd name="f428" fmla="val 369207"/>
              <a:gd name="f429" fmla="val 315163"/>
              <a:gd name="f430" fmla="val 2503363"/>
              <a:gd name="f431" fmla="val 216174"/>
              <a:gd name="f432" fmla="val 2524871"/>
              <a:gd name="f433" fmla="val 169852"/>
              <a:gd name="f434" fmla="val 2449319"/>
              <a:gd name="f435" fmla="val 227755"/>
              <a:gd name="f436" fmla="val 272424"/>
              <a:gd name="f437" fmla="val 2463381"/>
              <a:gd name="f438" fmla="val 319299"/>
              <a:gd name="f439" fmla="val 2468619"/>
              <a:gd name="f440" fmla="val 361761"/>
              <a:gd name="f441" fmla="val 2473307"/>
              <a:gd name="f442" fmla="val 372239"/>
              <a:gd name="f443" fmla="val 2460624"/>
              <a:gd name="f444" fmla="val 362313"/>
              <a:gd name="f445" fmla="val 2418988"/>
              <a:gd name="f446" fmla="val 346873"/>
              <a:gd name="f447" fmla="val 2354190"/>
              <a:gd name="f448" fmla="val 370034"/>
              <a:gd name="f449" fmla="val 2321102"/>
              <a:gd name="f450" fmla="val 431798"/>
              <a:gd name="f451" fmla="val 2338750"/>
              <a:gd name="f452" fmla="val 489149"/>
              <a:gd name="f453" fmla="val 2355293"/>
              <a:gd name="f454" fmla="val 495215"/>
              <a:gd name="f455" fmla="val 2331030"/>
              <a:gd name="f456" fmla="val 479775"/>
              <a:gd name="f457" fmla="val 2294082"/>
              <a:gd name="f458" fmla="val 457716"/>
              <a:gd name="f459" fmla="val 2240315"/>
              <a:gd name="f460" fmla="val 482807"/>
              <a:gd name="f461" fmla="val 2198678"/>
              <a:gd name="f462" fmla="val 499903"/>
              <a:gd name="f463" fmla="val 2153458"/>
              <a:gd name="f464" fmla="val 526099"/>
              <a:gd name="f465" fmla="val 2084525"/>
              <a:gd name="f466" fmla="val 515069"/>
              <a:gd name="f467" fmla="val 2050885"/>
              <a:gd name="f468" fmla="val 458544"/>
              <a:gd name="f469" fmla="val 1999599"/>
              <a:gd name="f470" fmla="val 426835"/>
              <a:gd name="f471" fmla="val 1970921"/>
              <a:gd name="f472" fmla="val 392645"/>
              <a:gd name="f473" fmla="val 1946658"/>
              <a:gd name="f474" fmla="val 346596"/>
              <a:gd name="f475" fmla="val 1921843"/>
              <a:gd name="f476" fmla="val 452753"/>
              <a:gd name="f477" fmla="val 1908331"/>
              <a:gd name="f478" fmla="val 341358"/>
              <a:gd name="f479" fmla="val 1862836"/>
              <a:gd name="f480" fmla="val 378857"/>
              <a:gd name="f481" fmla="val 1834435"/>
              <a:gd name="f482" fmla="val 453856"/>
              <a:gd name="f483" fmla="val 1822854"/>
              <a:gd name="f484" fmla="val 1913294"/>
              <a:gd name="f485" fmla="val 617091"/>
              <a:gd name="f486" fmla="val 1887376"/>
              <a:gd name="f487" fmla="val 491080"/>
              <a:gd name="f488" fmla="val 1809066"/>
              <a:gd name="f489" fmla="val 351835"/>
              <a:gd name="f490" fmla="val 1783423"/>
              <a:gd name="f491" fmla="val 260568"/>
              <a:gd name="f492" fmla="val 1679198"/>
              <a:gd name="f493" fmla="val 281523"/>
              <a:gd name="f494" fmla="val 1655484"/>
              <a:gd name="f495" fmla="val 302479"/>
              <a:gd name="f496" fmla="val 1677543"/>
              <a:gd name="f497" fmla="val 320402"/>
              <a:gd name="f498" fmla="val 1668720"/>
              <a:gd name="f499" fmla="val 319850"/>
              <a:gd name="f500" fmla="val 1663205"/>
              <a:gd name="f501" fmla="val 321230"/>
              <a:gd name="f502" fmla="val 1654932"/>
              <a:gd name="f503" fmla="val 317920"/>
              <a:gd name="f504" fmla="val 1652452"/>
              <a:gd name="f505" fmla="val 249815"/>
              <a:gd name="f506" fmla="val 1595650"/>
              <a:gd name="f507" fmla="val 248711"/>
              <a:gd name="f508" fmla="val 1594273"/>
              <a:gd name="f509" fmla="val 321779"/>
              <a:gd name="f510" fmla="val 1552359"/>
              <a:gd name="f511" fmla="val 347424"/>
              <a:gd name="f512" fmla="val 1537746"/>
              <a:gd name="f513" fmla="val 345218"/>
              <a:gd name="f514" fmla="val 1524786"/>
              <a:gd name="f515" fmla="val 331707"/>
              <a:gd name="f516" fmla="val 1506313"/>
              <a:gd name="f517" fmla="val 322055"/>
              <a:gd name="f518" fmla="val 1493353"/>
              <a:gd name="f519" fmla="val 310475"/>
              <a:gd name="f520" fmla="val 1481772"/>
              <a:gd name="f521" fmla="val 315990"/>
              <a:gd name="f522" fmla="val 1453371"/>
              <a:gd name="f523" fmla="val 355971"/>
              <a:gd name="f524" fmla="val 1489769"/>
              <a:gd name="f525" fmla="val 549259"/>
              <a:gd name="f526" fmla="val 1477912"/>
              <a:gd name="f527" fmla="val 583450"/>
              <a:gd name="f528" fmla="val 1474052"/>
              <a:gd name="f529" fmla="val 621777"/>
              <a:gd name="f530" fmla="val 1469917"/>
              <a:gd name="f531" fmla="val 659553"/>
              <a:gd name="f532" fmla="val 1452269"/>
              <a:gd name="f533" fmla="val 699809"/>
              <a:gd name="f534" fmla="val 1461919"/>
              <a:gd name="f535" fmla="val 732070"/>
              <a:gd name="f536" fmla="val 1469641"/>
              <a:gd name="f537" fmla="val 881516"/>
              <a:gd name="f538" fmla="val 1544364"/>
              <a:gd name="f539" fmla="val 902750"/>
              <a:gd name="f540" fmla="val 1458612"/>
              <a:gd name="f541" fmla="val 903853"/>
              <a:gd name="f542" fmla="val 1454475"/>
              <a:gd name="f543" fmla="val 964237"/>
              <a:gd name="f544" fmla="val 1464127"/>
              <a:gd name="f545" fmla="val 996774"/>
              <a:gd name="f546" fmla="val 1468814"/>
              <a:gd name="f547" fmla="val 1025451"/>
              <a:gd name="f548" fmla="val 1472674"/>
              <a:gd name="f549" fmla="val 1057712"/>
              <a:gd name="f550" fmla="val 1077012"/>
              <a:gd name="f551" fmla="val 1455578"/>
              <a:gd name="f552" fmla="val 1088317"/>
              <a:gd name="f553" fmla="val 1435450"/>
              <a:gd name="f554" fmla="val 1041719"/>
              <a:gd name="f555" fmla="val 1396571"/>
              <a:gd name="f556" fmla="val 1000083"/>
              <a:gd name="f557" fmla="val 1393262"/>
              <a:gd name="f558" fmla="val 963961"/>
              <a:gd name="f559" fmla="val 1390229"/>
              <a:gd name="f560" fmla="val 926186"/>
              <a:gd name="f561" fmla="val 1385817"/>
              <a:gd name="f562" fmla="val 891720"/>
              <a:gd name="f563" fmla="val 1394089"/>
              <a:gd name="f564" fmla="val 849258"/>
              <a:gd name="f565" fmla="val 1404017"/>
              <a:gd name="f566" fmla="val 826372"/>
              <a:gd name="f567" fmla="val 1388024"/>
              <a:gd name="f568" fmla="val 814515"/>
              <a:gd name="f569" fmla="val 1353557"/>
              <a:gd name="f570" fmla="val 801280"/>
              <a:gd name="f571" fmla="val 1315506"/>
              <a:gd name="f572" fmla="val 775911"/>
              <a:gd name="f573" fmla="val 1297858"/>
              <a:gd name="f574" fmla="val 740895"/>
              <a:gd name="f575" fmla="val 1280211"/>
              <a:gd name="f576" fmla="val 655967"/>
              <a:gd name="f577" fmla="val 1237474"/>
              <a:gd name="f578" fmla="val 574352"/>
              <a:gd name="f579" fmla="val 1188118"/>
              <a:gd name="f580" fmla="val 481154"/>
              <a:gd name="f581" fmla="val 1163301"/>
              <a:gd name="f582" fmla="val 462679"/>
              <a:gd name="f583" fmla="val 1158337"/>
              <a:gd name="f584" fmla="val 442276"/>
              <a:gd name="f585" fmla="val 1151719"/>
              <a:gd name="f586" fmla="val 433728"/>
              <a:gd name="f587" fmla="val 1118909"/>
              <a:gd name="f588" fmla="val 686023"/>
              <a:gd name="f589" fmla="val 1167987"/>
              <a:gd name="f590" fmla="val 915984"/>
              <a:gd name="f591" fmla="val 1295929"/>
              <a:gd name="f592" fmla="val 1176276"/>
              <a:gd name="f593" fmla="val 1288484"/>
              <a:gd name="f594" fmla="val 1105137"/>
              <a:gd name="f595" fmla="val 1247950"/>
              <a:gd name="f596" fmla="val 1022694"/>
              <a:gd name="f597" fmla="val 1245745"/>
              <a:gd name="f598" fmla="val 946867"/>
              <a:gd name="f599" fmla="val 1000635"/>
              <a:gd name="f600" fmla="val 1196113"/>
              <a:gd name="f601" fmla="val 1051094"/>
              <a:gd name="f602" fmla="val 1218172"/>
              <a:gd name="f603" fmla="val 1102104"/>
              <a:gd name="f604" fmla="val 1230304"/>
              <a:gd name="f605" fmla="val 1144843"/>
              <a:gd name="f606" fmla="val 1240230"/>
              <a:gd name="f607" fmla="val 1183446"/>
              <a:gd name="f608" fmla="val 1241885"/>
              <a:gd name="f609" fmla="val 1188133"/>
              <a:gd name="f610" fmla="val 1182603"/>
              <a:gd name="f611" fmla="val 1186478"/>
              <a:gd name="f612" fmla="val 1178742"/>
              <a:gd name="f613" fmla="val 1186754"/>
              <a:gd name="f614" fmla="val 1173780"/>
              <a:gd name="f615" fmla="val 1187030"/>
              <a:gd name="f616" fmla="val 1169092"/>
              <a:gd name="f617" fmla="val 1172690"/>
              <a:gd name="f618" fmla="val 1144552"/>
              <a:gd name="f619" fmla="val 1150358"/>
              <a:gd name="f620" fmla="val 1131868"/>
              <a:gd name="f621" fmla="val 1123887"/>
              <a:gd name="f622" fmla="val 1124698"/>
              <a:gd name="f623" fmla="val 1107894"/>
              <a:gd name="f624" fmla="val 1120286"/>
              <a:gd name="f625" fmla="val 1086663"/>
              <a:gd name="f626" fmla="val 1113668"/>
              <a:gd name="f627" fmla="val 1086938"/>
              <a:gd name="f628" fmla="val 1096023"/>
              <a:gd name="f629" fmla="val 1087765"/>
              <a:gd name="f630" fmla="val 1030674"/>
              <a:gd name="f631" fmla="val 1036756"/>
              <a:gd name="f632" fmla="val 1011647"/>
              <a:gd name="f633" fmla="val 985744"/>
              <a:gd name="f634" fmla="val 992622"/>
              <a:gd name="f635" fmla="val 1014145"/>
              <a:gd name="f636" fmla="val 960086"/>
              <a:gd name="f637" fmla="val 1036479"/>
              <a:gd name="f638" fmla="val 984074"/>
              <a:gd name="f639" fmla="val 1057987"/>
              <a:gd name="f640" fmla="val 981594"/>
              <a:gd name="f641" fmla="val 1072049"/>
              <a:gd name="f642" fmla="val 979939"/>
              <a:gd name="f643" fmla="val 1084733"/>
              <a:gd name="f644" fmla="val 976906"/>
              <a:gd name="f645" fmla="val 1085008"/>
              <a:gd name="f646" fmla="val 946023"/>
              <a:gd name="f647" fmla="val 1078390"/>
              <a:gd name="f648" fmla="val 930030"/>
              <a:gd name="f649" fmla="val 1064605"/>
              <a:gd name="f650" fmla="val 929756"/>
              <a:gd name="f651" fmla="val 978300"/>
              <a:gd name="f652" fmla="val 927273"/>
              <a:gd name="f653" fmla="val 930599"/>
              <a:gd name="f654" fmla="val 836833"/>
              <a:gd name="f655" fmla="val 840985"/>
              <a:gd name="f656" fmla="val 836558"/>
              <a:gd name="f657" fmla="val 787493"/>
              <a:gd name="f658" fmla="val 868834"/>
              <a:gd name="f659" fmla="val 785547"/>
              <a:gd name="f660" fmla="val 823615"/>
              <a:gd name="f661" fmla="val 764315"/>
              <a:gd name="f662" fmla="val 813687"/>
              <a:gd name="f663" fmla="val 759628"/>
              <a:gd name="f664" fmla="val 849533"/>
              <a:gd name="f665" fmla="val 752460"/>
              <a:gd name="f666" fmla="val 865526"/>
              <a:gd name="f667" fmla="val 753562"/>
              <a:gd name="f668" fmla="val 881242"/>
              <a:gd name="f669" fmla="val 754665"/>
              <a:gd name="f670" fmla="val 895304"/>
              <a:gd name="f671" fmla="val 768175"/>
              <a:gd name="f672" fmla="val 914331"/>
              <a:gd name="f673" fmla="val 758525"/>
              <a:gd name="f674" fmla="val 924808"/>
              <a:gd name="f675" fmla="val 724059"/>
              <a:gd name="f676" fmla="val 897787"/>
              <a:gd name="f677" fmla="val 711375"/>
              <a:gd name="f678" fmla="val 875452"/>
              <a:gd name="f679" fmla="val 701724"/>
              <a:gd name="f680" fmla="val 823889"/>
              <a:gd name="f681" fmla="val 679390"/>
              <a:gd name="f682" fmla="val 773706"/>
              <a:gd name="f683" fmla="val 652369"/>
              <a:gd name="f684" fmla="val 717181"/>
              <a:gd name="f685" fmla="val 644371"/>
              <a:gd name="f686" fmla="val 697053"/>
              <a:gd name="f687" fmla="val 641614"/>
              <a:gd name="f688" fmla="val 746133"/>
              <a:gd name="f689" fmla="val 604666"/>
              <a:gd name="f690" fmla="val 755783"/>
              <a:gd name="f691" fmla="val 591707"/>
              <a:gd name="f692" fmla="val 528304"/>
              <a:gd name="f693" fmla="val 455496"/>
              <a:gd name="f694" fmla="val 254778"/>
              <a:gd name="f695" fmla="val 462388"/>
              <a:gd name="f696" fmla="val 352370"/>
              <a:gd name="f697" fmla="val 56250"/>
              <a:gd name="f698" fmla="val 330864"/>
              <a:gd name="f699" fmla="val 97610"/>
              <a:gd name="f700" fmla="val 346580"/>
              <a:gd name="f701" fmla="val 135937"/>
              <a:gd name="f702" fmla="val 349889"/>
              <a:gd name="f703" fmla="val 231615"/>
              <a:gd name="f704" fmla="val 358160"/>
              <a:gd name="f705" fmla="val 326193"/>
              <a:gd name="f706" fmla="val 375256"/>
              <a:gd name="f707" fmla="val 421595"/>
              <a:gd name="f708" fmla="val 385458"/>
              <a:gd name="f709" fmla="val 468469"/>
              <a:gd name="f710" fmla="val 390421"/>
              <a:gd name="f711" fmla="val 512035"/>
              <a:gd name="f712" fmla="val 409172"/>
              <a:gd name="f713" fmla="val 564424"/>
              <a:gd name="f714" fmla="val 379393"/>
              <a:gd name="f715" fmla="val 599443"/>
              <a:gd name="f716" fmla="val 359540"/>
              <a:gd name="f717" fmla="val 655418"/>
              <a:gd name="f718" fmla="val 381046"/>
              <a:gd name="f719" fmla="val 398694"/>
              <a:gd name="f720" fmla="val 734000"/>
              <a:gd name="f721" fmla="val 413307"/>
              <a:gd name="f722" fmla="val 767916"/>
              <a:gd name="f723" fmla="val 417167"/>
              <a:gd name="f724" fmla="val 815067"/>
              <a:gd name="f725" fmla="val 772328"/>
              <a:gd name="f726" fmla="val 387389"/>
              <a:gd name="f727" fmla="val 739515"/>
              <a:gd name="f728" fmla="val 377463"/>
              <a:gd name="f729" fmla="val 705876"/>
              <a:gd name="f730" fmla="val 370568"/>
              <a:gd name="f731" fmla="val 679130"/>
              <a:gd name="f732" fmla="val 365055"/>
              <a:gd name="f733" fmla="val 742825"/>
              <a:gd name="f734" fmla="val 342719"/>
              <a:gd name="f735" fmla="val 775360"/>
              <a:gd name="f736" fmla="val 345477"/>
              <a:gd name="f737" fmla="val 820857"/>
              <a:gd name="f738" fmla="val 349337"/>
              <a:gd name="f739" fmla="val 795214"/>
              <a:gd name="f740" fmla="val 335000"/>
              <a:gd name="f741" fmla="val 315146"/>
              <a:gd name="f742" fmla="val 779221"/>
              <a:gd name="f743" fmla="val 293915"/>
              <a:gd name="f744" fmla="val 803761"/>
              <a:gd name="f745" fmla="val 287298"/>
              <a:gd name="f746" fmla="val 291709"/>
              <a:gd name="f747" fmla="val 878484"/>
              <a:gd name="f748" fmla="val 309081"/>
              <a:gd name="f749" fmla="val 937491"/>
              <a:gd name="f750" fmla="val 278474"/>
              <a:gd name="f751" fmla="val 998705"/>
              <a:gd name="f752" fmla="val 303291"/>
              <a:gd name="f753" fmla="val 983263"/>
              <a:gd name="f754" fmla="val 242077"/>
              <a:gd name="f755" fmla="val 949899"/>
              <a:gd name="f756" fmla="val 215331"/>
              <a:gd name="f757" fmla="val 880139"/>
              <a:gd name="f758" fmla="val 206783"/>
              <a:gd name="f759" fmla="val 853944"/>
              <a:gd name="f760" fmla="val 203475"/>
              <a:gd name="f761" fmla="val 826647"/>
              <a:gd name="f762" fmla="val 208438"/>
              <a:gd name="f763" fmla="val 804037"/>
              <a:gd name="f764" fmla="val 190790"/>
              <a:gd name="f765" fmla="val 791076"/>
              <a:gd name="f766" fmla="val 180590"/>
              <a:gd name="f767" fmla="val 776463"/>
              <a:gd name="f768" fmla="val 168457"/>
              <a:gd name="f769" fmla="val 786666"/>
              <a:gd name="f770" fmla="val 149707"/>
              <a:gd name="f771" fmla="val 793834"/>
              <a:gd name="f772" fmla="val 136471"/>
              <a:gd name="f773" fmla="val 809276"/>
              <a:gd name="f774" fmla="val 821960"/>
              <a:gd name="f775" fmla="val 140884"/>
              <a:gd name="f776" fmla="val 878761"/>
              <a:gd name="f777" fmla="val 160461"/>
              <a:gd name="f778" fmla="val 938043"/>
              <a:gd name="f779" fmla="val 167630"/>
              <a:gd name="f780" fmla="val 997325"/>
              <a:gd name="f781" fmla="val 174800"/>
              <a:gd name="f782" fmla="val 1006426"/>
              <a:gd name="f783" fmla="val 175902"/>
              <a:gd name="f784" fmla="val 1016626"/>
              <a:gd name="f785" fmla="val 179487"/>
              <a:gd name="f786" fmla="val 1026829"/>
              <a:gd name="f787" fmla="val 161287"/>
              <a:gd name="f788" fmla="val 131783"/>
              <a:gd name="f789" fmla="val 810655"/>
              <a:gd name="f790" fmla="val 89872"/>
              <a:gd name="f791" fmla="val 696777"/>
              <a:gd name="f792" fmla="val 73604"/>
              <a:gd name="f793" fmla="val 65884"/>
              <a:gd name="f794" fmla="val 700086"/>
              <a:gd name="f795" fmla="val 58164"/>
              <a:gd name="f796" fmla="val 701741"/>
              <a:gd name="f797" fmla="val 50444"/>
              <a:gd name="f798" fmla="val 790801"/>
              <a:gd name="f799" fmla="val 61471"/>
              <a:gd name="f800" fmla="val 879864"/>
              <a:gd name="f801" fmla="val 72501"/>
              <a:gd name="f802" fmla="val 992362"/>
              <a:gd name="f803" fmla="val 86289"/>
              <a:gd name="f804" fmla="val 923153"/>
              <a:gd name="f805" fmla="val 42446"/>
              <a:gd name="f806" fmla="val 857805"/>
              <a:gd name="f807" fmla="val 57060"/>
              <a:gd name="f808" fmla="val 806519"/>
              <a:gd name="f809" fmla="val 18183"/>
              <a:gd name="f810" fmla="val 816170"/>
              <a:gd name="f811" fmla="val 3431"/>
              <a:gd name="f812" fmla="val 827820"/>
              <a:gd name="f813" fmla="val -292"/>
              <a:gd name="f814" fmla="+- 0 0 -90"/>
              <a:gd name="f815" fmla="*/ f3 1 5283866"/>
              <a:gd name="f816" fmla="*/ f4 1 4210442"/>
              <a:gd name="f817" fmla="val f5"/>
              <a:gd name="f818" fmla="val f6"/>
              <a:gd name="f819" fmla="val f7"/>
              <a:gd name="f820" fmla="*/ f814 f0 1"/>
              <a:gd name="f821" fmla="+- f819 0 f817"/>
              <a:gd name="f822" fmla="+- f818 0 f817"/>
              <a:gd name="f823" fmla="*/ f820 1 f2"/>
              <a:gd name="f824" fmla="*/ f822 1 5283866"/>
              <a:gd name="f825" fmla="*/ f821 1 4210442"/>
              <a:gd name="f826" fmla="*/ 839883 f822 1"/>
              <a:gd name="f827" fmla="*/ 18 f821 1"/>
              <a:gd name="f828" fmla="*/ 875727 f822 1"/>
              <a:gd name="f829" fmla="*/ 6050 f821 1"/>
              <a:gd name="f830" fmla="*/ 1624617 f822 1"/>
              <a:gd name="f831" fmla="*/ 99799 f821 1"/>
              <a:gd name="f832" fmla="*/ 2328012 f822 1"/>
              <a:gd name="f833" fmla="*/ 148051 f821 1"/>
              <a:gd name="f834" fmla="*/ 3177820 f822 1"/>
              <a:gd name="f835" fmla="*/ 228566 f821 1"/>
              <a:gd name="f836" fmla="*/ 3770646 f822 1"/>
              <a:gd name="f837" fmla="*/ 252831 f821 1"/>
              <a:gd name="f838" fmla="*/ 3800149 f822 1"/>
              <a:gd name="f839" fmla="*/ 251727 f821 1"/>
              <a:gd name="f840" fmla="*/ 4102076 f822 1"/>
              <a:gd name="f841" fmla="*/ 288400 f821 1"/>
              <a:gd name="f842" fmla="*/ 3904377 f822 1"/>
              <a:gd name="f843" fmla="*/ 446120 f821 1"/>
              <a:gd name="f844" fmla="*/ 4188933 f822 1"/>
              <a:gd name="f845" fmla="*/ 520843 f821 1"/>
              <a:gd name="f846" fmla="*/ 4465492 f822 1"/>
              <a:gd name="f847" fmla="*/ 626449 f821 1"/>
              <a:gd name="f848" fmla="*/ 4517606 f822 1"/>
              <a:gd name="f849" fmla="*/ 670015 f821 1"/>
              <a:gd name="f850" fmla="*/ 4948576 f822 1"/>
              <a:gd name="f851" fmla="*/ 954847 f821 1"/>
              <a:gd name="f852" fmla="*/ 4866132 f822 1"/>
              <a:gd name="f853" fmla="*/ 1015233 f821 1"/>
              <a:gd name="f854" fmla="*/ 5019164 f822 1"/>
              <a:gd name="f855" fmla="*/ 1087474 f821 1"/>
              <a:gd name="f856" fmla="*/ 5053630 f822 1"/>
              <a:gd name="f857" fmla="*/ 1117806 f821 1"/>
              <a:gd name="f858" fmla="*/ 5024404 f822 1"/>
              <a:gd name="f859" fmla="*/ 1154202 f821 1"/>
              <a:gd name="f860" fmla="*/ 4960984 f822 1"/>
              <a:gd name="f861" fmla="*/ 1179569 f821 1"/>
              <a:gd name="f862" fmla="*/ 4876887 f822 1"/>
              <a:gd name="f863" fmla="*/ 1243814 f821 1"/>
              <a:gd name="f864" fmla="*/ 4880195 f822 1"/>
              <a:gd name="f865" fmla="*/ 1293998 f821 1"/>
              <a:gd name="f866" fmla="*/ 4930104 f822 1"/>
              <a:gd name="f867" fmla="*/ 1384991 f821 1"/>
              <a:gd name="f868" fmla="*/ 4855103 f822 1"/>
              <a:gd name="f869" fmla="*/ 1480119 f821 1"/>
              <a:gd name="f870" fmla="*/ 4816500 f822 1"/>
              <a:gd name="f871" fmla="*/ 1508242 f821 1"/>
              <a:gd name="f872" fmla="*/ 4890949 f822 1"/>
              <a:gd name="f873" fmla="*/ 1517893 f821 1"/>
              <a:gd name="f874" fmla="*/ 4916868 f822 1"/>
              <a:gd name="f875" fmla="*/ 1557599 f821 1"/>
              <a:gd name="f876" fmla="*/ 4928448 f822 1"/>
              <a:gd name="f877" fmla="*/ 1577453 f821 1"/>
              <a:gd name="f878" fmla="*/ 4998760 f822 1"/>
              <a:gd name="f879" fmla="*/ 1701809 f821 1"/>
              <a:gd name="f880" fmla="*/ 4986903 f822 1"/>
              <a:gd name="f881" fmla="*/ 1736550 f821 1"/>
              <a:gd name="f882" fmla="*/ 4869716 f822 1"/>
              <a:gd name="f883" fmla="*/ 1904472 f821 1"/>
              <a:gd name="f884" fmla="*/ 4994348 f822 1"/>
              <a:gd name="f885" fmla="*/ 1951346 f821 1"/>
              <a:gd name="f886" fmla="*/ 5001792 f822 1"/>
              <a:gd name="f887" fmla="*/ 2030756 f821 1"/>
              <a:gd name="f888" fmla="*/ 5065212 f822 1"/>
              <a:gd name="f889" fmla="*/ 2119543 f821 1"/>
              <a:gd name="f890" fmla="*/ 5204732 f822 1"/>
              <a:gd name="f891" fmla="*/ 2244450 f821 1"/>
              <a:gd name="f892" fmla="*/ 5283866 f822 1"/>
              <a:gd name="f893" fmla="*/ 2328272 f821 1"/>
              <a:gd name="f894" fmla="*/ 5147380 f822 1"/>
              <a:gd name="f895" fmla="*/ 2350606 f821 1"/>
              <a:gd name="f896" fmla="*/ 5126148 f822 1"/>
              <a:gd name="f897" fmla="*/ 2363566 f821 1"/>
              <a:gd name="f898" fmla="*/ 5142417 f822 1"/>
              <a:gd name="f899" fmla="*/ 2407682 f821 1"/>
              <a:gd name="f900" fmla="*/ 5164200 f822 1"/>
              <a:gd name="f901" fmla="*/ 2451526 f821 1"/>
              <a:gd name="f902" fmla="*/ 5149034 f822 1"/>
              <a:gd name="f903" fmla="*/ 2485992 f821 1"/>
              <a:gd name="f904" fmla="*/ 5042601 f822 1"/>
              <a:gd name="f905" fmla="*/ 2635164 f821 1"/>
              <a:gd name="f906" fmla="*/ 4955194 f822 1"/>
              <a:gd name="f907" fmla="*/ 2694445 f821 1"/>
              <a:gd name="f908" fmla="*/ 4756116 f822 1"/>
              <a:gd name="f909" fmla="*/ 2963836 f821 1"/>
              <a:gd name="f910" fmla="*/ 4693523 f822 1"/>
              <a:gd name="f911" fmla="*/ 3051244 f821 1"/>
              <a:gd name="f912" fmla="*/ 4739848 f822 1"/>
              <a:gd name="f913" fmla="*/ 3082125 f821 1"/>
              <a:gd name="f914" fmla="*/ 4651060 f822 1"/>
              <a:gd name="f915" fmla="*/ 3173670 f821 1"/>
              <a:gd name="f916" fmla="*/ 4546556 f822 1"/>
              <a:gd name="f917" fmla="*/ 3275413 f821 1"/>
              <a:gd name="f918" fmla="*/ 4519261 f822 1"/>
              <a:gd name="f919" fmla="*/ 3302437 f821 1"/>
              <a:gd name="f920" fmla="*/ 2364961 f822 1"/>
              <a:gd name="f921" fmla="*/ 4209597 f821 1"/>
              <a:gd name="f922" fmla="*/ 1796951 f822 1"/>
              <a:gd name="f923" fmla="*/ 4075867 f821 1"/>
              <a:gd name="f924" fmla="*/ 1572227 f822 1"/>
              <a:gd name="f925" fmla="*/ 3971917 f821 1"/>
              <a:gd name="f926" fmla="*/ 1284364 f822 1"/>
              <a:gd name="f927" fmla="*/ 3805097 f821 1"/>
              <a:gd name="f928" fmla="*/ 976645 f822 1"/>
              <a:gd name="f929" fmla="*/ 3670815 f821 1"/>
              <a:gd name="f930" fmla="*/ 871866 f822 1"/>
              <a:gd name="f931" fmla="*/ 3547839 f821 1"/>
              <a:gd name="f932" fmla="*/ 835195 f822 1"/>
              <a:gd name="f933" fmla="*/ 3513373 f821 1"/>
              <a:gd name="f934" fmla="*/ 743375 f822 1"/>
              <a:gd name="f935" fmla="*/ 3468427 f821 1"/>
              <a:gd name="f936" fmla="*/ 583175 f822 1"/>
              <a:gd name="f937" fmla="*/ 3371370 f821 1"/>
              <a:gd name="f938" fmla="*/ 641906 f822 1"/>
              <a:gd name="f939" fmla="*/ 3349311 f821 1"/>
              <a:gd name="f940" fmla="*/ 810930 f822 1"/>
              <a:gd name="f941" fmla="*/ 3408042 f821 1"/>
              <a:gd name="f942" fmla="*/ 933908 f822 1"/>
              <a:gd name="f943" fmla="*/ 3423758 f821 1"/>
              <a:gd name="f944" fmla="*/ 760747 f822 1"/>
              <a:gd name="f945" fmla="*/ 3321187 f821 1"/>
              <a:gd name="f946" fmla="*/ 593101 f822 1"/>
              <a:gd name="f947" fmla="*/ 3187731 f821 1"/>
              <a:gd name="f948" fmla="*/ 722419 f822 1"/>
              <a:gd name="f949" fmla="*/ 3213374 f821 1"/>
              <a:gd name="f950" fmla="*/ 727934 f822 1"/>
              <a:gd name="f951" fmla="*/ 3195451 f821 1"/>
              <a:gd name="f952" fmla="*/ 615987 f822 1"/>
              <a:gd name="f953" fmla="*/ 3036630 f821 1"/>
              <a:gd name="f954" fmla="*/ 560564 f822 1"/>
              <a:gd name="f955" fmla="*/ 2972660 f821 1"/>
              <a:gd name="f956" fmla="*/ 311302 f822 1"/>
              <a:gd name="f957" fmla="*/ 2779924 f821 1"/>
              <a:gd name="f958" fmla="*/ 547882 f822 1"/>
              <a:gd name="f959" fmla="*/ 2865952 f821 1"/>
              <a:gd name="f960" fmla="*/ 303582 f822 1"/>
              <a:gd name="f961" fmla="*/ 2678453 f821 1"/>
              <a:gd name="f962" fmla="*/ 185016 f822 1"/>
              <a:gd name="f963" fmla="*/ 2609244 f821 1"/>
              <a:gd name="f964" fmla="*/ 154963 f822 1"/>
              <a:gd name="f965" fmla="*/ 2568435 f821 1"/>
              <a:gd name="f966" fmla="*/ 207627 f822 1"/>
              <a:gd name="f967" fmla="*/ 2559612 f821 1"/>
              <a:gd name="f968" fmla="*/ 369207 f822 1"/>
              <a:gd name="f969" fmla="*/ 2575330 f821 1"/>
              <a:gd name="f970" fmla="*/ 169852 f822 1"/>
              <a:gd name="f971" fmla="*/ 2449319 f821 1"/>
              <a:gd name="f972" fmla="*/ 319299 f822 1"/>
              <a:gd name="f973" fmla="*/ 2468619 f821 1"/>
              <a:gd name="f974" fmla="*/ 362313 f822 1"/>
              <a:gd name="f975" fmla="*/ 2418988 f821 1"/>
              <a:gd name="f976" fmla="*/ 431798 f822 1"/>
              <a:gd name="f977" fmla="*/ 2338750 f821 1"/>
              <a:gd name="f978" fmla="*/ 479775 f822 1"/>
              <a:gd name="f979" fmla="*/ 2294082 f821 1"/>
              <a:gd name="f980" fmla="*/ 499903 f822 1"/>
              <a:gd name="f981" fmla="*/ 2153458 f821 1"/>
              <a:gd name="f982" fmla="*/ 458544 f822 1"/>
              <a:gd name="f983" fmla="*/ 1999599 f821 1"/>
              <a:gd name="f984" fmla="*/ 346596 f822 1"/>
              <a:gd name="f985" fmla="*/ 1921843 f821 1"/>
              <a:gd name="f986" fmla="*/ 378857 f822 1"/>
              <a:gd name="f987" fmla="*/ 1834435 f821 1"/>
              <a:gd name="f988" fmla="*/ 617091 f822 1"/>
              <a:gd name="f989" fmla="*/ 1887376 f821 1"/>
              <a:gd name="f990" fmla="*/ 260568 f822 1"/>
              <a:gd name="f991" fmla="*/ 1679198 f821 1"/>
              <a:gd name="f992" fmla="*/ 320402 f822 1"/>
              <a:gd name="f993" fmla="*/ 1668720 f821 1"/>
              <a:gd name="f994" fmla="*/ 317920 f822 1"/>
              <a:gd name="f995" fmla="*/ 1652452 f821 1"/>
              <a:gd name="f996" fmla="*/ 321779 f822 1"/>
              <a:gd name="f997" fmla="*/ 1552359 f821 1"/>
              <a:gd name="f998" fmla="*/ 331707 f822 1"/>
              <a:gd name="f999" fmla="*/ 1506313 f821 1"/>
              <a:gd name="f1000" fmla="*/ 315990 f822 1"/>
              <a:gd name="f1001" fmla="*/ 1453371 f821 1"/>
              <a:gd name="f1002" fmla="*/ 583450 f822 1"/>
              <a:gd name="f1003" fmla="*/ 1474052 f821 1"/>
              <a:gd name="f1004" fmla="*/ 699809 f822 1"/>
              <a:gd name="f1005" fmla="*/ 1461919 f821 1"/>
              <a:gd name="f1006" fmla="*/ 902750 f822 1"/>
              <a:gd name="f1007" fmla="*/ 1458612 f821 1"/>
              <a:gd name="f1008" fmla="*/ 996774 f822 1"/>
              <a:gd name="f1009" fmla="*/ 1468814 f821 1"/>
              <a:gd name="f1010" fmla="*/ 1077012 f822 1"/>
              <a:gd name="f1011" fmla="*/ 1455578 f821 1"/>
              <a:gd name="f1012" fmla="*/ 1000083 f822 1"/>
              <a:gd name="f1013" fmla="*/ 1393262 f821 1"/>
              <a:gd name="f1014" fmla="*/ 891720 f822 1"/>
              <a:gd name="f1015" fmla="*/ 1394089 f821 1"/>
              <a:gd name="f1016" fmla="*/ 814515 f822 1"/>
              <a:gd name="f1017" fmla="*/ 1353557 f821 1"/>
              <a:gd name="f1018" fmla="*/ 740895 f822 1"/>
              <a:gd name="f1019" fmla="*/ 1280211 f821 1"/>
              <a:gd name="f1020" fmla="*/ 481154 f822 1"/>
              <a:gd name="f1021" fmla="*/ 1163301 f821 1"/>
              <a:gd name="f1022" fmla="*/ 433728 f822 1"/>
              <a:gd name="f1023" fmla="*/ 1118909 f821 1"/>
              <a:gd name="f1024" fmla="*/ 1176276 f822 1"/>
              <a:gd name="f1025" fmla="*/ 1288484 f821 1"/>
              <a:gd name="f1026" fmla="*/ 946867 f822 1"/>
              <a:gd name="f1027" fmla="*/ 1217344 f821 1"/>
              <a:gd name="f1028" fmla="*/ 1102104 f822 1"/>
              <a:gd name="f1029" fmla="*/ 1230304 f821 1"/>
              <a:gd name="f1030" fmla="*/ 1188133 f822 1"/>
              <a:gd name="f1031" fmla="*/ 1182603 f821 1"/>
              <a:gd name="f1032" fmla="*/ 1187030 f822 1"/>
              <a:gd name="f1033" fmla="*/ 1169092 f821 1"/>
              <a:gd name="f1034" fmla="*/ 1123887 f822 1"/>
              <a:gd name="f1035" fmla="*/ 1124698 f821 1"/>
              <a:gd name="f1036" fmla="*/ 1086938 f822 1"/>
              <a:gd name="f1037" fmla="*/ 1096023 f821 1"/>
              <a:gd name="f1038" fmla="*/ 985744 f822 1"/>
              <a:gd name="f1039" fmla="*/ 992622 f821 1"/>
              <a:gd name="f1040" fmla="*/ 1057987 f822 1"/>
              <a:gd name="f1041" fmla="*/ 981594 f821 1"/>
              <a:gd name="f1042" fmla="*/ 1084733 f822 1"/>
              <a:gd name="f1043" fmla="*/ 960086 f821 1"/>
              <a:gd name="f1044" fmla="*/ 1064605 f822 1"/>
              <a:gd name="f1045" fmla="*/ 929756 f821 1"/>
              <a:gd name="f1046" fmla="*/ 840985 f822 1"/>
              <a:gd name="f1047" fmla="*/ 836558 f821 1"/>
              <a:gd name="f1048" fmla="*/ 823615 f822 1"/>
              <a:gd name="f1049" fmla="*/ 764315 f821 1"/>
              <a:gd name="f1050" fmla="*/ 865526 f822 1"/>
              <a:gd name="f1051" fmla="*/ 753562 f821 1"/>
              <a:gd name="f1052" fmla="*/ 914331 f822 1"/>
              <a:gd name="f1053" fmla="*/ 758525 f821 1"/>
              <a:gd name="f1054" fmla="*/ 875452 f822 1"/>
              <a:gd name="f1055" fmla="*/ 701724 f821 1"/>
              <a:gd name="f1056" fmla="*/ 717181 f822 1"/>
              <a:gd name="f1057" fmla="*/ 644371 f821 1"/>
              <a:gd name="f1058" fmla="*/ 755783 f822 1"/>
              <a:gd name="f1059" fmla="*/ 591707 f821 1"/>
              <a:gd name="f1060" fmla="*/ 0 f822 1"/>
              <a:gd name="f1061" fmla="*/ 352370 f821 1"/>
              <a:gd name="f1062" fmla="*/ 135937 f822 1"/>
              <a:gd name="f1063" fmla="*/ 349889 f821 1"/>
              <a:gd name="f1064" fmla="*/ 421595 f822 1"/>
              <a:gd name="f1065" fmla="*/ 385458 f821 1"/>
              <a:gd name="f1066" fmla="*/ 564424 f822 1"/>
              <a:gd name="f1067" fmla="*/ 379393 f821 1"/>
              <a:gd name="f1068" fmla="*/ 698432 f822 1"/>
              <a:gd name="f1069" fmla="*/ 398694 f821 1"/>
              <a:gd name="f1070" fmla="*/ 815067 f822 1"/>
              <a:gd name="f1071" fmla="*/ 705876 f822 1"/>
              <a:gd name="f1072" fmla="*/ 370568 f821 1"/>
              <a:gd name="f1073" fmla="*/ 775360 f822 1"/>
              <a:gd name="f1074" fmla="*/ 345477 f821 1"/>
              <a:gd name="f1075" fmla="*/ 787493 f822 1"/>
              <a:gd name="f1076" fmla="*/ 315146 f821 1"/>
              <a:gd name="f1077" fmla="*/ 819202 f822 1"/>
              <a:gd name="f1078" fmla="*/ 291709 f821 1"/>
              <a:gd name="f1079" fmla="*/ 998705 f822 1"/>
              <a:gd name="f1080" fmla="*/ 303291 f821 1"/>
              <a:gd name="f1081" fmla="*/ 880139 f822 1"/>
              <a:gd name="f1082" fmla="*/ 206783 f821 1"/>
              <a:gd name="f1083" fmla="*/ 804037 f822 1"/>
              <a:gd name="f1084" fmla="*/ 190790 f821 1"/>
              <a:gd name="f1085" fmla="*/ 786666 f822 1"/>
              <a:gd name="f1086" fmla="*/ 149707 f821 1"/>
              <a:gd name="f1087" fmla="*/ 821960 f822 1"/>
              <a:gd name="f1088" fmla="*/ 140884 f821 1"/>
              <a:gd name="f1089" fmla="*/ 997325 f822 1"/>
              <a:gd name="f1090" fmla="*/ 174800 f821 1"/>
              <a:gd name="f1091" fmla="*/ 1026829 f822 1"/>
              <a:gd name="f1092" fmla="*/ 161287 f821 1"/>
              <a:gd name="f1093" fmla="*/ 696777 f822 1"/>
              <a:gd name="f1094" fmla="*/ 73604 f821 1"/>
              <a:gd name="f1095" fmla="*/ 701741 f822 1"/>
              <a:gd name="f1096" fmla="*/ 50444 f821 1"/>
              <a:gd name="f1097" fmla="*/ 992362 f822 1"/>
              <a:gd name="f1098" fmla="*/ 86289 f821 1"/>
              <a:gd name="f1099" fmla="*/ 806519 f822 1"/>
              <a:gd name="f1100" fmla="*/ 18183 f821 1"/>
              <a:gd name="f1101" fmla="+- f823 0 f1"/>
              <a:gd name="f1102" fmla="*/ f826 1 5283866"/>
              <a:gd name="f1103" fmla="*/ f827 1 4210442"/>
              <a:gd name="f1104" fmla="*/ f828 1 5283866"/>
              <a:gd name="f1105" fmla="*/ f829 1 4210442"/>
              <a:gd name="f1106" fmla="*/ f830 1 5283866"/>
              <a:gd name="f1107" fmla="*/ f831 1 4210442"/>
              <a:gd name="f1108" fmla="*/ f832 1 5283866"/>
              <a:gd name="f1109" fmla="*/ f833 1 4210442"/>
              <a:gd name="f1110" fmla="*/ f834 1 5283866"/>
              <a:gd name="f1111" fmla="*/ f835 1 4210442"/>
              <a:gd name="f1112" fmla="*/ f836 1 5283866"/>
              <a:gd name="f1113" fmla="*/ f837 1 4210442"/>
              <a:gd name="f1114" fmla="*/ f838 1 5283866"/>
              <a:gd name="f1115" fmla="*/ f839 1 4210442"/>
              <a:gd name="f1116" fmla="*/ f840 1 5283866"/>
              <a:gd name="f1117" fmla="*/ f841 1 4210442"/>
              <a:gd name="f1118" fmla="*/ f842 1 5283866"/>
              <a:gd name="f1119" fmla="*/ f843 1 4210442"/>
              <a:gd name="f1120" fmla="*/ f844 1 5283866"/>
              <a:gd name="f1121" fmla="*/ f845 1 4210442"/>
              <a:gd name="f1122" fmla="*/ f846 1 5283866"/>
              <a:gd name="f1123" fmla="*/ f847 1 4210442"/>
              <a:gd name="f1124" fmla="*/ f848 1 5283866"/>
              <a:gd name="f1125" fmla="*/ f849 1 4210442"/>
              <a:gd name="f1126" fmla="*/ f850 1 5283866"/>
              <a:gd name="f1127" fmla="*/ f851 1 4210442"/>
              <a:gd name="f1128" fmla="*/ f852 1 5283866"/>
              <a:gd name="f1129" fmla="*/ f853 1 4210442"/>
              <a:gd name="f1130" fmla="*/ f854 1 5283866"/>
              <a:gd name="f1131" fmla="*/ f855 1 4210442"/>
              <a:gd name="f1132" fmla="*/ f856 1 5283866"/>
              <a:gd name="f1133" fmla="*/ f857 1 4210442"/>
              <a:gd name="f1134" fmla="*/ f858 1 5283866"/>
              <a:gd name="f1135" fmla="*/ f859 1 4210442"/>
              <a:gd name="f1136" fmla="*/ f860 1 5283866"/>
              <a:gd name="f1137" fmla="*/ f861 1 4210442"/>
              <a:gd name="f1138" fmla="*/ f862 1 5283866"/>
              <a:gd name="f1139" fmla="*/ f863 1 4210442"/>
              <a:gd name="f1140" fmla="*/ f864 1 5283866"/>
              <a:gd name="f1141" fmla="*/ f865 1 4210442"/>
              <a:gd name="f1142" fmla="*/ f866 1 5283866"/>
              <a:gd name="f1143" fmla="*/ f867 1 4210442"/>
              <a:gd name="f1144" fmla="*/ f868 1 5283866"/>
              <a:gd name="f1145" fmla="*/ f869 1 4210442"/>
              <a:gd name="f1146" fmla="*/ f870 1 5283866"/>
              <a:gd name="f1147" fmla="*/ f871 1 4210442"/>
              <a:gd name="f1148" fmla="*/ f872 1 5283866"/>
              <a:gd name="f1149" fmla="*/ f873 1 4210442"/>
              <a:gd name="f1150" fmla="*/ f874 1 5283866"/>
              <a:gd name="f1151" fmla="*/ f875 1 4210442"/>
              <a:gd name="f1152" fmla="*/ f876 1 5283866"/>
              <a:gd name="f1153" fmla="*/ f877 1 4210442"/>
              <a:gd name="f1154" fmla="*/ f878 1 5283866"/>
              <a:gd name="f1155" fmla="*/ f879 1 4210442"/>
              <a:gd name="f1156" fmla="*/ f880 1 5283866"/>
              <a:gd name="f1157" fmla="*/ f881 1 4210442"/>
              <a:gd name="f1158" fmla="*/ f882 1 5283866"/>
              <a:gd name="f1159" fmla="*/ f883 1 4210442"/>
              <a:gd name="f1160" fmla="*/ f884 1 5283866"/>
              <a:gd name="f1161" fmla="*/ f885 1 4210442"/>
              <a:gd name="f1162" fmla="*/ f886 1 5283866"/>
              <a:gd name="f1163" fmla="*/ f887 1 4210442"/>
              <a:gd name="f1164" fmla="*/ f888 1 5283866"/>
              <a:gd name="f1165" fmla="*/ f889 1 4210442"/>
              <a:gd name="f1166" fmla="*/ f890 1 5283866"/>
              <a:gd name="f1167" fmla="*/ f891 1 4210442"/>
              <a:gd name="f1168" fmla="*/ f892 1 5283866"/>
              <a:gd name="f1169" fmla="*/ f893 1 4210442"/>
              <a:gd name="f1170" fmla="*/ f894 1 5283866"/>
              <a:gd name="f1171" fmla="*/ f895 1 4210442"/>
              <a:gd name="f1172" fmla="*/ f896 1 5283866"/>
              <a:gd name="f1173" fmla="*/ f897 1 4210442"/>
              <a:gd name="f1174" fmla="*/ f898 1 5283866"/>
              <a:gd name="f1175" fmla="*/ f899 1 4210442"/>
              <a:gd name="f1176" fmla="*/ f900 1 5283866"/>
              <a:gd name="f1177" fmla="*/ f901 1 4210442"/>
              <a:gd name="f1178" fmla="*/ f902 1 5283866"/>
              <a:gd name="f1179" fmla="*/ f903 1 4210442"/>
              <a:gd name="f1180" fmla="*/ f904 1 5283866"/>
              <a:gd name="f1181" fmla="*/ f905 1 4210442"/>
              <a:gd name="f1182" fmla="*/ f906 1 5283866"/>
              <a:gd name="f1183" fmla="*/ f907 1 4210442"/>
              <a:gd name="f1184" fmla="*/ f908 1 5283866"/>
              <a:gd name="f1185" fmla="*/ f909 1 4210442"/>
              <a:gd name="f1186" fmla="*/ f910 1 5283866"/>
              <a:gd name="f1187" fmla="*/ f911 1 4210442"/>
              <a:gd name="f1188" fmla="*/ f912 1 5283866"/>
              <a:gd name="f1189" fmla="*/ f913 1 4210442"/>
              <a:gd name="f1190" fmla="*/ f914 1 5283866"/>
              <a:gd name="f1191" fmla="*/ f915 1 4210442"/>
              <a:gd name="f1192" fmla="*/ f916 1 5283866"/>
              <a:gd name="f1193" fmla="*/ f917 1 4210442"/>
              <a:gd name="f1194" fmla="*/ f918 1 5283866"/>
              <a:gd name="f1195" fmla="*/ f919 1 4210442"/>
              <a:gd name="f1196" fmla="*/ f920 1 5283866"/>
              <a:gd name="f1197" fmla="*/ f921 1 4210442"/>
              <a:gd name="f1198" fmla="*/ f922 1 5283866"/>
              <a:gd name="f1199" fmla="*/ f923 1 4210442"/>
              <a:gd name="f1200" fmla="*/ f924 1 5283866"/>
              <a:gd name="f1201" fmla="*/ f925 1 4210442"/>
              <a:gd name="f1202" fmla="*/ f926 1 5283866"/>
              <a:gd name="f1203" fmla="*/ f927 1 4210442"/>
              <a:gd name="f1204" fmla="*/ f928 1 5283866"/>
              <a:gd name="f1205" fmla="*/ f929 1 4210442"/>
              <a:gd name="f1206" fmla="*/ f930 1 5283866"/>
              <a:gd name="f1207" fmla="*/ f931 1 4210442"/>
              <a:gd name="f1208" fmla="*/ f932 1 5283866"/>
              <a:gd name="f1209" fmla="*/ f933 1 4210442"/>
              <a:gd name="f1210" fmla="*/ f934 1 5283866"/>
              <a:gd name="f1211" fmla="*/ f935 1 4210442"/>
              <a:gd name="f1212" fmla="*/ f936 1 5283866"/>
              <a:gd name="f1213" fmla="*/ f937 1 4210442"/>
              <a:gd name="f1214" fmla="*/ f938 1 5283866"/>
              <a:gd name="f1215" fmla="*/ f939 1 4210442"/>
              <a:gd name="f1216" fmla="*/ f940 1 5283866"/>
              <a:gd name="f1217" fmla="*/ f941 1 4210442"/>
              <a:gd name="f1218" fmla="*/ f942 1 5283866"/>
              <a:gd name="f1219" fmla="*/ f943 1 4210442"/>
              <a:gd name="f1220" fmla="*/ f944 1 5283866"/>
              <a:gd name="f1221" fmla="*/ f945 1 4210442"/>
              <a:gd name="f1222" fmla="*/ f946 1 5283866"/>
              <a:gd name="f1223" fmla="*/ f947 1 4210442"/>
              <a:gd name="f1224" fmla="*/ f948 1 5283866"/>
              <a:gd name="f1225" fmla="*/ f949 1 4210442"/>
              <a:gd name="f1226" fmla="*/ f950 1 5283866"/>
              <a:gd name="f1227" fmla="*/ f951 1 4210442"/>
              <a:gd name="f1228" fmla="*/ f952 1 5283866"/>
              <a:gd name="f1229" fmla="*/ f953 1 4210442"/>
              <a:gd name="f1230" fmla="*/ f954 1 5283866"/>
              <a:gd name="f1231" fmla="*/ f955 1 4210442"/>
              <a:gd name="f1232" fmla="*/ f956 1 5283866"/>
              <a:gd name="f1233" fmla="*/ f957 1 4210442"/>
              <a:gd name="f1234" fmla="*/ f958 1 5283866"/>
              <a:gd name="f1235" fmla="*/ f959 1 4210442"/>
              <a:gd name="f1236" fmla="*/ f960 1 5283866"/>
              <a:gd name="f1237" fmla="*/ f961 1 4210442"/>
              <a:gd name="f1238" fmla="*/ f962 1 5283866"/>
              <a:gd name="f1239" fmla="*/ f963 1 4210442"/>
              <a:gd name="f1240" fmla="*/ f964 1 5283866"/>
              <a:gd name="f1241" fmla="*/ f965 1 4210442"/>
              <a:gd name="f1242" fmla="*/ f966 1 5283866"/>
              <a:gd name="f1243" fmla="*/ f967 1 4210442"/>
              <a:gd name="f1244" fmla="*/ f968 1 5283866"/>
              <a:gd name="f1245" fmla="*/ f969 1 4210442"/>
              <a:gd name="f1246" fmla="*/ f970 1 5283866"/>
              <a:gd name="f1247" fmla="*/ f971 1 4210442"/>
              <a:gd name="f1248" fmla="*/ f972 1 5283866"/>
              <a:gd name="f1249" fmla="*/ f973 1 4210442"/>
              <a:gd name="f1250" fmla="*/ f974 1 5283866"/>
              <a:gd name="f1251" fmla="*/ f975 1 4210442"/>
              <a:gd name="f1252" fmla="*/ f976 1 5283866"/>
              <a:gd name="f1253" fmla="*/ f977 1 4210442"/>
              <a:gd name="f1254" fmla="*/ f978 1 5283866"/>
              <a:gd name="f1255" fmla="*/ f979 1 4210442"/>
              <a:gd name="f1256" fmla="*/ f980 1 5283866"/>
              <a:gd name="f1257" fmla="*/ f981 1 4210442"/>
              <a:gd name="f1258" fmla="*/ f982 1 5283866"/>
              <a:gd name="f1259" fmla="*/ f983 1 4210442"/>
              <a:gd name="f1260" fmla="*/ f984 1 5283866"/>
              <a:gd name="f1261" fmla="*/ f985 1 4210442"/>
              <a:gd name="f1262" fmla="*/ f986 1 5283866"/>
              <a:gd name="f1263" fmla="*/ f987 1 4210442"/>
              <a:gd name="f1264" fmla="*/ f988 1 5283866"/>
              <a:gd name="f1265" fmla="*/ f989 1 4210442"/>
              <a:gd name="f1266" fmla="*/ f990 1 5283866"/>
              <a:gd name="f1267" fmla="*/ f991 1 4210442"/>
              <a:gd name="f1268" fmla="*/ f992 1 5283866"/>
              <a:gd name="f1269" fmla="*/ f993 1 4210442"/>
              <a:gd name="f1270" fmla="*/ f994 1 5283866"/>
              <a:gd name="f1271" fmla="*/ f995 1 4210442"/>
              <a:gd name="f1272" fmla="*/ f996 1 5283866"/>
              <a:gd name="f1273" fmla="*/ f997 1 4210442"/>
              <a:gd name="f1274" fmla="*/ f998 1 5283866"/>
              <a:gd name="f1275" fmla="*/ f999 1 4210442"/>
              <a:gd name="f1276" fmla="*/ f1000 1 5283866"/>
              <a:gd name="f1277" fmla="*/ f1001 1 4210442"/>
              <a:gd name="f1278" fmla="*/ f1002 1 5283866"/>
              <a:gd name="f1279" fmla="*/ f1003 1 4210442"/>
              <a:gd name="f1280" fmla="*/ f1004 1 5283866"/>
              <a:gd name="f1281" fmla="*/ f1005 1 4210442"/>
              <a:gd name="f1282" fmla="*/ f1006 1 5283866"/>
              <a:gd name="f1283" fmla="*/ f1007 1 4210442"/>
              <a:gd name="f1284" fmla="*/ f1008 1 5283866"/>
              <a:gd name="f1285" fmla="*/ f1009 1 4210442"/>
              <a:gd name="f1286" fmla="*/ f1010 1 5283866"/>
              <a:gd name="f1287" fmla="*/ f1011 1 4210442"/>
              <a:gd name="f1288" fmla="*/ f1012 1 5283866"/>
              <a:gd name="f1289" fmla="*/ f1013 1 4210442"/>
              <a:gd name="f1290" fmla="*/ f1014 1 5283866"/>
              <a:gd name="f1291" fmla="*/ f1015 1 4210442"/>
              <a:gd name="f1292" fmla="*/ f1016 1 5283866"/>
              <a:gd name="f1293" fmla="*/ f1017 1 4210442"/>
              <a:gd name="f1294" fmla="*/ f1018 1 5283866"/>
              <a:gd name="f1295" fmla="*/ f1019 1 4210442"/>
              <a:gd name="f1296" fmla="*/ f1020 1 5283866"/>
              <a:gd name="f1297" fmla="*/ f1021 1 4210442"/>
              <a:gd name="f1298" fmla="*/ f1022 1 5283866"/>
              <a:gd name="f1299" fmla="*/ f1023 1 4210442"/>
              <a:gd name="f1300" fmla="*/ f1024 1 5283866"/>
              <a:gd name="f1301" fmla="*/ f1025 1 4210442"/>
              <a:gd name="f1302" fmla="*/ f1026 1 5283866"/>
              <a:gd name="f1303" fmla="*/ f1027 1 4210442"/>
              <a:gd name="f1304" fmla="*/ f1028 1 5283866"/>
              <a:gd name="f1305" fmla="*/ f1029 1 4210442"/>
              <a:gd name="f1306" fmla="*/ f1030 1 5283866"/>
              <a:gd name="f1307" fmla="*/ f1031 1 4210442"/>
              <a:gd name="f1308" fmla="*/ f1032 1 5283866"/>
              <a:gd name="f1309" fmla="*/ f1033 1 4210442"/>
              <a:gd name="f1310" fmla="*/ f1034 1 5283866"/>
              <a:gd name="f1311" fmla="*/ f1035 1 4210442"/>
              <a:gd name="f1312" fmla="*/ f1036 1 5283866"/>
              <a:gd name="f1313" fmla="*/ f1037 1 4210442"/>
              <a:gd name="f1314" fmla="*/ f1038 1 5283866"/>
              <a:gd name="f1315" fmla="*/ f1039 1 4210442"/>
              <a:gd name="f1316" fmla="*/ f1040 1 5283866"/>
              <a:gd name="f1317" fmla="*/ f1041 1 4210442"/>
              <a:gd name="f1318" fmla="*/ f1042 1 5283866"/>
              <a:gd name="f1319" fmla="*/ f1043 1 4210442"/>
              <a:gd name="f1320" fmla="*/ f1044 1 5283866"/>
              <a:gd name="f1321" fmla="*/ f1045 1 4210442"/>
              <a:gd name="f1322" fmla="*/ f1046 1 5283866"/>
              <a:gd name="f1323" fmla="*/ f1047 1 4210442"/>
              <a:gd name="f1324" fmla="*/ f1048 1 5283866"/>
              <a:gd name="f1325" fmla="*/ f1049 1 4210442"/>
              <a:gd name="f1326" fmla="*/ f1050 1 5283866"/>
              <a:gd name="f1327" fmla="*/ f1051 1 4210442"/>
              <a:gd name="f1328" fmla="*/ f1052 1 5283866"/>
              <a:gd name="f1329" fmla="*/ f1053 1 4210442"/>
              <a:gd name="f1330" fmla="*/ f1054 1 5283866"/>
              <a:gd name="f1331" fmla="*/ f1055 1 4210442"/>
              <a:gd name="f1332" fmla="*/ f1056 1 5283866"/>
              <a:gd name="f1333" fmla="*/ f1057 1 4210442"/>
              <a:gd name="f1334" fmla="*/ f1058 1 5283866"/>
              <a:gd name="f1335" fmla="*/ f1059 1 4210442"/>
              <a:gd name="f1336" fmla="*/ f1060 1 5283866"/>
              <a:gd name="f1337" fmla="*/ f1061 1 4210442"/>
              <a:gd name="f1338" fmla="*/ f1062 1 5283866"/>
              <a:gd name="f1339" fmla="*/ f1063 1 4210442"/>
              <a:gd name="f1340" fmla="*/ f1064 1 5283866"/>
              <a:gd name="f1341" fmla="*/ f1065 1 4210442"/>
              <a:gd name="f1342" fmla="*/ f1066 1 5283866"/>
              <a:gd name="f1343" fmla="*/ f1067 1 4210442"/>
              <a:gd name="f1344" fmla="*/ f1068 1 5283866"/>
              <a:gd name="f1345" fmla="*/ f1069 1 4210442"/>
              <a:gd name="f1346" fmla="*/ f1070 1 5283866"/>
              <a:gd name="f1347" fmla="*/ f1071 1 5283866"/>
              <a:gd name="f1348" fmla="*/ f1072 1 4210442"/>
              <a:gd name="f1349" fmla="*/ f1073 1 5283866"/>
              <a:gd name="f1350" fmla="*/ f1074 1 4210442"/>
              <a:gd name="f1351" fmla="*/ f1075 1 5283866"/>
              <a:gd name="f1352" fmla="*/ f1076 1 4210442"/>
              <a:gd name="f1353" fmla="*/ f1077 1 5283866"/>
              <a:gd name="f1354" fmla="*/ f1078 1 4210442"/>
              <a:gd name="f1355" fmla="*/ f1079 1 5283866"/>
              <a:gd name="f1356" fmla="*/ f1080 1 4210442"/>
              <a:gd name="f1357" fmla="*/ f1081 1 5283866"/>
              <a:gd name="f1358" fmla="*/ f1082 1 4210442"/>
              <a:gd name="f1359" fmla="*/ f1083 1 5283866"/>
              <a:gd name="f1360" fmla="*/ f1084 1 4210442"/>
              <a:gd name="f1361" fmla="*/ f1085 1 5283866"/>
              <a:gd name="f1362" fmla="*/ f1086 1 4210442"/>
              <a:gd name="f1363" fmla="*/ f1087 1 5283866"/>
              <a:gd name="f1364" fmla="*/ f1088 1 4210442"/>
              <a:gd name="f1365" fmla="*/ f1089 1 5283866"/>
              <a:gd name="f1366" fmla="*/ f1090 1 4210442"/>
              <a:gd name="f1367" fmla="*/ f1091 1 5283866"/>
              <a:gd name="f1368" fmla="*/ f1092 1 4210442"/>
              <a:gd name="f1369" fmla="*/ f1093 1 5283866"/>
              <a:gd name="f1370" fmla="*/ f1094 1 4210442"/>
              <a:gd name="f1371" fmla="*/ f1095 1 5283866"/>
              <a:gd name="f1372" fmla="*/ f1096 1 4210442"/>
              <a:gd name="f1373" fmla="*/ f1097 1 5283866"/>
              <a:gd name="f1374" fmla="*/ f1098 1 4210442"/>
              <a:gd name="f1375" fmla="*/ f1099 1 5283866"/>
              <a:gd name="f1376" fmla="*/ f1100 1 4210442"/>
              <a:gd name="f1377" fmla="*/ f817 1 f824"/>
              <a:gd name="f1378" fmla="*/ f818 1 f824"/>
              <a:gd name="f1379" fmla="*/ f817 1 f825"/>
              <a:gd name="f1380" fmla="*/ f819 1 f825"/>
              <a:gd name="f1381" fmla="*/ f1102 1 f824"/>
              <a:gd name="f1382" fmla="*/ f1103 1 f825"/>
              <a:gd name="f1383" fmla="*/ f1104 1 f824"/>
              <a:gd name="f1384" fmla="*/ f1105 1 f825"/>
              <a:gd name="f1385" fmla="*/ f1106 1 f824"/>
              <a:gd name="f1386" fmla="*/ f1107 1 f825"/>
              <a:gd name="f1387" fmla="*/ f1108 1 f824"/>
              <a:gd name="f1388" fmla="*/ f1109 1 f825"/>
              <a:gd name="f1389" fmla="*/ f1110 1 f824"/>
              <a:gd name="f1390" fmla="*/ f1111 1 f825"/>
              <a:gd name="f1391" fmla="*/ f1112 1 f824"/>
              <a:gd name="f1392" fmla="*/ f1113 1 f825"/>
              <a:gd name="f1393" fmla="*/ f1114 1 f824"/>
              <a:gd name="f1394" fmla="*/ f1115 1 f825"/>
              <a:gd name="f1395" fmla="*/ f1116 1 f824"/>
              <a:gd name="f1396" fmla="*/ f1117 1 f825"/>
              <a:gd name="f1397" fmla="*/ f1118 1 f824"/>
              <a:gd name="f1398" fmla="*/ f1119 1 f825"/>
              <a:gd name="f1399" fmla="*/ f1120 1 f824"/>
              <a:gd name="f1400" fmla="*/ f1121 1 f825"/>
              <a:gd name="f1401" fmla="*/ f1122 1 f824"/>
              <a:gd name="f1402" fmla="*/ f1123 1 f825"/>
              <a:gd name="f1403" fmla="*/ f1124 1 f824"/>
              <a:gd name="f1404" fmla="*/ f1125 1 f825"/>
              <a:gd name="f1405" fmla="*/ f1126 1 f824"/>
              <a:gd name="f1406" fmla="*/ f1127 1 f825"/>
              <a:gd name="f1407" fmla="*/ f1128 1 f824"/>
              <a:gd name="f1408" fmla="*/ f1129 1 f825"/>
              <a:gd name="f1409" fmla="*/ f1130 1 f824"/>
              <a:gd name="f1410" fmla="*/ f1131 1 f825"/>
              <a:gd name="f1411" fmla="*/ f1132 1 f824"/>
              <a:gd name="f1412" fmla="*/ f1133 1 f825"/>
              <a:gd name="f1413" fmla="*/ f1134 1 f824"/>
              <a:gd name="f1414" fmla="*/ f1135 1 f825"/>
              <a:gd name="f1415" fmla="*/ f1136 1 f824"/>
              <a:gd name="f1416" fmla="*/ f1137 1 f825"/>
              <a:gd name="f1417" fmla="*/ f1138 1 f824"/>
              <a:gd name="f1418" fmla="*/ f1139 1 f825"/>
              <a:gd name="f1419" fmla="*/ f1140 1 f824"/>
              <a:gd name="f1420" fmla="*/ f1141 1 f825"/>
              <a:gd name="f1421" fmla="*/ f1142 1 f824"/>
              <a:gd name="f1422" fmla="*/ f1143 1 f825"/>
              <a:gd name="f1423" fmla="*/ f1144 1 f824"/>
              <a:gd name="f1424" fmla="*/ f1145 1 f825"/>
              <a:gd name="f1425" fmla="*/ f1146 1 f824"/>
              <a:gd name="f1426" fmla="*/ f1147 1 f825"/>
              <a:gd name="f1427" fmla="*/ f1148 1 f824"/>
              <a:gd name="f1428" fmla="*/ f1149 1 f825"/>
              <a:gd name="f1429" fmla="*/ f1150 1 f824"/>
              <a:gd name="f1430" fmla="*/ f1151 1 f825"/>
              <a:gd name="f1431" fmla="*/ f1152 1 f824"/>
              <a:gd name="f1432" fmla="*/ f1153 1 f825"/>
              <a:gd name="f1433" fmla="*/ f1154 1 f824"/>
              <a:gd name="f1434" fmla="*/ f1155 1 f825"/>
              <a:gd name="f1435" fmla="*/ f1156 1 f824"/>
              <a:gd name="f1436" fmla="*/ f1157 1 f825"/>
              <a:gd name="f1437" fmla="*/ f1158 1 f824"/>
              <a:gd name="f1438" fmla="*/ f1159 1 f825"/>
              <a:gd name="f1439" fmla="*/ f1160 1 f824"/>
              <a:gd name="f1440" fmla="*/ f1161 1 f825"/>
              <a:gd name="f1441" fmla="*/ f1162 1 f824"/>
              <a:gd name="f1442" fmla="*/ f1163 1 f825"/>
              <a:gd name="f1443" fmla="*/ f1164 1 f824"/>
              <a:gd name="f1444" fmla="*/ f1165 1 f825"/>
              <a:gd name="f1445" fmla="*/ f1166 1 f824"/>
              <a:gd name="f1446" fmla="*/ f1167 1 f825"/>
              <a:gd name="f1447" fmla="*/ f1168 1 f824"/>
              <a:gd name="f1448" fmla="*/ f1169 1 f825"/>
              <a:gd name="f1449" fmla="*/ f1170 1 f824"/>
              <a:gd name="f1450" fmla="*/ f1171 1 f825"/>
              <a:gd name="f1451" fmla="*/ f1172 1 f824"/>
              <a:gd name="f1452" fmla="*/ f1173 1 f825"/>
              <a:gd name="f1453" fmla="*/ f1174 1 f824"/>
              <a:gd name="f1454" fmla="*/ f1175 1 f825"/>
              <a:gd name="f1455" fmla="*/ f1176 1 f824"/>
              <a:gd name="f1456" fmla="*/ f1177 1 f825"/>
              <a:gd name="f1457" fmla="*/ f1178 1 f824"/>
              <a:gd name="f1458" fmla="*/ f1179 1 f825"/>
              <a:gd name="f1459" fmla="*/ f1180 1 f824"/>
              <a:gd name="f1460" fmla="*/ f1181 1 f825"/>
              <a:gd name="f1461" fmla="*/ f1182 1 f824"/>
              <a:gd name="f1462" fmla="*/ f1183 1 f825"/>
              <a:gd name="f1463" fmla="*/ f1184 1 f824"/>
              <a:gd name="f1464" fmla="*/ f1185 1 f825"/>
              <a:gd name="f1465" fmla="*/ f1186 1 f824"/>
              <a:gd name="f1466" fmla="*/ f1187 1 f825"/>
              <a:gd name="f1467" fmla="*/ f1188 1 f824"/>
              <a:gd name="f1468" fmla="*/ f1189 1 f825"/>
              <a:gd name="f1469" fmla="*/ f1190 1 f824"/>
              <a:gd name="f1470" fmla="*/ f1191 1 f825"/>
              <a:gd name="f1471" fmla="*/ f1192 1 f824"/>
              <a:gd name="f1472" fmla="*/ f1193 1 f825"/>
              <a:gd name="f1473" fmla="*/ f1194 1 f824"/>
              <a:gd name="f1474" fmla="*/ f1195 1 f825"/>
              <a:gd name="f1475" fmla="*/ f1196 1 f824"/>
              <a:gd name="f1476" fmla="*/ f1197 1 f825"/>
              <a:gd name="f1477" fmla="*/ f1198 1 f824"/>
              <a:gd name="f1478" fmla="*/ f1199 1 f825"/>
              <a:gd name="f1479" fmla="*/ f1200 1 f824"/>
              <a:gd name="f1480" fmla="*/ f1201 1 f825"/>
              <a:gd name="f1481" fmla="*/ f1202 1 f824"/>
              <a:gd name="f1482" fmla="*/ f1203 1 f825"/>
              <a:gd name="f1483" fmla="*/ f1204 1 f824"/>
              <a:gd name="f1484" fmla="*/ f1205 1 f825"/>
              <a:gd name="f1485" fmla="*/ f1206 1 f824"/>
              <a:gd name="f1486" fmla="*/ f1207 1 f825"/>
              <a:gd name="f1487" fmla="*/ f1208 1 f824"/>
              <a:gd name="f1488" fmla="*/ f1209 1 f825"/>
              <a:gd name="f1489" fmla="*/ f1210 1 f824"/>
              <a:gd name="f1490" fmla="*/ f1211 1 f825"/>
              <a:gd name="f1491" fmla="*/ f1212 1 f824"/>
              <a:gd name="f1492" fmla="*/ f1213 1 f825"/>
              <a:gd name="f1493" fmla="*/ f1214 1 f824"/>
              <a:gd name="f1494" fmla="*/ f1215 1 f825"/>
              <a:gd name="f1495" fmla="*/ f1216 1 f824"/>
              <a:gd name="f1496" fmla="*/ f1217 1 f825"/>
              <a:gd name="f1497" fmla="*/ f1218 1 f824"/>
              <a:gd name="f1498" fmla="*/ f1219 1 f825"/>
              <a:gd name="f1499" fmla="*/ f1220 1 f824"/>
              <a:gd name="f1500" fmla="*/ f1221 1 f825"/>
              <a:gd name="f1501" fmla="*/ f1222 1 f824"/>
              <a:gd name="f1502" fmla="*/ f1223 1 f825"/>
              <a:gd name="f1503" fmla="*/ f1224 1 f824"/>
              <a:gd name="f1504" fmla="*/ f1225 1 f825"/>
              <a:gd name="f1505" fmla="*/ f1226 1 f824"/>
              <a:gd name="f1506" fmla="*/ f1227 1 f825"/>
              <a:gd name="f1507" fmla="*/ f1228 1 f824"/>
              <a:gd name="f1508" fmla="*/ f1229 1 f825"/>
              <a:gd name="f1509" fmla="*/ f1230 1 f824"/>
              <a:gd name="f1510" fmla="*/ f1231 1 f825"/>
              <a:gd name="f1511" fmla="*/ f1232 1 f824"/>
              <a:gd name="f1512" fmla="*/ f1233 1 f825"/>
              <a:gd name="f1513" fmla="*/ f1234 1 f824"/>
              <a:gd name="f1514" fmla="*/ f1235 1 f825"/>
              <a:gd name="f1515" fmla="*/ f1236 1 f824"/>
              <a:gd name="f1516" fmla="*/ f1237 1 f825"/>
              <a:gd name="f1517" fmla="*/ f1238 1 f824"/>
              <a:gd name="f1518" fmla="*/ f1239 1 f825"/>
              <a:gd name="f1519" fmla="*/ f1240 1 f824"/>
              <a:gd name="f1520" fmla="*/ f1241 1 f825"/>
              <a:gd name="f1521" fmla="*/ f1242 1 f824"/>
              <a:gd name="f1522" fmla="*/ f1243 1 f825"/>
              <a:gd name="f1523" fmla="*/ f1244 1 f824"/>
              <a:gd name="f1524" fmla="*/ f1245 1 f825"/>
              <a:gd name="f1525" fmla="*/ f1246 1 f824"/>
              <a:gd name="f1526" fmla="*/ f1247 1 f825"/>
              <a:gd name="f1527" fmla="*/ f1248 1 f824"/>
              <a:gd name="f1528" fmla="*/ f1249 1 f825"/>
              <a:gd name="f1529" fmla="*/ f1250 1 f824"/>
              <a:gd name="f1530" fmla="*/ f1251 1 f825"/>
              <a:gd name="f1531" fmla="*/ f1252 1 f824"/>
              <a:gd name="f1532" fmla="*/ f1253 1 f825"/>
              <a:gd name="f1533" fmla="*/ f1254 1 f824"/>
              <a:gd name="f1534" fmla="*/ f1255 1 f825"/>
              <a:gd name="f1535" fmla="*/ f1256 1 f824"/>
              <a:gd name="f1536" fmla="*/ f1257 1 f825"/>
              <a:gd name="f1537" fmla="*/ f1258 1 f824"/>
              <a:gd name="f1538" fmla="*/ f1259 1 f825"/>
              <a:gd name="f1539" fmla="*/ f1260 1 f824"/>
              <a:gd name="f1540" fmla="*/ f1261 1 f825"/>
              <a:gd name="f1541" fmla="*/ f1262 1 f824"/>
              <a:gd name="f1542" fmla="*/ f1263 1 f825"/>
              <a:gd name="f1543" fmla="*/ f1264 1 f824"/>
              <a:gd name="f1544" fmla="*/ f1265 1 f825"/>
              <a:gd name="f1545" fmla="*/ f1266 1 f824"/>
              <a:gd name="f1546" fmla="*/ f1267 1 f825"/>
              <a:gd name="f1547" fmla="*/ f1268 1 f824"/>
              <a:gd name="f1548" fmla="*/ f1269 1 f825"/>
              <a:gd name="f1549" fmla="*/ f1270 1 f824"/>
              <a:gd name="f1550" fmla="*/ f1271 1 f825"/>
              <a:gd name="f1551" fmla="*/ f1272 1 f824"/>
              <a:gd name="f1552" fmla="*/ f1273 1 f825"/>
              <a:gd name="f1553" fmla="*/ f1274 1 f824"/>
              <a:gd name="f1554" fmla="*/ f1275 1 f825"/>
              <a:gd name="f1555" fmla="*/ f1276 1 f824"/>
              <a:gd name="f1556" fmla="*/ f1277 1 f825"/>
              <a:gd name="f1557" fmla="*/ f1278 1 f824"/>
              <a:gd name="f1558" fmla="*/ f1279 1 f825"/>
              <a:gd name="f1559" fmla="*/ f1280 1 f824"/>
              <a:gd name="f1560" fmla="*/ f1281 1 f825"/>
              <a:gd name="f1561" fmla="*/ f1282 1 f824"/>
              <a:gd name="f1562" fmla="*/ f1283 1 f825"/>
              <a:gd name="f1563" fmla="*/ f1284 1 f824"/>
              <a:gd name="f1564" fmla="*/ f1285 1 f825"/>
              <a:gd name="f1565" fmla="*/ f1286 1 f824"/>
              <a:gd name="f1566" fmla="*/ f1287 1 f825"/>
              <a:gd name="f1567" fmla="*/ f1288 1 f824"/>
              <a:gd name="f1568" fmla="*/ f1289 1 f825"/>
              <a:gd name="f1569" fmla="*/ f1290 1 f824"/>
              <a:gd name="f1570" fmla="*/ f1291 1 f825"/>
              <a:gd name="f1571" fmla="*/ f1292 1 f824"/>
              <a:gd name="f1572" fmla="*/ f1293 1 f825"/>
              <a:gd name="f1573" fmla="*/ f1294 1 f824"/>
              <a:gd name="f1574" fmla="*/ f1295 1 f825"/>
              <a:gd name="f1575" fmla="*/ f1296 1 f824"/>
              <a:gd name="f1576" fmla="*/ f1297 1 f825"/>
              <a:gd name="f1577" fmla="*/ f1298 1 f824"/>
              <a:gd name="f1578" fmla="*/ f1299 1 f825"/>
              <a:gd name="f1579" fmla="*/ f1300 1 f824"/>
              <a:gd name="f1580" fmla="*/ f1301 1 f825"/>
              <a:gd name="f1581" fmla="*/ f1302 1 f824"/>
              <a:gd name="f1582" fmla="*/ f1303 1 f825"/>
              <a:gd name="f1583" fmla="*/ f1304 1 f824"/>
              <a:gd name="f1584" fmla="*/ f1305 1 f825"/>
              <a:gd name="f1585" fmla="*/ f1306 1 f824"/>
              <a:gd name="f1586" fmla="*/ f1307 1 f825"/>
              <a:gd name="f1587" fmla="*/ f1308 1 f824"/>
              <a:gd name="f1588" fmla="*/ f1309 1 f825"/>
              <a:gd name="f1589" fmla="*/ f1310 1 f824"/>
              <a:gd name="f1590" fmla="*/ f1311 1 f825"/>
              <a:gd name="f1591" fmla="*/ f1312 1 f824"/>
              <a:gd name="f1592" fmla="*/ f1313 1 f825"/>
              <a:gd name="f1593" fmla="*/ f1314 1 f824"/>
              <a:gd name="f1594" fmla="*/ f1315 1 f825"/>
              <a:gd name="f1595" fmla="*/ f1316 1 f824"/>
              <a:gd name="f1596" fmla="*/ f1317 1 f825"/>
              <a:gd name="f1597" fmla="*/ f1318 1 f824"/>
              <a:gd name="f1598" fmla="*/ f1319 1 f825"/>
              <a:gd name="f1599" fmla="*/ f1320 1 f824"/>
              <a:gd name="f1600" fmla="*/ f1321 1 f825"/>
              <a:gd name="f1601" fmla="*/ f1322 1 f824"/>
              <a:gd name="f1602" fmla="*/ f1323 1 f825"/>
              <a:gd name="f1603" fmla="*/ f1324 1 f824"/>
              <a:gd name="f1604" fmla="*/ f1325 1 f825"/>
              <a:gd name="f1605" fmla="*/ f1326 1 f824"/>
              <a:gd name="f1606" fmla="*/ f1327 1 f825"/>
              <a:gd name="f1607" fmla="*/ f1328 1 f824"/>
              <a:gd name="f1608" fmla="*/ f1329 1 f825"/>
              <a:gd name="f1609" fmla="*/ f1330 1 f824"/>
              <a:gd name="f1610" fmla="*/ f1331 1 f825"/>
              <a:gd name="f1611" fmla="*/ f1332 1 f824"/>
              <a:gd name="f1612" fmla="*/ f1333 1 f825"/>
              <a:gd name="f1613" fmla="*/ f1334 1 f824"/>
              <a:gd name="f1614" fmla="*/ f1335 1 f825"/>
              <a:gd name="f1615" fmla="*/ f1336 1 f824"/>
              <a:gd name="f1616" fmla="*/ f1337 1 f825"/>
              <a:gd name="f1617" fmla="*/ f1338 1 f824"/>
              <a:gd name="f1618" fmla="*/ f1339 1 f825"/>
              <a:gd name="f1619" fmla="*/ f1340 1 f824"/>
              <a:gd name="f1620" fmla="*/ f1341 1 f825"/>
              <a:gd name="f1621" fmla="*/ f1342 1 f824"/>
              <a:gd name="f1622" fmla="*/ f1343 1 f825"/>
              <a:gd name="f1623" fmla="*/ f1344 1 f824"/>
              <a:gd name="f1624" fmla="*/ f1345 1 f825"/>
              <a:gd name="f1625" fmla="*/ f1346 1 f824"/>
              <a:gd name="f1626" fmla="*/ f1347 1 f824"/>
              <a:gd name="f1627" fmla="*/ f1348 1 f825"/>
              <a:gd name="f1628" fmla="*/ f1349 1 f824"/>
              <a:gd name="f1629" fmla="*/ f1350 1 f825"/>
              <a:gd name="f1630" fmla="*/ f1351 1 f824"/>
              <a:gd name="f1631" fmla="*/ f1352 1 f825"/>
              <a:gd name="f1632" fmla="*/ f1353 1 f824"/>
              <a:gd name="f1633" fmla="*/ f1354 1 f825"/>
              <a:gd name="f1634" fmla="*/ f1355 1 f824"/>
              <a:gd name="f1635" fmla="*/ f1356 1 f825"/>
              <a:gd name="f1636" fmla="*/ f1357 1 f824"/>
              <a:gd name="f1637" fmla="*/ f1358 1 f825"/>
              <a:gd name="f1638" fmla="*/ f1359 1 f824"/>
              <a:gd name="f1639" fmla="*/ f1360 1 f825"/>
              <a:gd name="f1640" fmla="*/ f1361 1 f824"/>
              <a:gd name="f1641" fmla="*/ f1362 1 f825"/>
              <a:gd name="f1642" fmla="*/ f1363 1 f824"/>
              <a:gd name="f1643" fmla="*/ f1364 1 f825"/>
              <a:gd name="f1644" fmla="*/ f1365 1 f824"/>
              <a:gd name="f1645" fmla="*/ f1366 1 f825"/>
              <a:gd name="f1646" fmla="*/ f1367 1 f824"/>
              <a:gd name="f1647" fmla="*/ f1368 1 f825"/>
              <a:gd name="f1648" fmla="*/ f1369 1 f824"/>
              <a:gd name="f1649" fmla="*/ f1370 1 f825"/>
              <a:gd name="f1650" fmla="*/ f1371 1 f824"/>
              <a:gd name="f1651" fmla="*/ f1372 1 f825"/>
              <a:gd name="f1652" fmla="*/ f1373 1 f824"/>
              <a:gd name="f1653" fmla="*/ f1374 1 f825"/>
              <a:gd name="f1654" fmla="*/ f1375 1 f824"/>
              <a:gd name="f1655" fmla="*/ f1376 1 f825"/>
              <a:gd name="f1656" fmla="*/ f1377 f815 1"/>
              <a:gd name="f1657" fmla="*/ f1378 f815 1"/>
              <a:gd name="f1658" fmla="*/ f1380 f816 1"/>
              <a:gd name="f1659" fmla="*/ f1379 f816 1"/>
              <a:gd name="f1660" fmla="*/ f1381 f815 1"/>
              <a:gd name="f1661" fmla="*/ f1382 f816 1"/>
              <a:gd name="f1662" fmla="*/ f1383 f815 1"/>
              <a:gd name="f1663" fmla="*/ f1384 f816 1"/>
              <a:gd name="f1664" fmla="*/ f1385 f815 1"/>
              <a:gd name="f1665" fmla="*/ f1386 f816 1"/>
              <a:gd name="f1666" fmla="*/ f1387 f815 1"/>
              <a:gd name="f1667" fmla="*/ f1388 f816 1"/>
              <a:gd name="f1668" fmla="*/ f1389 f815 1"/>
              <a:gd name="f1669" fmla="*/ f1390 f816 1"/>
              <a:gd name="f1670" fmla="*/ f1391 f815 1"/>
              <a:gd name="f1671" fmla="*/ f1392 f816 1"/>
              <a:gd name="f1672" fmla="*/ f1393 f815 1"/>
              <a:gd name="f1673" fmla="*/ f1394 f816 1"/>
              <a:gd name="f1674" fmla="*/ f1395 f815 1"/>
              <a:gd name="f1675" fmla="*/ f1396 f816 1"/>
              <a:gd name="f1676" fmla="*/ f1397 f815 1"/>
              <a:gd name="f1677" fmla="*/ f1398 f816 1"/>
              <a:gd name="f1678" fmla="*/ f1399 f815 1"/>
              <a:gd name="f1679" fmla="*/ f1400 f816 1"/>
              <a:gd name="f1680" fmla="*/ f1401 f815 1"/>
              <a:gd name="f1681" fmla="*/ f1402 f816 1"/>
              <a:gd name="f1682" fmla="*/ f1403 f815 1"/>
              <a:gd name="f1683" fmla="*/ f1404 f816 1"/>
              <a:gd name="f1684" fmla="*/ f1405 f815 1"/>
              <a:gd name="f1685" fmla="*/ f1406 f816 1"/>
              <a:gd name="f1686" fmla="*/ f1407 f815 1"/>
              <a:gd name="f1687" fmla="*/ f1408 f816 1"/>
              <a:gd name="f1688" fmla="*/ f1409 f815 1"/>
              <a:gd name="f1689" fmla="*/ f1410 f816 1"/>
              <a:gd name="f1690" fmla="*/ f1411 f815 1"/>
              <a:gd name="f1691" fmla="*/ f1412 f816 1"/>
              <a:gd name="f1692" fmla="*/ f1413 f815 1"/>
              <a:gd name="f1693" fmla="*/ f1414 f816 1"/>
              <a:gd name="f1694" fmla="*/ f1415 f815 1"/>
              <a:gd name="f1695" fmla="*/ f1416 f816 1"/>
              <a:gd name="f1696" fmla="*/ f1417 f815 1"/>
              <a:gd name="f1697" fmla="*/ f1418 f816 1"/>
              <a:gd name="f1698" fmla="*/ f1419 f815 1"/>
              <a:gd name="f1699" fmla="*/ f1420 f816 1"/>
              <a:gd name="f1700" fmla="*/ f1421 f815 1"/>
              <a:gd name="f1701" fmla="*/ f1422 f816 1"/>
              <a:gd name="f1702" fmla="*/ f1423 f815 1"/>
              <a:gd name="f1703" fmla="*/ f1424 f816 1"/>
              <a:gd name="f1704" fmla="*/ f1425 f815 1"/>
              <a:gd name="f1705" fmla="*/ f1426 f816 1"/>
              <a:gd name="f1706" fmla="*/ f1427 f815 1"/>
              <a:gd name="f1707" fmla="*/ f1428 f816 1"/>
              <a:gd name="f1708" fmla="*/ f1429 f815 1"/>
              <a:gd name="f1709" fmla="*/ f1430 f816 1"/>
              <a:gd name="f1710" fmla="*/ f1431 f815 1"/>
              <a:gd name="f1711" fmla="*/ f1432 f816 1"/>
              <a:gd name="f1712" fmla="*/ f1433 f815 1"/>
              <a:gd name="f1713" fmla="*/ f1434 f816 1"/>
              <a:gd name="f1714" fmla="*/ f1435 f815 1"/>
              <a:gd name="f1715" fmla="*/ f1436 f816 1"/>
              <a:gd name="f1716" fmla="*/ f1437 f815 1"/>
              <a:gd name="f1717" fmla="*/ f1438 f816 1"/>
              <a:gd name="f1718" fmla="*/ f1439 f815 1"/>
              <a:gd name="f1719" fmla="*/ f1440 f816 1"/>
              <a:gd name="f1720" fmla="*/ f1441 f815 1"/>
              <a:gd name="f1721" fmla="*/ f1442 f816 1"/>
              <a:gd name="f1722" fmla="*/ f1443 f815 1"/>
              <a:gd name="f1723" fmla="*/ f1444 f816 1"/>
              <a:gd name="f1724" fmla="*/ f1445 f815 1"/>
              <a:gd name="f1725" fmla="*/ f1446 f816 1"/>
              <a:gd name="f1726" fmla="*/ f1447 f815 1"/>
              <a:gd name="f1727" fmla="*/ f1448 f816 1"/>
              <a:gd name="f1728" fmla="*/ f1449 f815 1"/>
              <a:gd name="f1729" fmla="*/ f1450 f816 1"/>
              <a:gd name="f1730" fmla="*/ f1451 f815 1"/>
              <a:gd name="f1731" fmla="*/ f1452 f816 1"/>
              <a:gd name="f1732" fmla="*/ f1453 f815 1"/>
              <a:gd name="f1733" fmla="*/ f1454 f816 1"/>
              <a:gd name="f1734" fmla="*/ f1455 f815 1"/>
              <a:gd name="f1735" fmla="*/ f1456 f816 1"/>
              <a:gd name="f1736" fmla="*/ f1457 f815 1"/>
              <a:gd name="f1737" fmla="*/ f1458 f816 1"/>
              <a:gd name="f1738" fmla="*/ f1459 f815 1"/>
              <a:gd name="f1739" fmla="*/ f1460 f816 1"/>
              <a:gd name="f1740" fmla="*/ f1461 f815 1"/>
              <a:gd name="f1741" fmla="*/ f1462 f816 1"/>
              <a:gd name="f1742" fmla="*/ f1463 f815 1"/>
              <a:gd name="f1743" fmla="*/ f1464 f816 1"/>
              <a:gd name="f1744" fmla="*/ f1465 f815 1"/>
              <a:gd name="f1745" fmla="*/ f1466 f816 1"/>
              <a:gd name="f1746" fmla="*/ f1467 f815 1"/>
              <a:gd name="f1747" fmla="*/ f1468 f816 1"/>
              <a:gd name="f1748" fmla="*/ f1469 f815 1"/>
              <a:gd name="f1749" fmla="*/ f1470 f816 1"/>
              <a:gd name="f1750" fmla="*/ f1471 f815 1"/>
              <a:gd name="f1751" fmla="*/ f1472 f816 1"/>
              <a:gd name="f1752" fmla="*/ f1473 f815 1"/>
              <a:gd name="f1753" fmla="*/ f1474 f816 1"/>
              <a:gd name="f1754" fmla="*/ f1475 f815 1"/>
              <a:gd name="f1755" fmla="*/ f1476 f816 1"/>
              <a:gd name="f1756" fmla="*/ f1477 f815 1"/>
              <a:gd name="f1757" fmla="*/ f1478 f816 1"/>
              <a:gd name="f1758" fmla="*/ f1479 f815 1"/>
              <a:gd name="f1759" fmla="*/ f1480 f816 1"/>
              <a:gd name="f1760" fmla="*/ f1481 f815 1"/>
              <a:gd name="f1761" fmla="*/ f1482 f816 1"/>
              <a:gd name="f1762" fmla="*/ f1483 f815 1"/>
              <a:gd name="f1763" fmla="*/ f1484 f816 1"/>
              <a:gd name="f1764" fmla="*/ f1485 f815 1"/>
              <a:gd name="f1765" fmla="*/ f1486 f816 1"/>
              <a:gd name="f1766" fmla="*/ f1487 f815 1"/>
              <a:gd name="f1767" fmla="*/ f1488 f816 1"/>
              <a:gd name="f1768" fmla="*/ f1489 f815 1"/>
              <a:gd name="f1769" fmla="*/ f1490 f816 1"/>
              <a:gd name="f1770" fmla="*/ f1491 f815 1"/>
              <a:gd name="f1771" fmla="*/ f1492 f816 1"/>
              <a:gd name="f1772" fmla="*/ f1493 f815 1"/>
              <a:gd name="f1773" fmla="*/ f1494 f816 1"/>
              <a:gd name="f1774" fmla="*/ f1495 f815 1"/>
              <a:gd name="f1775" fmla="*/ f1496 f816 1"/>
              <a:gd name="f1776" fmla="*/ f1497 f815 1"/>
              <a:gd name="f1777" fmla="*/ f1498 f816 1"/>
              <a:gd name="f1778" fmla="*/ f1499 f815 1"/>
              <a:gd name="f1779" fmla="*/ f1500 f816 1"/>
              <a:gd name="f1780" fmla="*/ f1501 f815 1"/>
              <a:gd name="f1781" fmla="*/ f1502 f816 1"/>
              <a:gd name="f1782" fmla="*/ f1503 f815 1"/>
              <a:gd name="f1783" fmla="*/ f1504 f816 1"/>
              <a:gd name="f1784" fmla="*/ f1505 f815 1"/>
              <a:gd name="f1785" fmla="*/ f1506 f816 1"/>
              <a:gd name="f1786" fmla="*/ f1507 f815 1"/>
              <a:gd name="f1787" fmla="*/ f1508 f816 1"/>
              <a:gd name="f1788" fmla="*/ f1509 f815 1"/>
              <a:gd name="f1789" fmla="*/ f1510 f816 1"/>
              <a:gd name="f1790" fmla="*/ f1511 f815 1"/>
              <a:gd name="f1791" fmla="*/ f1512 f816 1"/>
              <a:gd name="f1792" fmla="*/ f1513 f815 1"/>
              <a:gd name="f1793" fmla="*/ f1514 f816 1"/>
              <a:gd name="f1794" fmla="*/ f1515 f815 1"/>
              <a:gd name="f1795" fmla="*/ f1516 f816 1"/>
              <a:gd name="f1796" fmla="*/ f1517 f815 1"/>
              <a:gd name="f1797" fmla="*/ f1518 f816 1"/>
              <a:gd name="f1798" fmla="*/ f1519 f815 1"/>
              <a:gd name="f1799" fmla="*/ f1520 f816 1"/>
              <a:gd name="f1800" fmla="*/ f1521 f815 1"/>
              <a:gd name="f1801" fmla="*/ f1522 f816 1"/>
              <a:gd name="f1802" fmla="*/ f1523 f815 1"/>
              <a:gd name="f1803" fmla="*/ f1524 f816 1"/>
              <a:gd name="f1804" fmla="*/ f1525 f815 1"/>
              <a:gd name="f1805" fmla="*/ f1526 f816 1"/>
              <a:gd name="f1806" fmla="*/ f1527 f815 1"/>
              <a:gd name="f1807" fmla="*/ f1528 f816 1"/>
              <a:gd name="f1808" fmla="*/ f1529 f815 1"/>
              <a:gd name="f1809" fmla="*/ f1530 f816 1"/>
              <a:gd name="f1810" fmla="*/ f1531 f815 1"/>
              <a:gd name="f1811" fmla="*/ f1532 f816 1"/>
              <a:gd name="f1812" fmla="*/ f1533 f815 1"/>
              <a:gd name="f1813" fmla="*/ f1534 f816 1"/>
              <a:gd name="f1814" fmla="*/ f1535 f815 1"/>
              <a:gd name="f1815" fmla="*/ f1536 f816 1"/>
              <a:gd name="f1816" fmla="*/ f1537 f815 1"/>
              <a:gd name="f1817" fmla="*/ f1538 f816 1"/>
              <a:gd name="f1818" fmla="*/ f1539 f815 1"/>
              <a:gd name="f1819" fmla="*/ f1540 f816 1"/>
              <a:gd name="f1820" fmla="*/ f1541 f815 1"/>
              <a:gd name="f1821" fmla="*/ f1542 f816 1"/>
              <a:gd name="f1822" fmla="*/ f1543 f815 1"/>
              <a:gd name="f1823" fmla="*/ f1544 f816 1"/>
              <a:gd name="f1824" fmla="*/ f1545 f815 1"/>
              <a:gd name="f1825" fmla="*/ f1546 f816 1"/>
              <a:gd name="f1826" fmla="*/ f1547 f815 1"/>
              <a:gd name="f1827" fmla="*/ f1548 f816 1"/>
              <a:gd name="f1828" fmla="*/ f1549 f815 1"/>
              <a:gd name="f1829" fmla="*/ f1550 f816 1"/>
              <a:gd name="f1830" fmla="*/ f1551 f815 1"/>
              <a:gd name="f1831" fmla="*/ f1552 f816 1"/>
              <a:gd name="f1832" fmla="*/ f1553 f815 1"/>
              <a:gd name="f1833" fmla="*/ f1554 f816 1"/>
              <a:gd name="f1834" fmla="*/ f1555 f815 1"/>
              <a:gd name="f1835" fmla="*/ f1556 f816 1"/>
              <a:gd name="f1836" fmla="*/ f1557 f815 1"/>
              <a:gd name="f1837" fmla="*/ f1558 f816 1"/>
              <a:gd name="f1838" fmla="*/ f1559 f815 1"/>
              <a:gd name="f1839" fmla="*/ f1560 f816 1"/>
              <a:gd name="f1840" fmla="*/ f1561 f815 1"/>
              <a:gd name="f1841" fmla="*/ f1562 f816 1"/>
              <a:gd name="f1842" fmla="*/ f1563 f815 1"/>
              <a:gd name="f1843" fmla="*/ f1564 f816 1"/>
              <a:gd name="f1844" fmla="*/ f1565 f815 1"/>
              <a:gd name="f1845" fmla="*/ f1566 f816 1"/>
              <a:gd name="f1846" fmla="*/ f1567 f815 1"/>
              <a:gd name="f1847" fmla="*/ f1568 f816 1"/>
              <a:gd name="f1848" fmla="*/ f1569 f815 1"/>
              <a:gd name="f1849" fmla="*/ f1570 f816 1"/>
              <a:gd name="f1850" fmla="*/ f1571 f815 1"/>
              <a:gd name="f1851" fmla="*/ f1572 f816 1"/>
              <a:gd name="f1852" fmla="*/ f1573 f815 1"/>
              <a:gd name="f1853" fmla="*/ f1574 f816 1"/>
              <a:gd name="f1854" fmla="*/ f1575 f815 1"/>
              <a:gd name="f1855" fmla="*/ f1576 f816 1"/>
              <a:gd name="f1856" fmla="*/ f1577 f815 1"/>
              <a:gd name="f1857" fmla="*/ f1578 f816 1"/>
              <a:gd name="f1858" fmla="*/ f1579 f815 1"/>
              <a:gd name="f1859" fmla="*/ f1580 f816 1"/>
              <a:gd name="f1860" fmla="*/ f1581 f815 1"/>
              <a:gd name="f1861" fmla="*/ f1582 f816 1"/>
              <a:gd name="f1862" fmla="*/ f1583 f815 1"/>
              <a:gd name="f1863" fmla="*/ f1584 f816 1"/>
              <a:gd name="f1864" fmla="*/ f1585 f815 1"/>
              <a:gd name="f1865" fmla="*/ f1586 f816 1"/>
              <a:gd name="f1866" fmla="*/ f1587 f815 1"/>
              <a:gd name="f1867" fmla="*/ f1588 f816 1"/>
              <a:gd name="f1868" fmla="*/ f1589 f815 1"/>
              <a:gd name="f1869" fmla="*/ f1590 f816 1"/>
              <a:gd name="f1870" fmla="*/ f1591 f815 1"/>
              <a:gd name="f1871" fmla="*/ f1592 f816 1"/>
              <a:gd name="f1872" fmla="*/ f1593 f815 1"/>
              <a:gd name="f1873" fmla="*/ f1594 f816 1"/>
              <a:gd name="f1874" fmla="*/ f1595 f815 1"/>
              <a:gd name="f1875" fmla="*/ f1596 f816 1"/>
              <a:gd name="f1876" fmla="*/ f1597 f815 1"/>
              <a:gd name="f1877" fmla="*/ f1598 f816 1"/>
              <a:gd name="f1878" fmla="*/ f1599 f815 1"/>
              <a:gd name="f1879" fmla="*/ f1600 f816 1"/>
              <a:gd name="f1880" fmla="*/ f1601 f815 1"/>
              <a:gd name="f1881" fmla="*/ f1602 f816 1"/>
              <a:gd name="f1882" fmla="*/ f1603 f815 1"/>
              <a:gd name="f1883" fmla="*/ f1604 f816 1"/>
              <a:gd name="f1884" fmla="*/ f1605 f815 1"/>
              <a:gd name="f1885" fmla="*/ f1606 f816 1"/>
              <a:gd name="f1886" fmla="*/ f1607 f815 1"/>
              <a:gd name="f1887" fmla="*/ f1608 f816 1"/>
              <a:gd name="f1888" fmla="*/ f1609 f815 1"/>
              <a:gd name="f1889" fmla="*/ f1610 f816 1"/>
              <a:gd name="f1890" fmla="*/ f1611 f815 1"/>
              <a:gd name="f1891" fmla="*/ f1612 f816 1"/>
              <a:gd name="f1892" fmla="*/ f1613 f815 1"/>
              <a:gd name="f1893" fmla="*/ f1614 f816 1"/>
              <a:gd name="f1894" fmla="*/ f1615 f815 1"/>
              <a:gd name="f1895" fmla="*/ f1616 f816 1"/>
              <a:gd name="f1896" fmla="*/ f1617 f815 1"/>
              <a:gd name="f1897" fmla="*/ f1618 f816 1"/>
              <a:gd name="f1898" fmla="*/ f1619 f815 1"/>
              <a:gd name="f1899" fmla="*/ f1620 f816 1"/>
              <a:gd name="f1900" fmla="*/ f1621 f815 1"/>
              <a:gd name="f1901" fmla="*/ f1622 f816 1"/>
              <a:gd name="f1902" fmla="*/ f1623 f815 1"/>
              <a:gd name="f1903" fmla="*/ f1624 f816 1"/>
              <a:gd name="f1904" fmla="*/ f1625 f815 1"/>
              <a:gd name="f1905" fmla="*/ f1626 f815 1"/>
              <a:gd name="f1906" fmla="*/ f1627 f816 1"/>
              <a:gd name="f1907" fmla="*/ f1628 f815 1"/>
              <a:gd name="f1908" fmla="*/ f1629 f816 1"/>
              <a:gd name="f1909" fmla="*/ f1630 f815 1"/>
              <a:gd name="f1910" fmla="*/ f1631 f816 1"/>
              <a:gd name="f1911" fmla="*/ f1632 f815 1"/>
              <a:gd name="f1912" fmla="*/ f1633 f816 1"/>
              <a:gd name="f1913" fmla="*/ f1634 f815 1"/>
              <a:gd name="f1914" fmla="*/ f1635 f816 1"/>
              <a:gd name="f1915" fmla="*/ f1636 f815 1"/>
              <a:gd name="f1916" fmla="*/ f1637 f816 1"/>
              <a:gd name="f1917" fmla="*/ f1638 f815 1"/>
              <a:gd name="f1918" fmla="*/ f1639 f816 1"/>
              <a:gd name="f1919" fmla="*/ f1640 f815 1"/>
              <a:gd name="f1920" fmla="*/ f1641 f816 1"/>
              <a:gd name="f1921" fmla="*/ f1642 f815 1"/>
              <a:gd name="f1922" fmla="*/ f1643 f816 1"/>
              <a:gd name="f1923" fmla="*/ f1644 f815 1"/>
              <a:gd name="f1924" fmla="*/ f1645 f816 1"/>
              <a:gd name="f1925" fmla="*/ f1646 f815 1"/>
              <a:gd name="f1926" fmla="*/ f1647 f816 1"/>
              <a:gd name="f1927" fmla="*/ f1648 f815 1"/>
              <a:gd name="f1928" fmla="*/ f1649 f816 1"/>
              <a:gd name="f1929" fmla="*/ f1650 f815 1"/>
              <a:gd name="f1930" fmla="*/ f1651 f816 1"/>
              <a:gd name="f1931" fmla="*/ f1652 f815 1"/>
              <a:gd name="f1932" fmla="*/ f1653 f816 1"/>
              <a:gd name="f1933" fmla="*/ f1654 f815 1"/>
              <a:gd name="f1934" fmla="*/ f1655 f816 1"/>
            </a:gdLst>
            <a:ahLst/>
            <a:cxnLst>
              <a:cxn ang="3cd4">
                <a:pos x="hc" y="t"/>
              </a:cxn>
              <a:cxn ang="0">
                <a:pos x="r" y="vc"/>
              </a:cxn>
              <a:cxn ang="cd4">
                <a:pos x="hc" y="b"/>
              </a:cxn>
              <a:cxn ang="cd2">
                <a:pos x="l" y="vc"/>
              </a:cxn>
              <a:cxn ang="f1101">
                <a:pos x="f1660" y="f1661"/>
              </a:cxn>
              <a:cxn ang="f1101">
                <a:pos x="f1662" y="f1663"/>
              </a:cxn>
              <a:cxn ang="f1101">
                <a:pos x="f1664" y="f1665"/>
              </a:cxn>
              <a:cxn ang="f1101">
                <a:pos x="f1666" y="f1667"/>
              </a:cxn>
              <a:cxn ang="f1101">
                <a:pos x="f1668" y="f1669"/>
              </a:cxn>
              <a:cxn ang="f1101">
                <a:pos x="f1670" y="f1671"/>
              </a:cxn>
              <a:cxn ang="f1101">
                <a:pos x="f1672" y="f1673"/>
              </a:cxn>
              <a:cxn ang="f1101">
                <a:pos x="f1674" y="f1675"/>
              </a:cxn>
              <a:cxn ang="f1101">
                <a:pos x="f1676" y="f1677"/>
              </a:cxn>
              <a:cxn ang="f1101">
                <a:pos x="f1678" y="f1679"/>
              </a:cxn>
              <a:cxn ang="f1101">
                <a:pos x="f1680" y="f1681"/>
              </a:cxn>
              <a:cxn ang="f1101">
                <a:pos x="f1682" y="f1683"/>
              </a:cxn>
              <a:cxn ang="f1101">
                <a:pos x="f1684" y="f1685"/>
              </a:cxn>
              <a:cxn ang="f1101">
                <a:pos x="f1686" y="f1687"/>
              </a:cxn>
              <a:cxn ang="f1101">
                <a:pos x="f1688" y="f1689"/>
              </a:cxn>
              <a:cxn ang="f1101">
                <a:pos x="f1690" y="f1691"/>
              </a:cxn>
              <a:cxn ang="f1101">
                <a:pos x="f1692" y="f1693"/>
              </a:cxn>
              <a:cxn ang="f1101">
                <a:pos x="f1694" y="f1695"/>
              </a:cxn>
              <a:cxn ang="f1101">
                <a:pos x="f1696" y="f1697"/>
              </a:cxn>
              <a:cxn ang="f1101">
                <a:pos x="f1698" y="f1699"/>
              </a:cxn>
              <a:cxn ang="f1101">
                <a:pos x="f1700" y="f1701"/>
              </a:cxn>
              <a:cxn ang="f1101">
                <a:pos x="f1702" y="f1703"/>
              </a:cxn>
              <a:cxn ang="f1101">
                <a:pos x="f1704" y="f1705"/>
              </a:cxn>
              <a:cxn ang="f1101">
                <a:pos x="f1706" y="f1707"/>
              </a:cxn>
              <a:cxn ang="f1101">
                <a:pos x="f1708" y="f1709"/>
              </a:cxn>
              <a:cxn ang="f1101">
                <a:pos x="f1710" y="f1711"/>
              </a:cxn>
              <a:cxn ang="f1101">
                <a:pos x="f1712" y="f1713"/>
              </a:cxn>
              <a:cxn ang="f1101">
                <a:pos x="f1714" y="f1715"/>
              </a:cxn>
              <a:cxn ang="f1101">
                <a:pos x="f1716" y="f1717"/>
              </a:cxn>
              <a:cxn ang="f1101">
                <a:pos x="f1718" y="f1719"/>
              </a:cxn>
              <a:cxn ang="f1101">
                <a:pos x="f1720" y="f1721"/>
              </a:cxn>
              <a:cxn ang="f1101">
                <a:pos x="f1722" y="f1723"/>
              </a:cxn>
              <a:cxn ang="f1101">
                <a:pos x="f1724" y="f1725"/>
              </a:cxn>
              <a:cxn ang="f1101">
                <a:pos x="f1726" y="f1727"/>
              </a:cxn>
              <a:cxn ang="f1101">
                <a:pos x="f1728" y="f1729"/>
              </a:cxn>
              <a:cxn ang="f1101">
                <a:pos x="f1730" y="f1731"/>
              </a:cxn>
              <a:cxn ang="f1101">
                <a:pos x="f1732" y="f1733"/>
              </a:cxn>
              <a:cxn ang="f1101">
                <a:pos x="f1734" y="f1735"/>
              </a:cxn>
              <a:cxn ang="f1101">
                <a:pos x="f1736" y="f1737"/>
              </a:cxn>
              <a:cxn ang="f1101">
                <a:pos x="f1738" y="f1739"/>
              </a:cxn>
              <a:cxn ang="f1101">
                <a:pos x="f1740" y="f1741"/>
              </a:cxn>
              <a:cxn ang="f1101">
                <a:pos x="f1742" y="f1743"/>
              </a:cxn>
              <a:cxn ang="f1101">
                <a:pos x="f1744" y="f1745"/>
              </a:cxn>
              <a:cxn ang="f1101">
                <a:pos x="f1746" y="f1747"/>
              </a:cxn>
              <a:cxn ang="f1101">
                <a:pos x="f1748" y="f1749"/>
              </a:cxn>
              <a:cxn ang="f1101">
                <a:pos x="f1750" y="f1751"/>
              </a:cxn>
              <a:cxn ang="f1101">
                <a:pos x="f1752" y="f1753"/>
              </a:cxn>
              <a:cxn ang="f1101">
                <a:pos x="f1754" y="f1755"/>
              </a:cxn>
              <a:cxn ang="f1101">
                <a:pos x="f1756" y="f1757"/>
              </a:cxn>
              <a:cxn ang="f1101">
                <a:pos x="f1758" y="f1759"/>
              </a:cxn>
              <a:cxn ang="f1101">
                <a:pos x="f1760" y="f1761"/>
              </a:cxn>
              <a:cxn ang="f1101">
                <a:pos x="f1762" y="f1763"/>
              </a:cxn>
              <a:cxn ang="f1101">
                <a:pos x="f1764" y="f1765"/>
              </a:cxn>
              <a:cxn ang="f1101">
                <a:pos x="f1766" y="f1767"/>
              </a:cxn>
              <a:cxn ang="f1101">
                <a:pos x="f1768" y="f1769"/>
              </a:cxn>
              <a:cxn ang="f1101">
                <a:pos x="f1770" y="f1771"/>
              </a:cxn>
              <a:cxn ang="f1101">
                <a:pos x="f1772" y="f1773"/>
              </a:cxn>
              <a:cxn ang="f1101">
                <a:pos x="f1774" y="f1775"/>
              </a:cxn>
              <a:cxn ang="f1101">
                <a:pos x="f1776" y="f1777"/>
              </a:cxn>
              <a:cxn ang="f1101">
                <a:pos x="f1778" y="f1779"/>
              </a:cxn>
              <a:cxn ang="f1101">
                <a:pos x="f1780" y="f1781"/>
              </a:cxn>
              <a:cxn ang="f1101">
                <a:pos x="f1782" y="f1783"/>
              </a:cxn>
              <a:cxn ang="f1101">
                <a:pos x="f1784" y="f1785"/>
              </a:cxn>
              <a:cxn ang="f1101">
                <a:pos x="f1786" y="f1787"/>
              </a:cxn>
              <a:cxn ang="f1101">
                <a:pos x="f1788" y="f1789"/>
              </a:cxn>
              <a:cxn ang="f1101">
                <a:pos x="f1790" y="f1791"/>
              </a:cxn>
              <a:cxn ang="f1101">
                <a:pos x="f1792" y="f1793"/>
              </a:cxn>
              <a:cxn ang="f1101">
                <a:pos x="f1794" y="f1795"/>
              </a:cxn>
              <a:cxn ang="f1101">
                <a:pos x="f1796" y="f1797"/>
              </a:cxn>
              <a:cxn ang="f1101">
                <a:pos x="f1798" y="f1799"/>
              </a:cxn>
              <a:cxn ang="f1101">
                <a:pos x="f1800" y="f1801"/>
              </a:cxn>
              <a:cxn ang="f1101">
                <a:pos x="f1802" y="f1803"/>
              </a:cxn>
              <a:cxn ang="f1101">
                <a:pos x="f1804" y="f1805"/>
              </a:cxn>
              <a:cxn ang="f1101">
                <a:pos x="f1806" y="f1807"/>
              </a:cxn>
              <a:cxn ang="f1101">
                <a:pos x="f1808" y="f1809"/>
              </a:cxn>
              <a:cxn ang="f1101">
                <a:pos x="f1810" y="f1811"/>
              </a:cxn>
              <a:cxn ang="f1101">
                <a:pos x="f1812" y="f1813"/>
              </a:cxn>
              <a:cxn ang="f1101">
                <a:pos x="f1814" y="f1815"/>
              </a:cxn>
              <a:cxn ang="f1101">
                <a:pos x="f1816" y="f1817"/>
              </a:cxn>
              <a:cxn ang="f1101">
                <a:pos x="f1818" y="f1819"/>
              </a:cxn>
              <a:cxn ang="f1101">
                <a:pos x="f1820" y="f1821"/>
              </a:cxn>
              <a:cxn ang="f1101">
                <a:pos x="f1822" y="f1823"/>
              </a:cxn>
              <a:cxn ang="f1101">
                <a:pos x="f1824" y="f1825"/>
              </a:cxn>
              <a:cxn ang="f1101">
                <a:pos x="f1826" y="f1827"/>
              </a:cxn>
              <a:cxn ang="f1101">
                <a:pos x="f1828" y="f1829"/>
              </a:cxn>
              <a:cxn ang="f1101">
                <a:pos x="f1830" y="f1831"/>
              </a:cxn>
              <a:cxn ang="f1101">
                <a:pos x="f1832" y="f1833"/>
              </a:cxn>
              <a:cxn ang="f1101">
                <a:pos x="f1834" y="f1835"/>
              </a:cxn>
              <a:cxn ang="f1101">
                <a:pos x="f1836" y="f1837"/>
              </a:cxn>
              <a:cxn ang="f1101">
                <a:pos x="f1838" y="f1839"/>
              </a:cxn>
              <a:cxn ang="f1101">
                <a:pos x="f1840" y="f1841"/>
              </a:cxn>
              <a:cxn ang="f1101">
                <a:pos x="f1842" y="f1843"/>
              </a:cxn>
              <a:cxn ang="f1101">
                <a:pos x="f1844" y="f1845"/>
              </a:cxn>
              <a:cxn ang="f1101">
                <a:pos x="f1846" y="f1847"/>
              </a:cxn>
              <a:cxn ang="f1101">
                <a:pos x="f1848" y="f1849"/>
              </a:cxn>
              <a:cxn ang="f1101">
                <a:pos x="f1850" y="f1851"/>
              </a:cxn>
              <a:cxn ang="f1101">
                <a:pos x="f1852" y="f1853"/>
              </a:cxn>
              <a:cxn ang="f1101">
                <a:pos x="f1854" y="f1855"/>
              </a:cxn>
              <a:cxn ang="f1101">
                <a:pos x="f1856" y="f1857"/>
              </a:cxn>
              <a:cxn ang="f1101">
                <a:pos x="f1858" y="f1859"/>
              </a:cxn>
              <a:cxn ang="f1101">
                <a:pos x="f1860" y="f1861"/>
              </a:cxn>
              <a:cxn ang="f1101">
                <a:pos x="f1862" y="f1863"/>
              </a:cxn>
              <a:cxn ang="f1101">
                <a:pos x="f1864" y="f1865"/>
              </a:cxn>
              <a:cxn ang="f1101">
                <a:pos x="f1866" y="f1867"/>
              </a:cxn>
              <a:cxn ang="f1101">
                <a:pos x="f1868" y="f1869"/>
              </a:cxn>
              <a:cxn ang="f1101">
                <a:pos x="f1870" y="f1871"/>
              </a:cxn>
              <a:cxn ang="f1101">
                <a:pos x="f1872" y="f1873"/>
              </a:cxn>
              <a:cxn ang="f1101">
                <a:pos x="f1874" y="f1875"/>
              </a:cxn>
              <a:cxn ang="f1101">
                <a:pos x="f1876" y="f1877"/>
              </a:cxn>
              <a:cxn ang="f1101">
                <a:pos x="f1878" y="f1879"/>
              </a:cxn>
              <a:cxn ang="f1101">
                <a:pos x="f1880" y="f1881"/>
              </a:cxn>
              <a:cxn ang="f1101">
                <a:pos x="f1882" y="f1883"/>
              </a:cxn>
              <a:cxn ang="f1101">
                <a:pos x="f1884" y="f1885"/>
              </a:cxn>
              <a:cxn ang="f1101">
                <a:pos x="f1886" y="f1887"/>
              </a:cxn>
              <a:cxn ang="f1101">
                <a:pos x="f1888" y="f1889"/>
              </a:cxn>
              <a:cxn ang="f1101">
                <a:pos x="f1890" y="f1891"/>
              </a:cxn>
              <a:cxn ang="f1101">
                <a:pos x="f1892" y="f1893"/>
              </a:cxn>
              <a:cxn ang="f1101">
                <a:pos x="f1894" y="f1895"/>
              </a:cxn>
              <a:cxn ang="f1101">
                <a:pos x="f1896" y="f1897"/>
              </a:cxn>
              <a:cxn ang="f1101">
                <a:pos x="f1898" y="f1899"/>
              </a:cxn>
              <a:cxn ang="f1101">
                <a:pos x="f1900" y="f1901"/>
              </a:cxn>
              <a:cxn ang="f1101">
                <a:pos x="f1902" y="f1903"/>
              </a:cxn>
              <a:cxn ang="f1101">
                <a:pos x="f1904" y="f1903"/>
              </a:cxn>
              <a:cxn ang="f1101">
                <a:pos x="f1905" y="f1906"/>
              </a:cxn>
              <a:cxn ang="f1101">
                <a:pos x="f1907" y="f1908"/>
              </a:cxn>
              <a:cxn ang="f1101">
                <a:pos x="f1909" y="f1910"/>
              </a:cxn>
              <a:cxn ang="f1101">
                <a:pos x="f1911" y="f1912"/>
              </a:cxn>
              <a:cxn ang="f1101">
                <a:pos x="f1913" y="f1914"/>
              </a:cxn>
              <a:cxn ang="f1101">
                <a:pos x="f1915" y="f1916"/>
              </a:cxn>
              <a:cxn ang="f1101">
                <a:pos x="f1917" y="f1918"/>
              </a:cxn>
              <a:cxn ang="f1101">
                <a:pos x="f1919" y="f1920"/>
              </a:cxn>
              <a:cxn ang="f1101">
                <a:pos x="f1921" y="f1922"/>
              </a:cxn>
              <a:cxn ang="f1101">
                <a:pos x="f1923" y="f1924"/>
              </a:cxn>
              <a:cxn ang="f1101">
                <a:pos x="f1925" y="f1926"/>
              </a:cxn>
              <a:cxn ang="f1101">
                <a:pos x="f1927" y="f1928"/>
              </a:cxn>
              <a:cxn ang="f1101">
                <a:pos x="f1929" y="f1930"/>
              </a:cxn>
              <a:cxn ang="f1101">
                <a:pos x="f1931" y="f1932"/>
              </a:cxn>
              <a:cxn ang="f1101">
                <a:pos x="f1933" y="f1934"/>
              </a:cxn>
              <a:cxn ang="f1101">
                <a:pos x="f1660" y="f1661"/>
              </a:cxn>
            </a:cxnLst>
            <a:rect l="f1656" t="f1659" r="f1657" b="f1658"/>
            <a:pathLst>
              <a:path w="5283866" h="4210442">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1"/>
                </a:cubicBezTo>
                <a:cubicBezTo>
                  <a:pt x="f45" y="f46"/>
                  <a:pt x="f47" y="f48"/>
                  <a:pt x="f49" y="f50"/>
                </a:cubicBezTo>
                <a:cubicBezTo>
                  <a:pt x="f51" y="f52"/>
                  <a:pt x="f53" y="f54"/>
                  <a:pt x="f55" y="f56"/>
                </a:cubicBezTo>
                <a:cubicBezTo>
                  <a:pt x="f57" y="f58"/>
                  <a:pt x="f59" y="f60"/>
                  <a:pt x="f61" y="f62"/>
                </a:cubicBezTo>
                <a:cubicBezTo>
                  <a:pt x="f63" y="f64"/>
                  <a:pt x="f65" y="f66"/>
                  <a:pt x="f67" y="f68"/>
                </a:cubicBezTo>
                <a:cubicBezTo>
                  <a:pt x="f69" y="f70"/>
                  <a:pt x="f71" y="f72"/>
                  <a:pt x="f73" y="f74"/>
                </a:cubicBezTo>
                <a:cubicBezTo>
                  <a:pt x="f75" y="f76"/>
                  <a:pt x="f77" y="f78"/>
                  <a:pt x="f79" y="f80"/>
                </a:cubicBezTo>
                <a:cubicBezTo>
                  <a:pt x="f81" y="f82"/>
                  <a:pt x="f83" y="f84"/>
                  <a:pt x="f85" y="f86"/>
                </a:cubicBezTo>
                <a:cubicBezTo>
                  <a:pt x="f87" y="f88"/>
                  <a:pt x="f89" y="f90"/>
                  <a:pt x="f91" y="f92"/>
                </a:cubicBezTo>
                <a:cubicBezTo>
                  <a:pt x="f93" y="f94"/>
                  <a:pt x="f95" y="f96"/>
                  <a:pt x="f97" y="f98"/>
                </a:cubicBezTo>
                <a:cubicBezTo>
                  <a:pt x="f99" y="f100"/>
                  <a:pt x="f101" y="f102"/>
                  <a:pt x="f103" y="f104"/>
                </a:cubicBezTo>
                <a:cubicBezTo>
                  <a:pt x="f105" y="f106"/>
                  <a:pt x="f107" y="f108"/>
                  <a:pt x="f109" y="f110"/>
                </a:cubicBez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146"/>
                </a:cubicBezTo>
                <a:cubicBezTo>
                  <a:pt x="f147" y="f148"/>
                  <a:pt x="f149" y="f150"/>
                  <a:pt x="f151" y="f152"/>
                </a:cubicBezTo>
                <a:cubicBezTo>
                  <a:pt x="f153" y="f154"/>
                  <a:pt x="f155" y="f156"/>
                  <a:pt x="f157" y="f158"/>
                </a:cubicBezTo>
                <a:cubicBezTo>
                  <a:pt x="f159" y="f160"/>
                  <a:pt x="f161" y="f162"/>
                  <a:pt x="f163" y="f164"/>
                </a:cubicBezTo>
                <a:cubicBezTo>
                  <a:pt x="f165" y="f166"/>
                  <a:pt x="f167" y="f168"/>
                  <a:pt x="f169" y="f170"/>
                </a:cubicBezTo>
                <a:cubicBezTo>
                  <a:pt x="f171" y="f172"/>
                  <a:pt x="f173" y="f174"/>
                  <a:pt x="f175" y="f176"/>
                </a:cubicBezTo>
                <a:cubicBezTo>
                  <a:pt x="f177" y="f178"/>
                  <a:pt x="f179" y="f180"/>
                  <a:pt x="f181" y="f182"/>
                </a:cubicBezTo>
                <a:cubicBezTo>
                  <a:pt x="f183" y="f184"/>
                  <a:pt x="f183" y="f185"/>
                  <a:pt x="f186" y="f187"/>
                </a:cubicBezTo>
                <a:cubicBezTo>
                  <a:pt x="f188" y="f189"/>
                  <a:pt x="f188" y="f189"/>
                  <a:pt x="f190" y="f191"/>
                </a:cubicBezTo>
                <a:cubicBezTo>
                  <a:pt x="f192" y="f193"/>
                  <a:pt x="f194" y="f195"/>
                  <a:pt x="f196" y="f197"/>
                </a:cubicBezTo>
                <a:cubicBezTo>
                  <a:pt x="f198" y="f199"/>
                  <a:pt x="f200" y="f201"/>
                  <a:pt x="f6" y="f202"/>
                </a:cubicBezTo>
                <a:cubicBezTo>
                  <a:pt x="f203" y="f204"/>
                  <a:pt x="f205" y="f206"/>
                  <a:pt x="f207" y="f208"/>
                </a:cubicBezTo>
                <a:cubicBezTo>
                  <a:pt x="f209" y="f210"/>
                  <a:pt x="f211" y="f212"/>
                  <a:pt x="f213" y="f214"/>
                </a:cubicBezTo>
                <a:cubicBezTo>
                  <a:pt x="f215" y="f216"/>
                  <a:pt x="f217" y="f218"/>
                  <a:pt x="f219" y="f220"/>
                </a:cubicBezTo>
                <a:cubicBezTo>
                  <a:pt x="f221" y="f222"/>
                  <a:pt x="f223" y="f224"/>
                  <a:pt x="f225" y="f226"/>
                </a:cubicBezTo>
                <a:cubicBezTo>
                  <a:pt x="f227" y="f228"/>
                  <a:pt x="f229" y="f230"/>
                  <a:pt x="f231" y="f232"/>
                </a:cubicBezTo>
                <a:cubicBezTo>
                  <a:pt x="f233" y="f234"/>
                  <a:pt x="f235" y="f236"/>
                  <a:pt x="f237" y="f238"/>
                </a:cubicBezTo>
                <a:cubicBezTo>
                  <a:pt x="f77" y="f239"/>
                  <a:pt x="f240" y="f241"/>
                  <a:pt x="f242" y="f243"/>
                </a:cubicBezTo>
                <a:cubicBezTo>
                  <a:pt x="f244" y="f245"/>
                  <a:pt x="f246" y="f247"/>
                  <a:pt x="f248" y="f249"/>
                </a:cubicBezTo>
                <a:cubicBezTo>
                  <a:pt x="f250" y="f251"/>
                  <a:pt x="f252" y="f253"/>
                  <a:pt x="f254" y="f255"/>
                </a:cubicBezTo>
                <a:cubicBezTo>
                  <a:pt x="f256" y="f257"/>
                  <a:pt x="f258" y="f259"/>
                  <a:pt x="f260" y="f261"/>
                </a:cubicBezTo>
                <a:cubicBezTo>
                  <a:pt x="f262" y="f263"/>
                  <a:pt x="f264" y="f265"/>
                  <a:pt x="f266" y="f267"/>
                </a:cubicBezTo>
                <a:cubicBezTo>
                  <a:pt x="f268" y="f269"/>
                  <a:pt x="f270" y="f271"/>
                  <a:pt x="f272" y="f273"/>
                </a:cubicBezTo>
                <a:cubicBezTo>
                  <a:pt x="f274" y="f275"/>
                  <a:pt x="f276" y="f277"/>
                  <a:pt x="f278" y="f279"/>
                </a:cubicBezTo>
                <a:cubicBezTo>
                  <a:pt x="f280" y="f281"/>
                  <a:pt x="f282" y="f283"/>
                  <a:pt x="f284" y="f285"/>
                </a:cubicBezTo>
                <a:cubicBezTo>
                  <a:pt x="f286" y="f287"/>
                  <a:pt x="f288" y="f289"/>
                  <a:pt x="f290" y="f291"/>
                </a:cubicBezTo>
                <a:cubicBezTo>
                  <a:pt x="f292" y="f293"/>
                  <a:pt x="f294" y="f295"/>
                  <a:pt x="f296" y="f297"/>
                </a:cubicBezTo>
                <a:cubicBezTo>
                  <a:pt x="f298" y="f299"/>
                  <a:pt x="f300" y="f301"/>
                  <a:pt x="f302" y="f303"/>
                </a:cubicBezTo>
                <a:cubicBezTo>
                  <a:pt x="f304" y="f305"/>
                  <a:pt x="f306" y="f307"/>
                  <a:pt x="f308" y="f309"/>
                </a:cubicBezTo>
                <a:cubicBezTo>
                  <a:pt x="f310" y="f311"/>
                  <a:pt x="f312" y="f313"/>
                  <a:pt x="f314" y="f315"/>
                </a:cubicBezTo>
                <a:cubicBezTo>
                  <a:pt x="f316" y="f317"/>
                  <a:pt x="f318" y="f319"/>
                  <a:pt x="f320" y="f321"/>
                </a:cubicBezTo>
                <a:cubicBezTo>
                  <a:pt x="f322" y="f323"/>
                  <a:pt x="f324" y="f325"/>
                  <a:pt x="f326" y="f327"/>
                </a:cubicBezTo>
                <a:cubicBezTo>
                  <a:pt x="f328" y="f329"/>
                  <a:pt x="f330" y="f331"/>
                  <a:pt x="f332" y="f333"/>
                </a:cubicBezTo>
                <a:cubicBezTo>
                  <a:pt x="f334" y="f335"/>
                  <a:pt x="f336" y="f337"/>
                  <a:pt x="f338" y="f339"/>
                </a:cubicBezTo>
                <a:cubicBezTo>
                  <a:pt x="f340" y="f341"/>
                  <a:pt x="f342" y="f343"/>
                  <a:pt x="f344" y="f345"/>
                </a:cubicBezTo>
                <a:cubicBezTo>
                  <a:pt x="f346" y="f347"/>
                  <a:pt x="f348" y="f349"/>
                  <a:pt x="f350" y="f351"/>
                </a:cubicBezTo>
                <a:cubicBezTo>
                  <a:pt x="f352" y="f353"/>
                  <a:pt x="f354" y="f355"/>
                  <a:pt x="f356" y="f357"/>
                </a:cubicBezTo>
                <a:cubicBezTo>
                  <a:pt x="f358" y="f359"/>
                  <a:pt x="f360" y="f361"/>
                  <a:pt x="f362" y="f363"/>
                </a:cubicBezTo>
                <a:cubicBezTo>
                  <a:pt x="f364" y="f365"/>
                  <a:pt x="f366" y="f367"/>
                  <a:pt x="f368" y="f369"/>
                </a:cubicBezTo>
                <a:cubicBezTo>
                  <a:pt x="f370" y="f371"/>
                  <a:pt x="f372" y="f373"/>
                  <a:pt x="f374" y="f375"/>
                </a:cubicBezTo>
                <a:cubicBezTo>
                  <a:pt x="f376" y="f377"/>
                  <a:pt x="f378" y="f379"/>
                  <a:pt x="f380" y="f381"/>
                </a:cubicBezTo>
                <a:cubicBezTo>
                  <a:pt x="f382" y="f383"/>
                  <a:pt x="f384" y="f385"/>
                  <a:pt x="f386" y="f387"/>
                </a:cubicBezTo>
                <a:cubicBezTo>
                  <a:pt x="f388" y="f389"/>
                  <a:pt x="f390" y="f391"/>
                  <a:pt x="f392" y="f393"/>
                </a:cubicBezTo>
                <a:cubicBezTo>
                  <a:pt x="f394" y="f395"/>
                  <a:pt x="f396" y="f397"/>
                  <a:pt x="f398" y="f399"/>
                </a:cubicBezTo>
                <a:cubicBezTo>
                  <a:pt x="f400" y="f401"/>
                  <a:pt x="f402" y="f403"/>
                  <a:pt x="f404" y="f405"/>
                </a:cubicBezTo>
                <a:cubicBezTo>
                  <a:pt x="f406" y="f407"/>
                  <a:pt x="f408" y="f409"/>
                  <a:pt x="f410" y="f411"/>
                </a:cubicBezTo>
                <a:cubicBezTo>
                  <a:pt x="f412" y="f413"/>
                  <a:pt x="f414" y="f415"/>
                  <a:pt x="f416" y="f417"/>
                </a:cubicBezTo>
                <a:cubicBezTo>
                  <a:pt x="f418" y="f419"/>
                  <a:pt x="f420" y="f421"/>
                  <a:pt x="f422" y="f423"/>
                </a:cubicBezTo>
                <a:cubicBezTo>
                  <a:pt x="f424" y="f425"/>
                  <a:pt x="f426" y="f427"/>
                  <a:pt x="f428" y="f425"/>
                </a:cubicBezTo>
                <a:cubicBezTo>
                  <a:pt x="f429" y="f430"/>
                  <a:pt x="f431" y="f432"/>
                  <a:pt x="f433" y="f434"/>
                </a:cubicBezTo>
                <a:cubicBezTo>
                  <a:pt x="f435" y="f224"/>
                  <a:pt x="f436" y="f437"/>
                  <a:pt x="f438" y="f439"/>
                </a:cubicBezTo>
                <a:cubicBezTo>
                  <a:pt x="f440" y="f441"/>
                  <a:pt x="f442" y="f443"/>
                  <a:pt x="f444" y="f445"/>
                </a:cubicBezTo>
                <a:cubicBezTo>
                  <a:pt x="f446" y="f447"/>
                  <a:pt x="f448" y="f449"/>
                  <a:pt x="f450" y="f451"/>
                </a:cubicBezTo>
                <a:cubicBezTo>
                  <a:pt x="f452" y="f453"/>
                  <a:pt x="f454" y="f455"/>
                  <a:pt x="f456" y="f457"/>
                </a:cubicBezTo>
                <a:cubicBezTo>
                  <a:pt x="f458" y="f459"/>
                  <a:pt x="f460" y="f461"/>
                  <a:pt x="f462" y="f463"/>
                </a:cubicBezTo>
                <a:cubicBezTo>
                  <a:pt x="f464" y="f465"/>
                  <a:pt x="f466" y="f467"/>
                  <a:pt x="f468" y="f469"/>
                </a:cubicBezTo>
                <a:cubicBezTo>
                  <a:pt x="f470" y="f471"/>
                  <a:pt x="f472" y="f473"/>
                  <a:pt x="f474" y="f475"/>
                </a:cubicBezTo>
                <a:cubicBezTo>
                  <a:pt x="f476" y="f477"/>
                  <a:pt x="f478" y="f479"/>
                  <a:pt x="f480" y="f481"/>
                </a:cubicBezTo>
                <a:cubicBezTo>
                  <a:pt x="f482" y="f483"/>
                  <a:pt x="f466" y="f484"/>
                  <a:pt x="f485" y="f486"/>
                </a:cubicBezTo>
                <a:cubicBezTo>
                  <a:pt x="f487" y="f488"/>
                  <a:pt x="f489" y="f490"/>
                  <a:pt x="f491" y="f492"/>
                </a:cubicBezTo>
                <a:cubicBezTo>
                  <a:pt x="f493" y="f494"/>
                  <a:pt x="f495" y="f496"/>
                  <a:pt x="f497" y="f498"/>
                </a:cubicBezTo>
                <a:cubicBezTo>
                  <a:pt x="f499" y="f500"/>
                  <a:pt x="f501" y="f502"/>
                  <a:pt x="f503" y="f504"/>
                </a:cubicBezTo>
                <a:cubicBezTo>
                  <a:pt x="f505" y="f506"/>
                  <a:pt x="f507" y="f508"/>
                  <a:pt x="f509" y="f510"/>
                </a:cubicBezTo>
                <a:cubicBezTo>
                  <a:pt x="f511" y="f512"/>
                  <a:pt x="f513" y="f514"/>
                  <a:pt x="f515" y="f516"/>
                </a:cubicBezTo>
                <a:cubicBezTo>
                  <a:pt x="f517" y="f518"/>
                  <a:pt x="f519" y="f520"/>
                  <a:pt x="f521" y="f522"/>
                </a:cubicBezTo>
                <a:cubicBezTo>
                  <a:pt x="f523" y="f524"/>
                  <a:pt x="f525" y="f526"/>
                  <a:pt x="f527" y="f528"/>
                </a:cubicBezTo>
                <a:cubicBezTo>
                  <a:pt x="f529" y="f530"/>
                  <a:pt x="f531" y="f532"/>
                  <a:pt x="f533" y="f534"/>
                </a:cubicBezTo>
                <a:cubicBezTo>
                  <a:pt x="f535" y="f536"/>
                  <a:pt x="f537" y="f538"/>
                  <a:pt x="f539" y="f540"/>
                </a:cubicBezTo>
                <a:cubicBezTo>
                  <a:pt x="f541" y="f542"/>
                  <a:pt x="f543" y="f544"/>
                  <a:pt x="f545" y="f546"/>
                </a:cubicBezTo>
                <a:cubicBezTo>
                  <a:pt x="f547" y="f548"/>
                  <a:pt x="f549" y="f524"/>
                  <a:pt x="f550" y="f551"/>
                </a:cubicBezTo>
                <a:cubicBezTo>
                  <a:pt x="f552" y="f553"/>
                  <a:pt x="f554" y="f555"/>
                  <a:pt x="f556" y="f557"/>
                </a:cubicBezTo>
                <a:cubicBezTo>
                  <a:pt x="f558" y="f559"/>
                  <a:pt x="f560" y="f561"/>
                  <a:pt x="f562" y="f563"/>
                </a:cubicBezTo>
                <a:cubicBezTo>
                  <a:pt x="f564" y="f565"/>
                  <a:pt x="f566" y="f567"/>
                  <a:pt x="f568" y="f569"/>
                </a:cubicBezTo>
                <a:cubicBezTo>
                  <a:pt x="f570" y="f571"/>
                  <a:pt x="f572" y="f573"/>
                  <a:pt x="f574" y="f575"/>
                </a:cubicBezTo>
                <a:cubicBezTo>
                  <a:pt x="f576" y="f577"/>
                  <a:pt x="f578" y="f579"/>
                  <a:pt x="f580" y="f581"/>
                </a:cubicBezTo>
                <a:cubicBezTo>
                  <a:pt x="f582" y="f583"/>
                  <a:pt x="f584" y="f585"/>
                  <a:pt x="f586" y="f587"/>
                </a:cubicBezTo>
                <a:cubicBezTo>
                  <a:pt x="f588" y="f589"/>
                  <a:pt x="f590" y="f591"/>
                  <a:pt x="f592" y="f593"/>
                </a:cubicBezTo>
                <a:cubicBezTo>
                  <a:pt x="f594" y="f595"/>
                  <a:pt x="f596" y="f597"/>
                  <a:pt x="f598" y="f114"/>
                </a:cubicBezTo>
                <a:cubicBezTo>
                  <a:pt x="f599" y="f600"/>
                  <a:pt x="f601" y="f602"/>
                  <a:pt x="f603" y="f604"/>
                </a:cubicBezTo>
                <a:cubicBezTo>
                  <a:pt x="f605" y="f606"/>
                  <a:pt x="f607" y="f608"/>
                  <a:pt x="f609" y="f610"/>
                </a:cubicBezTo>
                <a:cubicBezTo>
                  <a:pt x="f611" y="f612"/>
                  <a:pt x="f613" y="f614"/>
                  <a:pt x="f615" y="f616"/>
                </a:cubicBezTo>
                <a:cubicBezTo>
                  <a:pt x="f617" y="f618"/>
                  <a:pt x="f619" y="f620"/>
                  <a:pt x="f621" y="f622"/>
                </a:cubicBezTo>
                <a:cubicBezTo>
                  <a:pt x="f623" y="f624"/>
                  <a:pt x="f625" y="f626"/>
                  <a:pt x="f627" y="f628"/>
                </a:cubicBezTo>
                <a:cubicBezTo>
                  <a:pt x="f629" y="f630"/>
                  <a:pt x="f631" y="f632"/>
                  <a:pt x="f633" y="f634"/>
                </a:cubicBezTo>
                <a:cubicBezTo>
                  <a:pt x="f635" y="f636"/>
                  <a:pt x="f637" y="f638"/>
                  <a:pt x="f639" y="f640"/>
                </a:cubicBezTo>
                <a:cubicBezTo>
                  <a:pt x="f641" y="f642"/>
                  <a:pt x="f643" y="f644"/>
                  <a:pt x="f643" y="f636"/>
                </a:cubicBezTo>
                <a:cubicBezTo>
                  <a:pt x="f645" y="f646"/>
                  <a:pt x="f647" y="f648"/>
                  <a:pt x="f649" y="f650"/>
                </a:cubicBezTo>
                <a:cubicBezTo>
                  <a:pt x="f651" y="f652"/>
                  <a:pt x="f653" y="f654"/>
                  <a:pt x="f655" y="f656"/>
                </a:cubicBezTo>
                <a:cubicBezTo>
                  <a:pt x="f657" y="f656"/>
                  <a:pt x="f658" y="f659"/>
                  <a:pt x="f660" y="f661"/>
                </a:cubicBezTo>
                <a:cubicBezTo>
                  <a:pt x="f662" y="f663"/>
                  <a:pt x="f664" y="f665"/>
                  <a:pt x="f666" y="f667"/>
                </a:cubicBezTo>
                <a:cubicBezTo>
                  <a:pt x="f668" y="f669"/>
                  <a:pt x="f670" y="f671"/>
                  <a:pt x="f672" y="f673"/>
                </a:cubicBezTo>
                <a:cubicBezTo>
                  <a:pt x="f674" y="f675"/>
                  <a:pt x="f676" y="f677"/>
                  <a:pt x="f678" y="f679"/>
                </a:cubicBezTo>
                <a:cubicBezTo>
                  <a:pt x="f680" y="f681"/>
                  <a:pt x="f682" y="f683"/>
                  <a:pt x="f684" y="f685"/>
                </a:cubicBezTo>
                <a:cubicBezTo>
                  <a:pt x="f686" y="f687"/>
                  <a:pt x="f688" y="f689"/>
                  <a:pt x="f690" y="f691"/>
                </a:cubicBezTo>
                <a:cubicBezTo>
                  <a:pt x="f692" y="f693"/>
                  <a:pt x="f694" y="f695"/>
                  <a:pt x="f5" y="f696"/>
                </a:cubicBezTo>
                <a:cubicBezTo>
                  <a:pt x="f697" y="f698"/>
                  <a:pt x="f699" y="f700"/>
                  <a:pt x="f701" y="f702"/>
                </a:cubicBezTo>
                <a:cubicBezTo>
                  <a:pt x="f703" y="f704"/>
                  <a:pt x="f705" y="f706"/>
                  <a:pt x="f707" y="f708"/>
                </a:cubicBezTo>
                <a:cubicBezTo>
                  <a:pt x="f709" y="f710"/>
                  <a:pt x="f711" y="f712"/>
                  <a:pt x="f713" y="f714"/>
                </a:cubicBezTo>
                <a:cubicBezTo>
                  <a:pt x="f715" y="f716"/>
                  <a:pt x="f717" y="f718"/>
                  <a:pt x="f340" y="f719"/>
                </a:cubicBezTo>
                <a:cubicBezTo>
                  <a:pt x="f720" y="f721"/>
                  <a:pt x="f722" y="f723"/>
                  <a:pt x="f724" y="f719"/>
                </a:cubicBezTo>
                <a:cubicBezTo>
                  <a:pt x="f725" y="f726"/>
                  <a:pt x="f727" y="f728"/>
                  <a:pt x="f729" y="f730"/>
                </a:cubicBezTo>
                <a:cubicBezTo>
                  <a:pt x="f731" y="f732"/>
                  <a:pt x="f733" y="f734"/>
                  <a:pt x="f735" y="f736"/>
                </a:cubicBezTo>
                <a:cubicBezTo>
                  <a:pt x="f737" y="f738"/>
                  <a:pt x="f739" y="f740"/>
                  <a:pt x="f657" y="f741"/>
                </a:cubicBezTo>
                <a:cubicBezTo>
                  <a:pt x="f742" y="f743"/>
                  <a:pt x="f744" y="f745"/>
                  <a:pt x="f354" y="f746"/>
                </a:cubicBezTo>
                <a:cubicBezTo>
                  <a:pt x="f747" y="f748"/>
                  <a:pt x="f749" y="f750"/>
                  <a:pt x="f751" y="f752"/>
                </a:cubicBezTo>
                <a:cubicBezTo>
                  <a:pt x="f753" y="f754"/>
                  <a:pt x="f755" y="f756"/>
                  <a:pt x="f757" y="f758"/>
                </a:cubicBezTo>
                <a:cubicBezTo>
                  <a:pt x="f759" y="f760"/>
                  <a:pt x="f761" y="f762"/>
                  <a:pt x="f763" y="f764"/>
                </a:cubicBezTo>
                <a:cubicBezTo>
                  <a:pt x="f765" y="f766"/>
                  <a:pt x="f767" y="f768"/>
                  <a:pt x="f769" y="f770"/>
                </a:cubicBezTo>
                <a:cubicBezTo>
                  <a:pt x="f771" y="f772"/>
                  <a:pt x="f773" y="f772"/>
                  <a:pt x="f774" y="f775"/>
                </a:cubicBezTo>
                <a:cubicBezTo>
                  <a:pt x="f776" y="f777"/>
                  <a:pt x="f778" y="f779"/>
                  <a:pt x="f780" y="f781"/>
                </a:cubicBezTo>
                <a:cubicBezTo>
                  <a:pt x="f782" y="f783"/>
                  <a:pt x="f784" y="f785"/>
                  <a:pt x="f786" y="f787"/>
                </a:cubicBezTo>
                <a:cubicBezTo>
                  <a:pt x="f590" y="f788"/>
                  <a:pt x="f789" y="f790"/>
                  <a:pt x="f791" y="f792"/>
                </a:cubicBezTo>
                <a:cubicBezTo>
                  <a:pt x="f340" y="f793"/>
                  <a:pt x="f794" y="f795"/>
                  <a:pt x="f796" y="f797"/>
                </a:cubicBezTo>
                <a:cubicBezTo>
                  <a:pt x="f798" y="f799"/>
                  <a:pt x="f800" y="f801"/>
                  <a:pt x="f802" y="f803"/>
                </a:cubicBezTo>
                <a:cubicBezTo>
                  <a:pt x="f804" y="f805"/>
                  <a:pt x="f806" y="f807"/>
                  <a:pt x="f808" y="f809"/>
                </a:cubicBezTo>
                <a:cubicBezTo>
                  <a:pt x="f810" y="f811"/>
                  <a:pt x="f812" y="f813"/>
                  <a:pt x="f8" y="f9"/>
                </a:cubicBezTo>
                <a:close/>
              </a:path>
            </a:pathLst>
          </a:custGeom>
          <a:solidFill>
            <a:srgbClr val="E7E6E6">
              <a:alpha val="50000"/>
            </a:srgbClr>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pic>
        <p:nvPicPr>
          <p:cNvPr id="6" name="Picture 6" descr="C:\2002\JJ\presentation\_elips\icon\10.png">
            <a:extLst>
              <a:ext uri="{FF2B5EF4-FFF2-40B4-BE49-F238E27FC236}">
                <a16:creationId xmlns:a16="http://schemas.microsoft.com/office/drawing/2014/main" id="{1B9EE956-8AD3-99AE-6957-4E12AD6A1169}"/>
              </a:ext>
            </a:extLst>
          </p:cNvPr>
          <p:cNvPicPr>
            <a:picLocks noChangeAspect="1"/>
          </p:cNvPicPr>
          <p:nvPr/>
        </p:nvPicPr>
        <p:blipFill>
          <a:blip r:embed="rId2"/>
          <a:stretch>
            <a:fillRect/>
          </a:stretch>
        </p:blipFill>
        <p:spPr>
          <a:xfrm>
            <a:off x="7833363" y="3512777"/>
            <a:ext cx="1995641" cy="1259750"/>
          </a:xfrm>
          <a:prstGeom prst="rect">
            <a:avLst/>
          </a:prstGeom>
          <a:noFill/>
          <a:ln cap="flat">
            <a:noFill/>
          </a:ln>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name="Slide907">
    <p:spTree>
      <p:nvGrpSpPr>
        <p:cNvPr id="1" name=""/>
        <p:cNvGrpSpPr/>
        <p:nvPr/>
      </p:nvGrpSpPr>
      <p:grpSpPr>
        <a:xfrm>
          <a:off x="0" y="0"/>
          <a:ext cx="0" cy="0"/>
          <a:chOff x="0" y="0"/>
          <a:chExt cx="0" cy="0"/>
        </a:xfrm>
      </p:grpSpPr>
      <p:sp>
        <p:nvSpPr>
          <p:cNvPr id="2" name="Rectangle 71">
            <a:extLst>
              <a:ext uri="{FF2B5EF4-FFF2-40B4-BE49-F238E27FC236}">
                <a16:creationId xmlns:a16="http://schemas.microsoft.com/office/drawing/2014/main" id="{0A1D16E5-3C53-ED13-9C99-400DC5374FAF}"/>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itle 1">
            <a:extLst>
              <a:ext uri="{FF2B5EF4-FFF2-40B4-BE49-F238E27FC236}">
                <a16:creationId xmlns:a16="http://schemas.microsoft.com/office/drawing/2014/main" id="{024F2CD3-0B87-9A50-6FCE-DA1C65FE88C3}"/>
              </a:ext>
            </a:extLst>
          </p:cNvPr>
          <p:cNvSpPr txBox="1">
            <a:spLocks noGrp="1"/>
          </p:cNvSpPr>
          <p:nvPr>
            <p:ph type="title"/>
          </p:nvPr>
        </p:nvSpPr>
        <p:spPr>
          <a:xfrm>
            <a:off x="638882" y="417579"/>
            <a:ext cx="10909642" cy="1249390"/>
          </a:xfrm>
        </p:spPr>
        <p:txBody>
          <a:bodyPr anchorCtr="1"/>
          <a:lstStyle/>
          <a:p>
            <a:pPr lvl="0" algn="ctr"/>
            <a:r>
              <a:rPr lang="en-US" sz="6600"/>
              <a:t> FSSC22000 version 5: general</a:t>
            </a:r>
          </a:p>
        </p:txBody>
      </p:sp>
      <p:sp>
        <p:nvSpPr>
          <p:cNvPr id="4" name="sketch line">
            <a:extLst>
              <a:ext uri="{FF2B5EF4-FFF2-40B4-BE49-F238E27FC236}">
                <a16:creationId xmlns:a16="http://schemas.microsoft.com/office/drawing/2014/main" id="{509E0835-36AC-773F-9BA5-55CBBCE8D555}"/>
              </a:ext>
            </a:extLst>
          </p:cNvPr>
          <p:cNvSpPr>
            <a:spLocks noMove="1" noResize="1"/>
          </p:cNvSpPr>
          <p:nvPr/>
        </p:nvSpPr>
        <p:spPr>
          <a:xfrm>
            <a:off x="3807698" y="1733455"/>
            <a:ext cx="4572000" cy="18288"/>
          </a:xfrm>
          <a:prstGeom prst="rect">
            <a:avLst/>
          </a:prstGeom>
          <a:solidFill>
            <a:srgbClr val="ED7D31"/>
          </a:solidFill>
          <a:ln w="41276" cap="rnd">
            <a:solidFill>
              <a:srgbClr val="ED7D31"/>
            </a:solidFill>
            <a:prstDash val="solid"/>
            <a:roun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5" name="Picture 2" descr="Table&#10;&#10;Description automatically generated with medium confidence">
            <a:extLst>
              <a:ext uri="{FF2B5EF4-FFF2-40B4-BE49-F238E27FC236}">
                <a16:creationId xmlns:a16="http://schemas.microsoft.com/office/drawing/2014/main" id="{9C2CAD0F-8EC1-E4F4-B578-9E6C95DAE029}"/>
              </a:ext>
            </a:extLst>
          </p:cNvPr>
          <p:cNvPicPr>
            <a:picLocks noChangeAspect="1"/>
          </p:cNvPicPr>
          <p:nvPr/>
        </p:nvPicPr>
        <p:blipFill>
          <a:blip r:embed="rId3"/>
          <a:stretch>
            <a:fillRect/>
          </a:stretch>
        </p:blipFill>
        <p:spPr>
          <a:xfrm>
            <a:off x="320040" y="3127403"/>
            <a:ext cx="11548872" cy="2598496"/>
          </a:xfrm>
          <a:prstGeom prst="rect">
            <a:avLst/>
          </a:prstGeom>
          <a:noFill/>
          <a:ln cap="flat">
            <a:noFill/>
          </a:ln>
        </p:spPr>
      </p:pic>
      <p:pic>
        <p:nvPicPr>
          <p:cNvPr id="6" name="Picture 5">
            <a:extLst>
              <a:ext uri="{FF2B5EF4-FFF2-40B4-BE49-F238E27FC236}">
                <a16:creationId xmlns:a16="http://schemas.microsoft.com/office/drawing/2014/main" id="{089C64A9-BF7F-D7D0-8D66-64F35FE296D4}"/>
              </a:ext>
            </a:extLst>
          </p:cNvPr>
          <p:cNvPicPr>
            <a:picLocks noChangeAspect="1"/>
          </p:cNvPicPr>
          <p:nvPr/>
        </p:nvPicPr>
        <p:blipFill>
          <a:blip r:embed="rId4"/>
          <a:stretch>
            <a:fillRect/>
          </a:stretch>
        </p:blipFill>
        <p:spPr>
          <a:xfrm>
            <a:off x="11069305" y="-9"/>
            <a:ext cx="1122691" cy="584201"/>
          </a:xfrm>
          <a:prstGeom prst="rect">
            <a:avLst/>
          </a:prstGeom>
          <a:noFill/>
          <a:ln cap="flat">
            <a:noFill/>
          </a:ln>
        </p:spPr>
      </p:pic>
      <p:pic>
        <p:nvPicPr>
          <p:cNvPr id="7" name="Picture 17" descr="Logo&#10;&#10;Description automatically generated">
            <a:extLst>
              <a:ext uri="{FF2B5EF4-FFF2-40B4-BE49-F238E27FC236}">
                <a16:creationId xmlns:a16="http://schemas.microsoft.com/office/drawing/2014/main" id="{91E758ED-B7C8-0C94-069A-6B51390154A4}"/>
              </a:ext>
            </a:extLst>
          </p:cNvPr>
          <p:cNvPicPr>
            <a:picLocks noChangeAspect="1"/>
          </p:cNvPicPr>
          <p:nvPr/>
        </p:nvPicPr>
        <p:blipFill>
          <a:blip r:embed="rId5"/>
          <a:stretch>
            <a:fillRect/>
          </a:stretch>
        </p:blipFill>
        <p:spPr>
          <a:xfrm>
            <a:off x="11282050" y="6465768"/>
            <a:ext cx="909946" cy="390302"/>
          </a:xfrm>
          <a:prstGeom prst="rect">
            <a:avLst/>
          </a:prstGeom>
          <a:noFill/>
          <a:ln cap="flat">
            <a:noFill/>
          </a:ln>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name="Slide909">
    <p:spTree>
      <p:nvGrpSpPr>
        <p:cNvPr id="1" name=""/>
        <p:cNvGrpSpPr/>
        <p:nvPr/>
      </p:nvGrpSpPr>
      <p:grpSpPr>
        <a:xfrm>
          <a:off x="0" y="0"/>
          <a:ext cx="0" cy="0"/>
          <a:chOff x="0" y="0"/>
          <a:chExt cx="0" cy="0"/>
        </a:xfrm>
      </p:grpSpPr>
      <p:sp>
        <p:nvSpPr>
          <p:cNvPr id="2" name="Rectangle 72">
            <a:extLst>
              <a:ext uri="{FF2B5EF4-FFF2-40B4-BE49-F238E27FC236}">
                <a16:creationId xmlns:a16="http://schemas.microsoft.com/office/drawing/2014/main" id="{7C59A127-1E17-F7DC-F8C6-0CF9C0583642}"/>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Freeform: Shape 74">
            <a:extLst>
              <a:ext uri="{FF2B5EF4-FFF2-40B4-BE49-F238E27FC236}">
                <a16:creationId xmlns:a16="http://schemas.microsoft.com/office/drawing/2014/main" id="{3B66182E-066C-2804-BBA2-A9811FD2FAE1}"/>
              </a:ext>
            </a:extLst>
          </p:cNvPr>
          <p:cNvSpPr>
            <a:spLocks noMove="1" noResize="1"/>
          </p:cNvSpPr>
          <p:nvPr/>
        </p:nvSpPr>
        <p:spPr>
          <a:xfrm>
            <a:off x="0" y="0"/>
            <a:ext cx="4455670" cy="6858000"/>
          </a:xfrm>
          <a:custGeom>
            <a:avLst/>
            <a:gdLst>
              <a:gd name="f0" fmla="val 10800000"/>
              <a:gd name="f1" fmla="val 5400000"/>
              <a:gd name="f2" fmla="val 180"/>
              <a:gd name="f3" fmla="val w"/>
              <a:gd name="f4" fmla="val h"/>
              <a:gd name="f5" fmla="val 0"/>
              <a:gd name="f6" fmla="val 4455673"/>
              <a:gd name="f7" fmla="val 6858000"/>
              <a:gd name="f8" fmla="val 3242695"/>
              <a:gd name="f9" fmla="val 3305678"/>
              <a:gd name="f10" fmla="val 69271"/>
              <a:gd name="f11" fmla="val 4016204"/>
              <a:gd name="f12" fmla="val 929100"/>
              <a:gd name="f13" fmla="val 2116944"/>
              <a:gd name="f14" fmla="val 3429000"/>
              <a:gd name="f15" fmla="val 4741056"/>
              <a:gd name="f16" fmla="val 5928900"/>
              <a:gd name="f17" fmla="val 6788730"/>
              <a:gd name="f18" fmla="+- 0 0 -90"/>
              <a:gd name="f19" fmla="*/ f3 1 4455673"/>
              <a:gd name="f20" fmla="*/ f4 1 6858000"/>
              <a:gd name="f21" fmla="+- f7 0 f5"/>
              <a:gd name="f22" fmla="+- f6 0 f5"/>
              <a:gd name="f23" fmla="*/ f18 f0 1"/>
              <a:gd name="f24" fmla="*/ f22 1 4455673"/>
              <a:gd name="f25" fmla="*/ f21 1 6858000"/>
              <a:gd name="f26" fmla="*/ 0 f22 1"/>
              <a:gd name="f27" fmla="*/ 0 f21 1"/>
              <a:gd name="f28" fmla="*/ 3242695 f22 1"/>
              <a:gd name="f29" fmla="*/ 3305678 f22 1"/>
              <a:gd name="f30" fmla="*/ 69271 f21 1"/>
              <a:gd name="f31" fmla="*/ 4455673 f22 1"/>
              <a:gd name="f32" fmla="*/ 3429000 f21 1"/>
              <a:gd name="f33" fmla="*/ 6788730 f21 1"/>
              <a:gd name="f34" fmla="*/ 6858000 f21 1"/>
              <a:gd name="f35" fmla="*/ f23 1 f2"/>
              <a:gd name="f36" fmla="*/ f26 1 4455673"/>
              <a:gd name="f37" fmla="*/ f27 1 6858000"/>
              <a:gd name="f38" fmla="*/ f28 1 4455673"/>
              <a:gd name="f39" fmla="*/ f29 1 4455673"/>
              <a:gd name="f40" fmla="*/ f30 1 6858000"/>
              <a:gd name="f41" fmla="*/ f31 1 4455673"/>
              <a:gd name="f42" fmla="*/ f32 1 6858000"/>
              <a:gd name="f43" fmla="*/ f33 1 6858000"/>
              <a:gd name="f44" fmla="*/ f34 1 6858000"/>
              <a:gd name="f45" fmla="*/ f5 1 f24"/>
              <a:gd name="f46" fmla="*/ f6 1 f24"/>
              <a:gd name="f47" fmla="*/ f5 1 f25"/>
              <a:gd name="f48" fmla="*/ f7 1 f25"/>
              <a:gd name="f49" fmla="+- f35 0 f1"/>
              <a:gd name="f50" fmla="*/ f36 1 f24"/>
              <a:gd name="f51" fmla="*/ f37 1 f25"/>
              <a:gd name="f52" fmla="*/ f38 1 f24"/>
              <a:gd name="f53" fmla="*/ f39 1 f24"/>
              <a:gd name="f54" fmla="*/ f40 1 f25"/>
              <a:gd name="f55" fmla="*/ f41 1 f24"/>
              <a:gd name="f56" fmla="*/ f42 1 f25"/>
              <a:gd name="f57" fmla="*/ f43 1 f25"/>
              <a:gd name="f58" fmla="*/ f44 1 f25"/>
              <a:gd name="f59" fmla="*/ f45 f19 1"/>
              <a:gd name="f60" fmla="*/ f46 f19 1"/>
              <a:gd name="f61" fmla="*/ f48 f20 1"/>
              <a:gd name="f62" fmla="*/ f47 f20 1"/>
              <a:gd name="f63" fmla="*/ f50 f19 1"/>
              <a:gd name="f64" fmla="*/ f51 f20 1"/>
              <a:gd name="f65" fmla="*/ f52 f19 1"/>
              <a:gd name="f66" fmla="*/ f53 f19 1"/>
              <a:gd name="f67" fmla="*/ f54 f20 1"/>
              <a:gd name="f68" fmla="*/ f55 f19 1"/>
              <a:gd name="f69" fmla="*/ f56 f20 1"/>
              <a:gd name="f70" fmla="*/ f57 f20 1"/>
              <a:gd name="f71" fmla="*/ f58 f20 1"/>
            </a:gdLst>
            <a:ahLst/>
            <a:cxnLst>
              <a:cxn ang="3cd4">
                <a:pos x="hc" y="t"/>
              </a:cxn>
              <a:cxn ang="0">
                <a:pos x="r" y="vc"/>
              </a:cxn>
              <a:cxn ang="cd4">
                <a:pos x="hc" y="b"/>
              </a:cxn>
              <a:cxn ang="cd2">
                <a:pos x="l" y="vc"/>
              </a:cxn>
              <a:cxn ang="f49">
                <a:pos x="f63" y="f64"/>
              </a:cxn>
              <a:cxn ang="f49">
                <a:pos x="f65" y="f64"/>
              </a:cxn>
              <a:cxn ang="f49">
                <a:pos x="f66" y="f67"/>
              </a:cxn>
              <a:cxn ang="f49">
                <a:pos x="f68" y="f69"/>
              </a:cxn>
              <a:cxn ang="f49">
                <a:pos x="f66" y="f70"/>
              </a:cxn>
              <a:cxn ang="f49">
                <a:pos x="f65" y="f71"/>
              </a:cxn>
              <a:cxn ang="f49">
                <a:pos x="f63" y="f71"/>
              </a:cxn>
            </a:cxnLst>
            <a:rect l="f59" t="f62" r="f60" b="f61"/>
            <a:pathLst>
              <a:path w="4455673" h="6858000">
                <a:moveTo>
                  <a:pt x="f5" y="f5"/>
                </a:moveTo>
                <a:lnTo>
                  <a:pt x="f8" y="f5"/>
                </a:lnTo>
                <a:lnTo>
                  <a:pt x="f9" y="f10"/>
                </a:lnTo>
                <a:cubicBezTo>
                  <a:pt x="f11" y="f12"/>
                  <a:pt x="f6" y="f13"/>
                  <a:pt x="f6" y="f14"/>
                </a:cubicBezTo>
                <a:cubicBezTo>
                  <a:pt x="f6" y="f15"/>
                  <a:pt x="f11" y="f16"/>
                  <a:pt x="f9" y="f17"/>
                </a:cubicBezTo>
                <a:lnTo>
                  <a:pt x="f8" y="f7"/>
                </a:lnTo>
                <a:lnTo>
                  <a:pt x="f5" y="f7"/>
                </a:lnTo>
                <a:close/>
              </a:path>
            </a:pathLst>
          </a:custGeom>
          <a:solidFill>
            <a:srgbClr val="FFFFFF"/>
          </a:solidFill>
          <a:ln w="9528" cap="flat">
            <a:solidFill>
              <a:srgbClr val="EFEFEF"/>
            </a:solidFill>
            <a:prstDash val="solid"/>
            <a:miter/>
          </a:ln>
          <a:effectLst>
            <a:outerShdw dist="38103" algn="tl">
              <a:srgbClr val="D9D9D9">
                <a:alpha val="50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Freeform: Shape 76">
            <a:extLst>
              <a:ext uri="{FF2B5EF4-FFF2-40B4-BE49-F238E27FC236}">
                <a16:creationId xmlns:a16="http://schemas.microsoft.com/office/drawing/2014/main" id="{FDD418F4-D32A-0219-FF73-4B7C181B4352}"/>
              </a:ext>
            </a:extLst>
          </p:cNvPr>
          <p:cNvSpPr>
            <a:spLocks noMove="1" noResize="1"/>
          </p:cNvSpPr>
          <p:nvPr/>
        </p:nvSpPr>
        <p:spPr>
          <a:xfrm>
            <a:off x="0" y="0"/>
            <a:ext cx="4446526" cy="6858000"/>
          </a:xfrm>
          <a:custGeom>
            <a:avLst/>
            <a:gdLst>
              <a:gd name="f0" fmla="val 10800000"/>
              <a:gd name="f1" fmla="val 5400000"/>
              <a:gd name="f2" fmla="val 180"/>
              <a:gd name="f3" fmla="val w"/>
              <a:gd name="f4" fmla="val h"/>
              <a:gd name="f5" fmla="val 0"/>
              <a:gd name="f6" fmla="val 4446529"/>
              <a:gd name="f7" fmla="val 6858000"/>
              <a:gd name="f8" fmla="val 3233551"/>
              <a:gd name="f9" fmla="val 3296534"/>
              <a:gd name="f10" fmla="val 69271"/>
              <a:gd name="f11" fmla="val 4007060"/>
              <a:gd name="f12" fmla="val 929100"/>
              <a:gd name="f13" fmla="val 2116944"/>
              <a:gd name="f14" fmla="val 3429000"/>
              <a:gd name="f15" fmla="val 4741056"/>
              <a:gd name="f16" fmla="val 5928900"/>
              <a:gd name="f17" fmla="val 6788730"/>
              <a:gd name="f18" fmla="+- 0 0 -90"/>
              <a:gd name="f19" fmla="*/ f3 1 4446529"/>
              <a:gd name="f20" fmla="*/ f4 1 6858000"/>
              <a:gd name="f21" fmla="+- f7 0 f5"/>
              <a:gd name="f22" fmla="+- f6 0 f5"/>
              <a:gd name="f23" fmla="*/ f18 f0 1"/>
              <a:gd name="f24" fmla="*/ f22 1 4446529"/>
              <a:gd name="f25" fmla="*/ f21 1 6858000"/>
              <a:gd name="f26" fmla="*/ 0 f22 1"/>
              <a:gd name="f27" fmla="*/ 0 f21 1"/>
              <a:gd name="f28" fmla="*/ 3233551 f22 1"/>
              <a:gd name="f29" fmla="*/ 3296534 f22 1"/>
              <a:gd name="f30" fmla="*/ 69271 f21 1"/>
              <a:gd name="f31" fmla="*/ 4446529 f22 1"/>
              <a:gd name="f32" fmla="*/ 3429000 f21 1"/>
              <a:gd name="f33" fmla="*/ 6788730 f21 1"/>
              <a:gd name="f34" fmla="*/ 6858000 f21 1"/>
              <a:gd name="f35" fmla="*/ f23 1 f2"/>
              <a:gd name="f36" fmla="*/ f26 1 4446529"/>
              <a:gd name="f37" fmla="*/ f27 1 6858000"/>
              <a:gd name="f38" fmla="*/ f28 1 4446529"/>
              <a:gd name="f39" fmla="*/ f29 1 4446529"/>
              <a:gd name="f40" fmla="*/ f30 1 6858000"/>
              <a:gd name="f41" fmla="*/ f31 1 4446529"/>
              <a:gd name="f42" fmla="*/ f32 1 6858000"/>
              <a:gd name="f43" fmla="*/ f33 1 6858000"/>
              <a:gd name="f44" fmla="*/ f34 1 6858000"/>
              <a:gd name="f45" fmla="*/ f5 1 f24"/>
              <a:gd name="f46" fmla="*/ f6 1 f24"/>
              <a:gd name="f47" fmla="*/ f5 1 f25"/>
              <a:gd name="f48" fmla="*/ f7 1 f25"/>
              <a:gd name="f49" fmla="+- f35 0 f1"/>
              <a:gd name="f50" fmla="*/ f36 1 f24"/>
              <a:gd name="f51" fmla="*/ f37 1 f25"/>
              <a:gd name="f52" fmla="*/ f38 1 f24"/>
              <a:gd name="f53" fmla="*/ f39 1 f24"/>
              <a:gd name="f54" fmla="*/ f40 1 f25"/>
              <a:gd name="f55" fmla="*/ f41 1 f24"/>
              <a:gd name="f56" fmla="*/ f42 1 f25"/>
              <a:gd name="f57" fmla="*/ f43 1 f25"/>
              <a:gd name="f58" fmla="*/ f44 1 f25"/>
              <a:gd name="f59" fmla="*/ f45 f19 1"/>
              <a:gd name="f60" fmla="*/ f46 f19 1"/>
              <a:gd name="f61" fmla="*/ f48 f20 1"/>
              <a:gd name="f62" fmla="*/ f47 f20 1"/>
              <a:gd name="f63" fmla="*/ f50 f19 1"/>
              <a:gd name="f64" fmla="*/ f51 f20 1"/>
              <a:gd name="f65" fmla="*/ f52 f19 1"/>
              <a:gd name="f66" fmla="*/ f53 f19 1"/>
              <a:gd name="f67" fmla="*/ f54 f20 1"/>
              <a:gd name="f68" fmla="*/ f55 f19 1"/>
              <a:gd name="f69" fmla="*/ f56 f20 1"/>
              <a:gd name="f70" fmla="*/ f57 f20 1"/>
              <a:gd name="f71" fmla="*/ f58 f20 1"/>
            </a:gdLst>
            <a:ahLst/>
            <a:cxnLst>
              <a:cxn ang="3cd4">
                <a:pos x="hc" y="t"/>
              </a:cxn>
              <a:cxn ang="0">
                <a:pos x="r" y="vc"/>
              </a:cxn>
              <a:cxn ang="cd4">
                <a:pos x="hc" y="b"/>
              </a:cxn>
              <a:cxn ang="cd2">
                <a:pos x="l" y="vc"/>
              </a:cxn>
              <a:cxn ang="f49">
                <a:pos x="f63" y="f64"/>
              </a:cxn>
              <a:cxn ang="f49">
                <a:pos x="f65" y="f64"/>
              </a:cxn>
              <a:cxn ang="f49">
                <a:pos x="f66" y="f67"/>
              </a:cxn>
              <a:cxn ang="f49">
                <a:pos x="f68" y="f69"/>
              </a:cxn>
              <a:cxn ang="f49">
                <a:pos x="f66" y="f70"/>
              </a:cxn>
              <a:cxn ang="f49">
                <a:pos x="f65" y="f71"/>
              </a:cxn>
              <a:cxn ang="f49">
                <a:pos x="f63" y="f71"/>
              </a:cxn>
            </a:cxnLst>
            <a:rect l="f59" t="f62" r="f60" b="f61"/>
            <a:pathLst>
              <a:path w="4446529" h="6858000">
                <a:moveTo>
                  <a:pt x="f5" y="f5"/>
                </a:moveTo>
                <a:lnTo>
                  <a:pt x="f8" y="f5"/>
                </a:lnTo>
                <a:lnTo>
                  <a:pt x="f9" y="f10"/>
                </a:lnTo>
                <a:cubicBezTo>
                  <a:pt x="f11" y="f12"/>
                  <a:pt x="f6" y="f13"/>
                  <a:pt x="f6" y="f14"/>
                </a:cubicBezTo>
                <a:cubicBezTo>
                  <a:pt x="f6" y="f15"/>
                  <a:pt x="f11" y="f16"/>
                  <a:pt x="f9" y="f17"/>
                </a:cubicBezTo>
                <a:lnTo>
                  <a:pt x="f8" y="f7"/>
                </a:lnTo>
                <a:lnTo>
                  <a:pt x="f5" y="f7"/>
                </a:lnTo>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Title 1">
            <a:extLst>
              <a:ext uri="{FF2B5EF4-FFF2-40B4-BE49-F238E27FC236}">
                <a16:creationId xmlns:a16="http://schemas.microsoft.com/office/drawing/2014/main" id="{EF2D2EC9-BCF8-CE48-02ED-C2491FD2A57A}"/>
              </a:ext>
            </a:extLst>
          </p:cNvPr>
          <p:cNvSpPr txBox="1">
            <a:spLocks noGrp="1"/>
          </p:cNvSpPr>
          <p:nvPr>
            <p:ph type="title"/>
          </p:nvPr>
        </p:nvSpPr>
        <p:spPr>
          <a:xfrm>
            <a:off x="371090" y="1161288"/>
            <a:ext cx="3438144" cy="1239012"/>
          </a:xfrm>
        </p:spPr>
        <p:txBody>
          <a:bodyPr/>
          <a:lstStyle/>
          <a:p>
            <a:pPr lvl="0"/>
            <a:r>
              <a:rPr lang="en-US" sz="2800"/>
              <a:t> FSSC22000 version 5: general</a:t>
            </a:r>
          </a:p>
        </p:txBody>
      </p:sp>
      <p:sp>
        <p:nvSpPr>
          <p:cNvPr id="6" name="Rectangle 78">
            <a:extLst>
              <a:ext uri="{FF2B5EF4-FFF2-40B4-BE49-F238E27FC236}">
                <a16:creationId xmlns:a16="http://schemas.microsoft.com/office/drawing/2014/main" id="{1A7A0FA7-7D48-BE45-29D6-0D9F12E48635}"/>
              </a:ext>
            </a:extLst>
          </p:cNvPr>
          <p:cNvSpPr>
            <a:spLocks noMove="1" noResize="1"/>
          </p:cNvSpPr>
          <p:nvPr/>
        </p:nvSpPr>
        <p:spPr>
          <a:xfrm>
            <a:off x="0" y="1426546"/>
            <a:ext cx="128016" cy="653905"/>
          </a:xfrm>
          <a:prstGeom prst="rect">
            <a:avLst/>
          </a:prstGeom>
          <a:solidFill>
            <a:srgbClr val="ED7D3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 name="Rectangle 80">
            <a:extLst>
              <a:ext uri="{FF2B5EF4-FFF2-40B4-BE49-F238E27FC236}">
                <a16:creationId xmlns:a16="http://schemas.microsoft.com/office/drawing/2014/main" id="{112D1773-5D0E-2AF2-64E2-02FBE527CC45}"/>
              </a:ext>
            </a:extLst>
          </p:cNvPr>
          <p:cNvSpPr>
            <a:spLocks noMove="1" noResize="1"/>
          </p:cNvSpPr>
          <p:nvPr/>
        </p:nvSpPr>
        <p:spPr>
          <a:xfrm>
            <a:off x="395889" y="2443477"/>
            <a:ext cx="3383280" cy="18288"/>
          </a:xfrm>
          <a:prstGeom prst="rect">
            <a:avLst/>
          </a:prstGeom>
          <a:solidFill>
            <a:srgbClr val="D5D5D5"/>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8" name="Tijdelijke aanduiding voor inhoud 2">
            <a:extLst>
              <a:ext uri="{FF2B5EF4-FFF2-40B4-BE49-F238E27FC236}">
                <a16:creationId xmlns:a16="http://schemas.microsoft.com/office/drawing/2014/main" id="{16254995-ADED-A63E-522F-55488F3793E1}"/>
              </a:ext>
            </a:extLst>
          </p:cNvPr>
          <p:cNvSpPr txBox="1"/>
          <p:nvPr/>
        </p:nvSpPr>
        <p:spPr>
          <a:xfrm>
            <a:off x="371090" y="2718053"/>
            <a:ext cx="3438902" cy="3207258"/>
          </a:xfrm>
          <a:prstGeom prst="rect">
            <a:avLst/>
          </a:prstGeom>
          <a:noFill/>
          <a:ln cap="flat">
            <a:noFill/>
          </a:ln>
        </p:spPr>
        <p:txBody>
          <a:bodyPr vert="horz" wrap="square" lIns="91440" tIns="45720" rIns="91440" bIns="45720" anchor="t" anchorCtr="0" compatLnSpc="1">
            <a:normAutofit/>
          </a:bodyPr>
          <a:lstStyle/>
          <a:p>
            <a:pPr marL="342900" marR="0" lvl="0" indent="-228600" algn="l" defTabSz="914400" rtl="0" fontAlgn="auto" hangingPunct="1">
              <a:lnSpc>
                <a:spcPct val="90000"/>
              </a:lnSpc>
              <a:spcBef>
                <a:spcPts val="400"/>
              </a:spcBef>
              <a:spcAft>
                <a:spcPts val="0"/>
              </a:spcAft>
              <a:buClr>
                <a:srgbClr val="72BF44"/>
              </a:buClr>
              <a:buSzPct val="100000"/>
              <a:buFont typeface="Arial" pitchFamily="34"/>
              <a:buChar char="•"/>
              <a:tabLst/>
              <a:defRPr sz="1800" b="0" i="0" u="none" strike="noStrike" kern="0" cap="none" spc="0" baseline="0">
                <a:solidFill>
                  <a:srgbClr val="000000"/>
                </a:solidFill>
                <a:uFillTx/>
              </a:defRPr>
            </a:pPr>
            <a:r>
              <a:rPr lang="en-US" sz="1700" b="0" i="0" u="none" strike="noStrike" kern="1200" cap="none" spc="0" baseline="0">
                <a:solidFill>
                  <a:srgbClr val="000000"/>
                </a:solidFill>
                <a:uFillTx/>
                <a:latin typeface="Calibri"/>
              </a:rPr>
              <a:t>iMIS Food: procedures for Food Defense and Food Fraud</a:t>
            </a:r>
          </a:p>
          <a:p>
            <a:pPr marL="342900" marR="0" lvl="0" indent="-228600" algn="l" defTabSz="914400" rtl="0" fontAlgn="auto" hangingPunct="1">
              <a:lnSpc>
                <a:spcPct val="90000"/>
              </a:lnSpc>
              <a:spcBef>
                <a:spcPts val="400"/>
              </a:spcBef>
              <a:spcAft>
                <a:spcPts val="0"/>
              </a:spcAft>
              <a:buClr>
                <a:srgbClr val="72BF44"/>
              </a:buClr>
              <a:buSzPct val="100000"/>
              <a:buFont typeface="Arial" pitchFamily="34"/>
              <a:buChar char="•"/>
              <a:tabLst/>
              <a:defRPr sz="1800" b="0" i="0" u="none" strike="noStrike" kern="0" cap="none" spc="0" baseline="0">
                <a:solidFill>
                  <a:srgbClr val="000000"/>
                </a:solidFill>
                <a:uFillTx/>
              </a:defRPr>
            </a:pPr>
            <a:r>
              <a:rPr lang="en-US" sz="1700" b="0" i="0" u="none" strike="noStrike" kern="1200" cap="none" spc="0" baseline="0">
                <a:solidFill>
                  <a:srgbClr val="000000"/>
                </a:solidFill>
                <a:uFillTx/>
                <a:latin typeface="Calibri"/>
              </a:rPr>
              <a:t>TACCP and VACCP reports based on FSSC guidelines</a:t>
            </a:r>
          </a:p>
          <a:p>
            <a:pPr marL="0" marR="0" lvl="0" indent="-228600" algn="l" defTabSz="914400" rtl="0" fontAlgn="auto" hangingPunct="1">
              <a:lnSpc>
                <a:spcPct val="90000"/>
              </a:lnSpc>
              <a:spcBef>
                <a:spcPts val="400"/>
              </a:spcBef>
              <a:spcAft>
                <a:spcPts val="0"/>
              </a:spcAft>
              <a:buClr>
                <a:srgbClr val="72BF44"/>
              </a:buClr>
              <a:buSzPct val="100000"/>
              <a:buFont typeface="Arial" pitchFamily="34"/>
              <a:buChar char="•"/>
              <a:tabLst/>
              <a:defRPr sz="1800" b="0" i="0" u="none" strike="noStrike" kern="0" cap="none" spc="0" baseline="0">
                <a:solidFill>
                  <a:srgbClr val="000000"/>
                </a:solidFill>
                <a:uFillTx/>
              </a:defRPr>
            </a:pPr>
            <a:endParaRPr lang="en-US" sz="1700" b="0" i="0" u="none" strike="noStrike" kern="1200" cap="none" spc="0" baseline="0">
              <a:solidFill>
                <a:srgbClr val="000000"/>
              </a:solidFill>
              <a:uFillTx/>
              <a:latin typeface="Calibri"/>
            </a:endParaRPr>
          </a:p>
          <a:p>
            <a:pPr marL="342900" marR="0" lvl="0" indent="-228600" algn="l" defTabSz="914400" rtl="0" fontAlgn="auto" hangingPunct="1">
              <a:lnSpc>
                <a:spcPct val="90000"/>
              </a:lnSpc>
              <a:spcBef>
                <a:spcPts val="400"/>
              </a:spcBef>
              <a:spcAft>
                <a:spcPts val="0"/>
              </a:spcAft>
              <a:buClr>
                <a:srgbClr val="72BF44"/>
              </a:buClr>
              <a:buSzPct val="100000"/>
              <a:buFont typeface="Arial" pitchFamily="34"/>
              <a:buChar char="•"/>
              <a:tabLst/>
              <a:defRPr sz="1800" b="0" i="0" u="none" strike="noStrike" kern="0" cap="none" spc="0" baseline="0">
                <a:solidFill>
                  <a:srgbClr val="000000"/>
                </a:solidFill>
                <a:uFillTx/>
              </a:defRPr>
            </a:pPr>
            <a:endParaRPr lang="en-US" sz="1700" b="0" i="0" u="none" strike="noStrike" kern="1200" cap="none" spc="0" baseline="0">
              <a:solidFill>
                <a:srgbClr val="000000"/>
              </a:solidFill>
              <a:uFillTx/>
              <a:latin typeface="Calibri"/>
            </a:endParaRPr>
          </a:p>
          <a:p>
            <a:pPr marL="342900" marR="0" lvl="0" indent="-228600" algn="l" defTabSz="914400" rtl="0" fontAlgn="auto" hangingPunct="1">
              <a:lnSpc>
                <a:spcPct val="90000"/>
              </a:lnSpc>
              <a:spcBef>
                <a:spcPts val="400"/>
              </a:spcBef>
              <a:spcAft>
                <a:spcPts val="0"/>
              </a:spcAft>
              <a:buClr>
                <a:srgbClr val="72BF44"/>
              </a:buClr>
              <a:buSzPct val="100000"/>
              <a:buFont typeface="Arial" pitchFamily="34"/>
              <a:buChar char="•"/>
              <a:tabLst/>
              <a:defRPr sz="1800" b="0" i="0" u="none" strike="noStrike" kern="0" cap="none" spc="0" baseline="0">
                <a:solidFill>
                  <a:srgbClr val="000000"/>
                </a:solidFill>
                <a:uFillTx/>
              </a:defRPr>
            </a:pPr>
            <a:endParaRPr lang="en-US" sz="1700" b="0" i="0" u="none" strike="noStrike" kern="1200" cap="none" spc="0" baseline="0">
              <a:solidFill>
                <a:srgbClr val="000000"/>
              </a:solidFill>
              <a:uFillTx/>
              <a:latin typeface="Calibri"/>
            </a:endParaRPr>
          </a:p>
        </p:txBody>
      </p:sp>
      <p:pic>
        <p:nvPicPr>
          <p:cNvPr id="9" name="Picture 6" descr="Afbeeldingsresultaat voor vaccp taccp">
            <a:extLst>
              <a:ext uri="{FF2B5EF4-FFF2-40B4-BE49-F238E27FC236}">
                <a16:creationId xmlns:a16="http://schemas.microsoft.com/office/drawing/2014/main" id="{F7DDA5CA-8081-EFAF-99D4-4D5B3CB4EE2B}"/>
              </a:ext>
            </a:extLst>
          </p:cNvPr>
          <p:cNvPicPr>
            <a:picLocks noGrp="1" noChangeAspect="1"/>
          </p:cNvPicPr>
          <p:nvPr>
            <p:ph type="pic" idx="4294967295"/>
          </p:nvPr>
        </p:nvPicPr>
        <p:blipFill>
          <a:blip r:embed="rId3"/>
          <a:stretch>
            <a:fillRect/>
          </a:stretch>
        </p:blipFill>
        <p:spPr>
          <a:xfrm>
            <a:off x="4901183" y="1264249"/>
            <a:ext cx="6922008" cy="4430085"/>
          </a:xfrm>
        </p:spPr>
      </p:pic>
      <p:sp>
        <p:nvSpPr>
          <p:cNvPr id="10" name="AutoShape 4" descr="Afbeeldingsresultaat voor vaccp taccp">
            <a:extLst>
              <a:ext uri="{FF2B5EF4-FFF2-40B4-BE49-F238E27FC236}">
                <a16:creationId xmlns:a16="http://schemas.microsoft.com/office/drawing/2014/main" id="{3818D172-15C2-5EB5-DBE7-2F66BCF7A470}"/>
              </a:ext>
            </a:extLst>
          </p:cNvPr>
          <p:cNvSpPr/>
          <p:nvPr/>
        </p:nvSpPr>
        <p:spPr>
          <a:xfrm>
            <a:off x="5943600" y="3276596"/>
            <a:ext cx="304796" cy="304796"/>
          </a:xfrm>
          <a:prstGeom prst="rect">
            <a:avLst/>
          </a:prstGeom>
          <a:noFill/>
          <a:ln cap="flat">
            <a:noFill/>
            <a:prstDash val="solid"/>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000000"/>
              </a:solidFill>
              <a:uFillTx/>
              <a:latin typeface="Verdana" pitchFamily="34"/>
            </a:endParaRPr>
          </a:p>
        </p:txBody>
      </p:sp>
      <p:pic>
        <p:nvPicPr>
          <p:cNvPr id="11" name="Picture 10">
            <a:extLst>
              <a:ext uri="{FF2B5EF4-FFF2-40B4-BE49-F238E27FC236}">
                <a16:creationId xmlns:a16="http://schemas.microsoft.com/office/drawing/2014/main" id="{01F8B1EB-55A3-CBFF-EF03-261C68704B2B}"/>
              </a:ext>
            </a:extLst>
          </p:cNvPr>
          <p:cNvPicPr>
            <a:picLocks noChangeAspect="1"/>
          </p:cNvPicPr>
          <p:nvPr/>
        </p:nvPicPr>
        <p:blipFill>
          <a:blip r:embed="rId4"/>
          <a:stretch>
            <a:fillRect/>
          </a:stretch>
        </p:blipFill>
        <p:spPr>
          <a:xfrm>
            <a:off x="11069305" y="-9"/>
            <a:ext cx="1122691" cy="584201"/>
          </a:xfrm>
          <a:prstGeom prst="rect">
            <a:avLst/>
          </a:prstGeom>
          <a:noFill/>
          <a:ln cap="flat">
            <a:noFill/>
          </a:ln>
        </p:spPr>
      </p:pic>
      <p:pic>
        <p:nvPicPr>
          <p:cNvPr id="12" name="Picture 17" descr="Logo&#10;&#10;Description automatically generated">
            <a:extLst>
              <a:ext uri="{FF2B5EF4-FFF2-40B4-BE49-F238E27FC236}">
                <a16:creationId xmlns:a16="http://schemas.microsoft.com/office/drawing/2014/main" id="{3E7EA508-EA6F-7505-7922-6C417F53DE12}"/>
              </a:ext>
            </a:extLst>
          </p:cNvPr>
          <p:cNvPicPr>
            <a:picLocks noChangeAspect="1"/>
          </p:cNvPicPr>
          <p:nvPr/>
        </p:nvPicPr>
        <p:blipFill>
          <a:blip r:embed="rId5"/>
          <a:stretch>
            <a:fillRect/>
          </a:stretch>
        </p:blipFill>
        <p:spPr>
          <a:xfrm>
            <a:off x="11282050" y="6465768"/>
            <a:ext cx="909946" cy="390302"/>
          </a:xfrm>
          <a:prstGeom prst="rect">
            <a:avLst/>
          </a:prstGeom>
          <a:noFill/>
          <a:ln cap="flat">
            <a:noFill/>
          </a:ln>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name="Slide911">
    <p:spTree>
      <p:nvGrpSpPr>
        <p:cNvPr id="1" name=""/>
        <p:cNvGrpSpPr/>
        <p:nvPr/>
      </p:nvGrpSpPr>
      <p:grpSpPr>
        <a:xfrm>
          <a:off x="0" y="0"/>
          <a:ext cx="0" cy="0"/>
          <a:chOff x="0" y="0"/>
          <a:chExt cx="0" cy="0"/>
        </a:xfrm>
      </p:grpSpPr>
      <p:sp>
        <p:nvSpPr>
          <p:cNvPr id="2" name="Rectangle 91">
            <a:extLst>
              <a:ext uri="{FF2B5EF4-FFF2-40B4-BE49-F238E27FC236}">
                <a16:creationId xmlns:a16="http://schemas.microsoft.com/office/drawing/2014/main" id="{ACD7BEE5-B830-A53D-11BC-DB9539A56B54}"/>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Freeform: Shape 93">
            <a:extLst>
              <a:ext uri="{FF2B5EF4-FFF2-40B4-BE49-F238E27FC236}">
                <a16:creationId xmlns:a16="http://schemas.microsoft.com/office/drawing/2014/main" id="{610EC1B9-36B0-FEF8-422C-0AC5D226AFEB}"/>
              </a:ext>
            </a:extLst>
          </p:cNvPr>
          <p:cNvSpPr>
            <a:spLocks noMove="1" noResize="1"/>
          </p:cNvSpPr>
          <p:nvPr/>
        </p:nvSpPr>
        <p:spPr>
          <a:xfrm>
            <a:off x="0" y="0"/>
            <a:ext cx="4455670" cy="6858000"/>
          </a:xfrm>
          <a:custGeom>
            <a:avLst/>
            <a:gdLst>
              <a:gd name="f0" fmla="val 10800000"/>
              <a:gd name="f1" fmla="val 5400000"/>
              <a:gd name="f2" fmla="val 180"/>
              <a:gd name="f3" fmla="val w"/>
              <a:gd name="f4" fmla="val h"/>
              <a:gd name="f5" fmla="val 0"/>
              <a:gd name="f6" fmla="val 4455673"/>
              <a:gd name="f7" fmla="val 6858000"/>
              <a:gd name="f8" fmla="val 3242695"/>
              <a:gd name="f9" fmla="val 3305678"/>
              <a:gd name="f10" fmla="val 69271"/>
              <a:gd name="f11" fmla="val 4016204"/>
              <a:gd name="f12" fmla="val 929100"/>
              <a:gd name="f13" fmla="val 2116944"/>
              <a:gd name="f14" fmla="val 3429000"/>
              <a:gd name="f15" fmla="val 4741056"/>
              <a:gd name="f16" fmla="val 5928900"/>
              <a:gd name="f17" fmla="val 6788730"/>
              <a:gd name="f18" fmla="+- 0 0 -90"/>
              <a:gd name="f19" fmla="*/ f3 1 4455673"/>
              <a:gd name="f20" fmla="*/ f4 1 6858000"/>
              <a:gd name="f21" fmla="+- f7 0 f5"/>
              <a:gd name="f22" fmla="+- f6 0 f5"/>
              <a:gd name="f23" fmla="*/ f18 f0 1"/>
              <a:gd name="f24" fmla="*/ f22 1 4455673"/>
              <a:gd name="f25" fmla="*/ f21 1 6858000"/>
              <a:gd name="f26" fmla="*/ 0 f22 1"/>
              <a:gd name="f27" fmla="*/ 0 f21 1"/>
              <a:gd name="f28" fmla="*/ 3242695 f22 1"/>
              <a:gd name="f29" fmla="*/ 3305678 f22 1"/>
              <a:gd name="f30" fmla="*/ 69271 f21 1"/>
              <a:gd name="f31" fmla="*/ 4455673 f22 1"/>
              <a:gd name="f32" fmla="*/ 3429000 f21 1"/>
              <a:gd name="f33" fmla="*/ 6788730 f21 1"/>
              <a:gd name="f34" fmla="*/ 6858000 f21 1"/>
              <a:gd name="f35" fmla="*/ f23 1 f2"/>
              <a:gd name="f36" fmla="*/ f26 1 4455673"/>
              <a:gd name="f37" fmla="*/ f27 1 6858000"/>
              <a:gd name="f38" fmla="*/ f28 1 4455673"/>
              <a:gd name="f39" fmla="*/ f29 1 4455673"/>
              <a:gd name="f40" fmla="*/ f30 1 6858000"/>
              <a:gd name="f41" fmla="*/ f31 1 4455673"/>
              <a:gd name="f42" fmla="*/ f32 1 6858000"/>
              <a:gd name="f43" fmla="*/ f33 1 6858000"/>
              <a:gd name="f44" fmla="*/ f34 1 6858000"/>
              <a:gd name="f45" fmla="*/ f5 1 f24"/>
              <a:gd name="f46" fmla="*/ f6 1 f24"/>
              <a:gd name="f47" fmla="*/ f5 1 f25"/>
              <a:gd name="f48" fmla="*/ f7 1 f25"/>
              <a:gd name="f49" fmla="+- f35 0 f1"/>
              <a:gd name="f50" fmla="*/ f36 1 f24"/>
              <a:gd name="f51" fmla="*/ f37 1 f25"/>
              <a:gd name="f52" fmla="*/ f38 1 f24"/>
              <a:gd name="f53" fmla="*/ f39 1 f24"/>
              <a:gd name="f54" fmla="*/ f40 1 f25"/>
              <a:gd name="f55" fmla="*/ f41 1 f24"/>
              <a:gd name="f56" fmla="*/ f42 1 f25"/>
              <a:gd name="f57" fmla="*/ f43 1 f25"/>
              <a:gd name="f58" fmla="*/ f44 1 f25"/>
              <a:gd name="f59" fmla="*/ f45 f19 1"/>
              <a:gd name="f60" fmla="*/ f46 f19 1"/>
              <a:gd name="f61" fmla="*/ f48 f20 1"/>
              <a:gd name="f62" fmla="*/ f47 f20 1"/>
              <a:gd name="f63" fmla="*/ f50 f19 1"/>
              <a:gd name="f64" fmla="*/ f51 f20 1"/>
              <a:gd name="f65" fmla="*/ f52 f19 1"/>
              <a:gd name="f66" fmla="*/ f53 f19 1"/>
              <a:gd name="f67" fmla="*/ f54 f20 1"/>
              <a:gd name="f68" fmla="*/ f55 f19 1"/>
              <a:gd name="f69" fmla="*/ f56 f20 1"/>
              <a:gd name="f70" fmla="*/ f57 f20 1"/>
              <a:gd name="f71" fmla="*/ f58 f20 1"/>
            </a:gdLst>
            <a:ahLst/>
            <a:cxnLst>
              <a:cxn ang="3cd4">
                <a:pos x="hc" y="t"/>
              </a:cxn>
              <a:cxn ang="0">
                <a:pos x="r" y="vc"/>
              </a:cxn>
              <a:cxn ang="cd4">
                <a:pos x="hc" y="b"/>
              </a:cxn>
              <a:cxn ang="cd2">
                <a:pos x="l" y="vc"/>
              </a:cxn>
              <a:cxn ang="f49">
                <a:pos x="f63" y="f64"/>
              </a:cxn>
              <a:cxn ang="f49">
                <a:pos x="f65" y="f64"/>
              </a:cxn>
              <a:cxn ang="f49">
                <a:pos x="f66" y="f67"/>
              </a:cxn>
              <a:cxn ang="f49">
                <a:pos x="f68" y="f69"/>
              </a:cxn>
              <a:cxn ang="f49">
                <a:pos x="f66" y="f70"/>
              </a:cxn>
              <a:cxn ang="f49">
                <a:pos x="f65" y="f71"/>
              </a:cxn>
              <a:cxn ang="f49">
                <a:pos x="f63" y="f71"/>
              </a:cxn>
            </a:cxnLst>
            <a:rect l="f59" t="f62" r="f60" b="f61"/>
            <a:pathLst>
              <a:path w="4455673" h="6858000">
                <a:moveTo>
                  <a:pt x="f5" y="f5"/>
                </a:moveTo>
                <a:lnTo>
                  <a:pt x="f8" y="f5"/>
                </a:lnTo>
                <a:lnTo>
                  <a:pt x="f9" y="f10"/>
                </a:lnTo>
                <a:cubicBezTo>
                  <a:pt x="f11" y="f12"/>
                  <a:pt x="f6" y="f13"/>
                  <a:pt x="f6" y="f14"/>
                </a:cubicBezTo>
                <a:cubicBezTo>
                  <a:pt x="f6" y="f15"/>
                  <a:pt x="f11" y="f16"/>
                  <a:pt x="f9" y="f17"/>
                </a:cubicBezTo>
                <a:lnTo>
                  <a:pt x="f8" y="f7"/>
                </a:lnTo>
                <a:lnTo>
                  <a:pt x="f5" y="f7"/>
                </a:lnTo>
                <a:close/>
              </a:path>
            </a:pathLst>
          </a:custGeom>
          <a:solidFill>
            <a:srgbClr val="FFFFFF"/>
          </a:solidFill>
          <a:ln w="9528" cap="flat">
            <a:solidFill>
              <a:srgbClr val="EFEFEF"/>
            </a:solidFill>
            <a:prstDash val="solid"/>
            <a:miter/>
          </a:ln>
          <a:effectLst>
            <a:outerShdw dist="38103" algn="tl">
              <a:srgbClr val="D9D9D9">
                <a:alpha val="50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Freeform: Shape 95">
            <a:extLst>
              <a:ext uri="{FF2B5EF4-FFF2-40B4-BE49-F238E27FC236}">
                <a16:creationId xmlns:a16="http://schemas.microsoft.com/office/drawing/2014/main" id="{BCC82EA0-D54F-675D-54A2-A8F1813BB8DC}"/>
              </a:ext>
            </a:extLst>
          </p:cNvPr>
          <p:cNvSpPr>
            <a:spLocks noMove="1" noResize="1"/>
          </p:cNvSpPr>
          <p:nvPr/>
        </p:nvSpPr>
        <p:spPr>
          <a:xfrm>
            <a:off x="0" y="0"/>
            <a:ext cx="4446526" cy="6858000"/>
          </a:xfrm>
          <a:custGeom>
            <a:avLst/>
            <a:gdLst>
              <a:gd name="f0" fmla="val 10800000"/>
              <a:gd name="f1" fmla="val 5400000"/>
              <a:gd name="f2" fmla="val 180"/>
              <a:gd name="f3" fmla="val w"/>
              <a:gd name="f4" fmla="val h"/>
              <a:gd name="f5" fmla="val 0"/>
              <a:gd name="f6" fmla="val 4446529"/>
              <a:gd name="f7" fmla="val 6858000"/>
              <a:gd name="f8" fmla="val 3233551"/>
              <a:gd name="f9" fmla="val 3296534"/>
              <a:gd name="f10" fmla="val 69271"/>
              <a:gd name="f11" fmla="val 4007060"/>
              <a:gd name="f12" fmla="val 929100"/>
              <a:gd name="f13" fmla="val 2116944"/>
              <a:gd name="f14" fmla="val 3429000"/>
              <a:gd name="f15" fmla="val 4741056"/>
              <a:gd name="f16" fmla="val 5928900"/>
              <a:gd name="f17" fmla="val 6788730"/>
              <a:gd name="f18" fmla="+- 0 0 -90"/>
              <a:gd name="f19" fmla="*/ f3 1 4446529"/>
              <a:gd name="f20" fmla="*/ f4 1 6858000"/>
              <a:gd name="f21" fmla="+- f7 0 f5"/>
              <a:gd name="f22" fmla="+- f6 0 f5"/>
              <a:gd name="f23" fmla="*/ f18 f0 1"/>
              <a:gd name="f24" fmla="*/ f22 1 4446529"/>
              <a:gd name="f25" fmla="*/ f21 1 6858000"/>
              <a:gd name="f26" fmla="*/ 0 f22 1"/>
              <a:gd name="f27" fmla="*/ 0 f21 1"/>
              <a:gd name="f28" fmla="*/ 3233551 f22 1"/>
              <a:gd name="f29" fmla="*/ 3296534 f22 1"/>
              <a:gd name="f30" fmla="*/ 69271 f21 1"/>
              <a:gd name="f31" fmla="*/ 4446529 f22 1"/>
              <a:gd name="f32" fmla="*/ 3429000 f21 1"/>
              <a:gd name="f33" fmla="*/ 6788730 f21 1"/>
              <a:gd name="f34" fmla="*/ 6858000 f21 1"/>
              <a:gd name="f35" fmla="*/ f23 1 f2"/>
              <a:gd name="f36" fmla="*/ f26 1 4446529"/>
              <a:gd name="f37" fmla="*/ f27 1 6858000"/>
              <a:gd name="f38" fmla="*/ f28 1 4446529"/>
              <a:gd name="f39" fmla="*/ f29 1 4446529"/>
              <a:gd name="f40" fmla="*/ f30 1 6858000"/>
              <a:gd name="f41" fmla="*/ f31 1 4446529"/>
              <a:gd name="f42" fmla="*/ f32 1 6858000"/>
              <a:gd name="f43" fmla="*/ f33 1 6858000"/>
              <a:gd name="f44" fmla="*/ f34 1 6858000"/>
              <a:gd name="f45" fmla="*/ f5 1 f24"/>
              <a:gd name="f46" fmla="*/ f6 1 f24"/>
              <a:gd name="f47" fmla="*/ f5 1 f25"/>
              <a:gd name="f48" fmla="*/ f7 1 f25"/>
              <a:gd name="f49" fmla="+- f35 0 f1"/>
              <a:gd name="f50" fmla="*/ f36 1 f24"/>
              <a:gd name="f51" fmla="*/ f37 1 f25"/>
              <a:gd name="f52" fmla="*/ f38 1 f24"/>
              <a:gd name="f53" fmla="*/ f39 1 f24"/>
              <a:gd name="f54" fmla="*/ f40 1 f25"/>
              <a:gd name="f55" fmla="*/ f41 1 f24"/>
              <a:gd name="f56" fmla="*/ f42 1 f25"/>
              <a:gd name="f57" fmla="*/ f43 1 f25"/>
              <a:gd name="f58" fmla="*/ f44 1 f25"/>
              <a:gd name="f59" fmla="*/ f45 f19 1"/>
              <a:gd name="f60" fmla="*/ f46 f19 1"/>
              <a:gd name="f61" fmla="*/ f48 f20 1"/>
              <a:gd name="f62" fmla="*/ f47 f20 1"/>
              <a:gd name="f63" fmla="*/ f50 f19 1"/>
              <a:gd name="f64" fmla="*/ f51 f20 1"/>
              <a:gd name="f65" fmla="*/ f52 f19 1"/>
              <a:gd name="f66" fmla="*/ f53 f19 1"/>
              <a:gd name="f67" fmla="*/ f54 f20 1"/>
              <a:gd name="f68" fmla="*/ f55 f19 1"/>
              <a:gd name="f69" fmla="*/ f56 f20 1"/>
              <a:gd name="f70" fmla="*/ f57 f20 1"/>
              <a:gd name="f71" fmla="*/ f58 f20 1"/>
            </a:gdLst>
            <a:ahLst/>
            <a:cxnLst>
              <a:cxn ang="3cd4">
                <a:pos x="hc" y="t"/>
              </a:cxn>
              <a:cxn ang="0">
                <a:pos x="r" y="vc"/>
              </a:cxn>
              <a:cxn ang="cd4">
                <a:pos x="hc" y="b"/>
              </a:cxn>
              <a:cxn ang="cd2">
                <a:pos x="l" y="vc"/>
              </a:cxn>
              <a:cxn ang="f49">
                <a:pos x="f63" y="f64"/>
              </a:cxn>
              <a:cxn ang="f49">
                <a:pos x="f65" y="f64"/>
              </a:cxn>
              <a:cxn ang="f49">
                <a:pos x="f66" y="f67"/>
              </a:cxn>
              <a:cxn ang="f49">
                <a:pos x="f68" y="f69"/>
              </a:cxn>
              <a:cxn ang="f49">
                <a:pos x="f66" y="f70"/>
              </a:cxn>
              <a:cxn ang="f49">
                <a:pos x="f65" y="f71"/>
              </a:cxn>
              <a:cxn ang="f49">
                <a:pos x="f63" y="f71"/>
              </a:cxn>
            </a:cxnLst>
            <a:rect l="f59" t="f62" r="f60" b="f61"/>
            <a:pathLst>
              <a:path w="4446529" h="6858000">
                <a:moveTo>
                  <a:pt x="f5" y="f5"/>
                </a:moveTo>
                <a:lnTo>
                  <a:pt x="f8" y="f5"/>
                </a:lnTo>
                <a:lnTo>
                  <a:pt x="f9" y="f10"/>
                </a:lnTo>
                <a:cubicBezTo>
                  <a:pt x="f11" y="f12"/>
                  <a:pt x="f6" y="f13"/>
                  <a:pt x="f6" y="f14"/>
                </a:cubicBezTo>
                <a:cubicBezTo>
                  <a:pt x="f6" y="f15"/>
                  <a:pt x="f11" y="f16"/>
                  <a:pt x="f9" y="f17"/>
                </a:cubicBezTo>
                <a:lnTo>
                  <a:pt x="f8" y="f7"/>
                </a:lnTo>
                <a:lnTo>
                  <a:pt x="f5" y="f7"/>
                </a:lnTo>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Titel 2">
            <a:extLst>
              <a:ext uri="{FF2B5EF4-FFF2-40B4-BE49-F238E27FC236}">
                <a16:creationId xmlns:a16="http://schemas.microsoft.com/office/drawing/2014/main" id="{0D309B2C-3A69-2EBB-47B9-38A3BE87F9F2}"/>
              </a:ext>
            </a:extLst>
          </p:cNvPr>
          <p:cNvSpPr txBox="1">
            <a:spLocks noGrp="1"/>
          </p:cNvSpPr>
          <p:nvPr>
            <p:ph type="title"/>
          </p:nvPr>
        </p:nvSpPr>
        <p:spPr>
          <a:xfrm>
            <a:off x="371090" y="1161288"/>
            <a:ext cx="3438144" cy="1239012"/>
          </a:xfrm>
        </p:spPr>
        <p:txBody>
          <a:bodyPr/>
          <a:lstStyle/>
          <a:p>
            <a:pPr lvl="0"/>
            <a:r>
              <a:rPr lang="en-US" sz="2600"/>
              <a:t>10 clause structure - Main clauses of High Level Structure (HLS)</a:t>
            </a:r>
          </a:p>
        </p:txBody>
      </p:sp>
      <p:sp>
        <p:nvSpPr>
          <p:cNvPr id="6" name="Rectangle 97">
            <a:extLst>
              <a:ext uri="{FF2B5EF4-FFF2-40B4-BE49-F238E27FC236}">
                <a16:creationId xmlns:a16="http://schemas.microsoft.com/office/drawing/2014/main" id="{DB5DD528-0A61-E51D-8A39-710647D0379B}"/>
              </a:ext>
            </a:extLst>
          </p:cNvPr>
          <p:cNvSpPr>
            <a:spLocks noMove="1" noResize="1"/>
          </p:cNvSpPr>
          <p:nvPr/>
        </p:nvSpPr>
        <p:spPr>
          <a:xfrm>
            <a:off x="0" y="1426546"/>
            <a:ext cx="128016" cy="653905"/>
          </a:xfrm>
          <a:prstGeom prst="rect">
            <a:avLst/>
          </a:prstGeom>
          <a:solidFill>
            <a:srgbClr val="ED7D3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 name="Rectangle 99">
            <a:extLst>
              <a:ext uri="{FF2B5EF4-FFF2-40B4-BE49-F238E27FC236}">
                <a16:creationId xmlns:a16="http://schemas.microsoft.com/office/drawing/2014/main" id="{B98F07C8-9893-0ACE-A00F-AB83D9D484CA}"/>
              </a:ext>
            </a:extLst>
          </p:cNvPr>
          <p:cNvSpPr>
            <a:spLocks noMove="1" noResize="1"/>
          </p:cNvSpPr>
          <p:nvPr/>
        </p:nvSpPr>
        <p:spPr>
          <a:xfrm>
            <a:off x="395889" y="2443477"/>
            <a:ext cx="3383280" cy="18288"/>
          </a:xfrm>
          <a:prstGeom prst="rect">
            <a:avLst/>
          </a:prstGeom>
          <a:solidFill>
            <a:srgbClr val="D5D5D5"/>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8" name="Titel 1">
            <a:extLst>
              <a:ext uri="{FF2B5EF4-FFF2-40B4-BE49-F238E27FC236}">
                <a16:creationId xmlns:a16="http://schemas.microsoft.com/office/drawing/2014/main" id="{D5BB9118-C682-4CB6-20EE-39823C820F0B}"/>
              </a:ext>
            </a:extLst>
          </p:cNvPr>
          <p:cNvSpPr txBox="1"/>
          <p:nvPr/>
        </p:nvSpPr>
        <p:spPr>
          <a:xfrm>
            <a:off x="371090" y="2718053"/>
            <a:ext cx="3438902" cy="3207258"/>
          </a:xfrm>
          <a:prstGeom prst="rect">
            <a:avLst/>
          </a:prstGeom>
          <a:noFill/>
          <a:ln cap="flat">
            <a:noFill/>
          </a:ln>
        </p:spPr>
        <p:txBody>
          <a:bodyPr vert="horz" wrap="square" lIns="91440" tIns="45720" rIns="91440" bIns="45720" anchor="t" anchorCtr="0" compatLnSpc="1">
            <a:normAutofit/>
          </a:bodyPr>
          <a:lstStyle/>
          <a:p>
            <a:pPr marL="0" marR="0" lvl="0" indent="-228600" algn="l" defTabSz="914400" rtl="0" fontAlgn="auto" hangingPunct="1">
              <a:lnSpc>
                <a:spcPct val="90000"/>
              </a:lnSpc>
              <a:spcBef>
                <a:spcPts val="0"/>
              </a:spcBef>
              <a:spcAft>
                <a:spcPts val="600"/>
              </a:spcAft>
              <a:buSzPct val="100000"/>
              <a:buFont typeface="Arial" pitchFamily="34"/>
              <a:buChar char="•"/>
              <a:tabLst/>
              <a:defRPr sz="1800" b="0" i="0" u="none" strike="noStrike" kern="0" cap="none" spc="0" baseline="0">
                <a:solidFill>
                  <a:srgbClr val="000000"/>
                </a:solidFill>
                <a:uFillTx/>
              </a:defRPr>
            </a:pPr>
            <a:r>
              <a:rPr lang="en-US" sz="1700" b="0" i="0" u="none" strike="noStrike" kern="1200" cap="none" spc="0" baseline="0">
                <a:solidFill>
                  <a:srgbClr val="000000"/>
                </a:solidFill>
                <a:uFillTx/>
                <a:latin typeface="Calibri"/>
              </a:rPr>
              <a:t>FSSC22000 version 5: ISO22000 changes</a:t>
            </a:r>
          </a:p>
        </p:txBody>
      </p:sp>
      <p:grpSp>
        <p:nvGrpSpPr>
          <p:cNvPr id="9" name="Group 1">
            <a:extLst>
              <a:ext uri="{FF2B5EF4-FFF2-40B4-BE49-F238E27FC236}">
                <a16:creationId xmlns:a16="http://schemas.microsoft.com/office/drawing/2014/main" id="{CFC10D09-304D-BE4A-AF57-D8AED7A44508}"/>
              </a:ext>
            </a:extLst>
          </p:cNvPr>
          <p:cNvGrpSpPr/>
          <p:nvPr/>
        </p:nvGrpSpPr>
        <p:grpSpPr>
          <a:xfrm>
            <a:off x="4901183" y="1637973"/>
            <a:ext cx="6922008" cy="3682636"/>
            <a:chOff x="4901183" y="1637973"/>
            <a:chExt cx="6922008" cy="3682636"/>
          </a:xfrm>
        </p:grpSpPr>
        <p:sp>
          <p:nvSpPr>
            <p:cNvPr id="10" name="Text Placeholder 6">
              <a:extLst>
                <a:ext uri="{FF2B5EF4-FFF2-40B4-BE49-F238E27FC236}">
                  <a16:creationId xmlns:a16="http://schemas.microsoft.com/office/drawing/2014/main" id="{78885B99-372B-289B-7EB7-35E94C355B15}"/>
                </a:ext>
              </a:extLst>
            </p:cNvPr>
            <p:cNvSpPr txBox="1"/>
            <p:nvPr/>
          </p:nvSpPr>
          <p:spPr>
            <a:xfrm>
              <a:off x="5475747" y="1637973"/>
              <a:ext cx="2809722" cy="659803"/>
            </a:xfrm>
            <a:prstGeom prst="rect">
              <a:avLst/>
            </a:prstGeom>
            <a:solidFill>
              <a:srgbClr val="F1F0F0">
                <a:alpha val="41000"/>
              </a:srgbClr>
            </a:solidFill>
            <a:ln cap="flat">
              <a:noFill/>
            </a:ln>
          </p:spPr>
          <p:txBody>
            <a:bodyPr vert="horz" wrap="square" lIns="134965" tIns="53986" rIns="53986" bIns="53986" anchor="ctr" anchorCtr="0" compatLnSpc="1">
              <a:normAutofit/>
            </a:bodyPr>
            <a:lstStyle/>
            <a:p>
              <a:pPr marL="0" marR="0" lvl="0" indent="0" algn="l" defTabSz="916091" rtl="0" fontAlgn="auto" hangingPunct="1">
                <a:lnSpc>
                  <a:spcPct val="90000"/>
                </a:lnSpc>
                <a:spcBef>
                  <a:spcPts val="225"/>
                </a:spcBef>
                <a:spcAft>
                  <a:spcPts val="225"/>
                </a:spcAft>
                <a:buNone/>
                <a:tabLst/>
                <a:defRPr sz="1800" b="0" i="0" u="none" strike="noStrike" kern="0" cap="none" spc="0" baseline="0">
                  <a:solidFill>
                    <a:srgbClr val="000000"/>
                  </a:solidFill>
                  <a:uFillTx/>
                </a:defRPr>
              </a:pPr>
              <a:r>
                <a:rPr lang="en-GB" sz="3900" b="0" i="0" u="none" strike="noStrike" kern="1200" cap="none" spc="0" baseline="0">
                  <a:solidFill>
                    <a:srgbClr val="646464"/>
                  </a:solidFill>
                  <a:uFillTx/>
                  <a:latin typeface="Calibri"/>
                  <a:cs typeface="Arial" pitchFamily="34"/>
                </a:rPr>
                <a:t>Scope</a:t>
              </a:r>
            </a:p>
          </p:txBody>
        </p:sp>
        <p:sp>
          <p:nvSpPr>
            <p:cNvPr id="11" name="Text Placeholder 8">
              <a:extLst>
                <a:ext uri="{FF2B5EF4-FFF2-40B4-BE49-F238E27FC236}">
                  <a16:creationId xmlns:a16="http://schemas.microsoft.com/office/drawing/2014/main" id="{ABD73409-54C7-F494-EDB9-4FE0860BAD6C}"/>
                </a:ext>
              </a:extLst>
            </p:cNvPr>
            <p:cNvSpPr txBox="1"/>
            <p:nvPr/>
          </p:nvSpPr>
          <p:spPr>
            <a:xfrm>
              <a:off x="4901183" y="1637973"/>
              <a:ext cx="635937" cy="659803"/>
            </a:xfrm>
            <a:prstGeom prst="rect">
              <a:avLst/>
            </a:prstGeom>
            <a:solidFill>
              <a:srgbClr val="BDD7EE"/>
            </a:solidFill>
            <a:ln cap="flat">
              <a:noFill/>
            </a:ln>
          </p:spPr>
          <p:txBody>
            <a:bodyPr vert="horz" wrap="square" lIns="53986" tIns="53986" rIns="53986" bIns="53986" anchor="ctr" anchorCtr="1" compatLnSpc="1">
              <a:normAutofit/>
            </a:bodyPr>
            <a:lstStyle/>
            <a:p>
              <a:pPr marL="0" marR="0" lvl="0" indent="0" algn="ctr" defTabSz="916091" rtl="0" fontAlgn="auto" hangingPunct="1">
                <a:lnSpc>
                  <a:spcPct val="90000"/>
                </a:lnSpc>
                <a:spcBef>
                  <a:spcPts val="225"/>
                </a:spcBef>
                <a:spcAft>
                  <a:spcPts val="450"/>
                </a:spcAft>
                <a:buNone/>
                <a:tabLst/>
                <a:defRPr sz="1800" b="0" i="0" u="none" strike="noStrike" kern="0" cap="none" spc="0" baseline="0">
                  <a:solidFill>
                    <a:srgbClr val="000000"/>
                  </a:solidFill>
                  <a:uFillTx/>
                </a:defRPr>
              </a:pPr>
              <a:r>
                <a:rPr lang="en-GB" sz="3900" b="1" i="0" u="none" strike="noStrike" kern="1200" cap="none" spc="0" baseline="0">
                  <a:solidFill>
                    <a:srgbClr val="FFFFFF"/>
                  </a:solidFill>
                  <a:uFillTx/>
                  <a:latin typeface="Calibri"/>
                  <a:cs typeface="Arial" pitchFamily="34"/>
                </a:rPr>
                <a:t>01</a:t>
              </a:r>
            </a:p>
          </p:txBody>
        </p:sp>
        <p:sp>
          <p:nvSpPr>
            <p:cNvPr id="12" name="Text Placeholder 6">
              <a:extLst>
                <a:ext uri="{FF2B5EF4-FFF2-40B4-BE49-F238E27FC236}">
                  <a16:creationId xmlns:a16="http://schemas.microsoft.com/office/drawing/2014/main" id="{29E49E72-883D-AF09-1FE7-B0C33795AFE0}"/>
                </a:ext>
              </a:extLst>
            </p:cNvPr>
            <p:cNvSpPr txBox="1"/>
            <p:nvPr/>
          </p:nvSpPr>
          <p:spPr>
            <a:xfrm>
              <a:off x="5475747" y="2393249"/>
              <a:ext cx="2809722" cy="661513"/>
            </a:xfrm>
            <a:prstGeom prst="rect">
              <a:avLst/>
            </a:prstGeom>
            <a:solidFill>
              <a:srgbClr val="F1F0F0">
                <a:alpha val="41000"/>
              </a:srgbClr>
            </a:solidFill>
            <a:ln cap="flat">
              <a:noFill/>
            </a:ln>
          </p:spPr>
          <p:txBody>
            <a:bodyPr vert="horz" wrap="square" lIns="134965" tIns="53986" rIns="53986" bIns="53986" anchor="ctr" anchorCtr="0" compatLnSpc="1">
              <a:normAutofit/>
            </a:bodyPr>
            <a:lstStyle/>
            <a:p>
              <a:pPr marL="0" marR="0" lvl="0" indent="0" algn="l" defTabSz="916091" rtl="0" fontAlgn="auto" hangingPunct="1">
                <a:lnSpc>
                  <a:spcPct val="90000"/>
                </a:lnSpc>
                <a:spcBef>
                  <a:spcPts val="225"/>
                </a:spcBef>
                <a:spcAft>
                  <a:spcPts val="225"/>
                </a:spcAft>
                <a:buNone/>
                <a:tabLst/>
                <a:defRPr sz="1800" b="0" i="0" u="none" strike="noStrike" kern="0" cap="none" spc="0" baseline="0">
                  <a:solidFill>
                    <a:srgbClr val="000000"/>
                  </a:solidFill>
                  <a:uFillTx/>
                </a:defRPr>
              </a:pPr>
              <a:r>
                <a:rPr lang="en-GB" sz="2000" b="0" i="0" u="none" strike="noStrike" kern="1200" cap="none" spc="0" baseline="0">
                  <a:solidFill>
                    <a:srgbClr val="646464"/>
                  </a:solidFill>
                  <a:uFillTx/>
                  <a:latin typeface="Calibri"/>
                  <a:cs typeface="Arial" pitchFamily="34"/>
                </a:rPr>
                <a:t>Normative references</a:t>
              </a:r>
            </a:p>
          </p:txBody>
        </p:sp>
        <p:sp>
          <p:nvSpPr>
            <p:cNvPr id="13" name="Text Placeholder 8">
              <a:extLst>
                <a:ext uri="{FF2B5EF4-FFF2-40B4-BE49-F238E27FC236}">
                  <a16:creationId xmlns:a16="http://schemas.microsoft.com/office/drawing/2014/main" id="{DCA5BE5F-8672-E750-48E0-E8979028EF8D}"/>
                </a:ext>
              </a:extLst>
            </p:cNvPr>
            <p:cNvSpPr txBox="1"/>
            <p:nvPr/>
          </p:nvSpPr>
          <p:spPr>
            <a:xfrm>
              <a:off x="4901183" y="2393249"/>
              <a:ext cx="635937" cy="659803"/>
            </a:xfrm>
            <a:prstGeom prst="rect">
              <a:avLst/>
            </a:prstGeom>
            <a:solidFill>
              <a:srgbClr val="9DC3E6"/>
            </a:solidFill>
            <a:ln cap="flat">
              <a:noFill/>
            </a:ln>
          </p:spPr>
          <p:txBody>
            <a:bodyPr vert="horz" wrap="square" lIns="53986" tIns="53986" rIns="53986" bIns="53986" anchor="ctr" anchorCtr="1" compatLnSpc="1">
              <a:normAutofit/>
            </a:bodyPr>
            <a:lstStyle/>
            <a:p>
              <a:pPr marL="0" marR="0" lvl="0" indent="0" algn="ctr" defTabSz="916091" rtl="0" fontAlgn="auto" hangingPunct="1">
                <a:lnSpc>
                  <a:spcPct val="90000"/>
                </a:lnSpc>
                <a:spcBef>
                  <a:spcPts val="225"/>
                </a:spcBef>
                <a:spcAft>
                  <a:spcPts val="450"/>
                </a:spcAft>
                <a:buNone/>
                <a:tabLst/>
                <a:defRPr sz="1800" b="0" i="0" u="none" strike="noStrike" kern="0" cap="none" spc="0" baseline="0">
                  <a:solidFill>
                    <a:srgbClr val="000000"/>
                  </a:solidFill>
                  <a:uFillTx/>
                </a:defRPr>
              </a:pPr>
              <a:r>
                <a:rPr lang="en-GB" sz="3900" b="1" i="0" u="none" strike="noStrike" kern="1200" cap="none" spc="0" baseline="0">
                  <a:solidFill>
                    <a:srgbClr val="FFFFFF"/>
                  </a:solidFill>
                  <a:uFillTx/>
                  <a:latin typeface="Calibri"/>
                  <a:cs typeface="Arial" pitchFamily="34"/>
                </a:rPr>
                <a:t>02</a:t>
              </a:r>
            </a:p>
          </p:txBody>
        </p:sp>
        <p:sp>
          <p:nvSpPr>
            <p:cNvPr id="14" name="Text Placeholder 6">
              <a:extLst>
                <a:ext uri="{FF2B5EF4-FFF2-40B4-BE49-F238E27FC236}">
                  <a16:creationId xmlns:a16="http://schemas.microsoft.com/office/drawing/2014/main" id="{8FB5B352-6BF1-0EDF-C2F9-A482A60BDF74}"/>
                </a:ext>
              </a:extLst>
            </p:cNvPr>
            <p:cNvSpPr txBox="1"/>
            <p:nvPr/>
          </p:nvSpPr>
          <p:spPr>
            <a:xfrm>
              <a:off x="5475747" y="3148535"/>
              <a:ext cx="2809722" cy="661513"/>
            </a:xfrm>
            <a:prstGeom prst="rect">
              <a:avLst/>
            </a:prstGeom>
            <a:solidFill>
              <a:srgbClr val="F1F0F0">
                <a:alpha val="41000"/>
              </a:srgbClr>
            </a:solidFill>
            <a:ln cap="flat">
              <a:noFill/>
            </a:ln>
          </p:spPr>
          <p:txBody>
            <a:bodyPr vert="horz" wrap="square" lIns="134965" tIns="53986" rIns="53986" bIns="53986" anchor="ctr" anchorCtr="0" compatLnSpc="1">
              <a:normAutofit/>
            </a:bodyPr>
            <a:lstStyle/>
            <a:p>
              <a:pPr marL="0" marR="0" lvl="0" indent="0" algn="l" defTabSz="916091" rtl="0" fontAlgn="auto" hangingPunct="1">
                <a:lnSpc>
                  <a:spcPct val="90000"/>
                </a:lnSpc>
                <a:spcBef>
                  <a:spcPts val="225"/>
                </a:spcBef>
                <a:spcAft>
                  <a:spcPts val="225"/>
                </a:spcAft>
                <a:buNone/>
                <a:tabLst/>
                <a:defRPr sz="1800" b="0" i="0" u="none" strike="noStrike" kern="0" cap="none" spc="0" baseline="0">
                  <a:solidFill>
                    <a:srgbClr val="000000"/>
                  </a:solidFill>
                  <a:uFillTx/>
                </a:defRPr>
              </a:pPr>
              <a:r>
                <a:rPr lang="en-GB" sz="2000" b="0" i="0" u="none" strike="noStrike" kern="1200" cap="none" spc="0" baseline="0">
                  <a:solidFill>
                    <a:srgbClr val="646464"/>
                  </a:solidFill>
                  <a:uFillTx/>
                  <a:latin typeface="Calibri"/>
                  <a:cs typeface="Arial" pitchFamily="34"/>
                </a:rPr>
                <a:t>Terms and definitions</a:t>
              </a:r>
            </a:p>
          </p:txBody>
        </p:sp>
        <p:sp>
          <p:nvSpPr>
            <p:cNvPr id="15" name="Text Placeholder 8">
              <a:extLst>
                <a:ext uri="{FF2B5EF4-FFF2-40B4-BE49-F238E27FC236}">
                  <a16:creationId xmlns:a16="http://schemas.microsoft.com/office/drawing/2014/main" id="{6134DCF8-5C02-B814-04AB-F20D0965BBEF}"/>
                </a:ext>
              </a:extLst>
            </p:cNvPr>
            <p:cNvSpPr txBox="1"/>
            <p:nvPr/>
          </p:nvSpPr>
          <p:spPr>
            <a:xfrm>
              <a:off x="4901183" y="3148535"/>
              <a:ext cx="635937" cy="659803"/>
            </a:xfrm>
            <a:prstGeom prst="rect">
              <a:avLst/>
            </a:prstGeom>
            <a:solidFill>
              <a:srgbClr val="85DFFF"/>
            </a:solidFill>
            <a:ln cap="flat">
              <a:noFill/>
            </a:ln>
          </p:spPr>
          <p:txBody>
            <a:bodyPr vert="horz" wrap="square" lIns="53986" tIns="53986" rIns="53986" bIns="53986" anchor="ctr" anchorCtr="1" compatLnSpc="1">
              <a:normAutofit/>
            </a:bodyPr>
            <a:lstStyle/>
            <a:p>
              <a:pPr marL="0" marR="0" lvl="0" indent="0" algn="ctr" defTabSz="915991" rtl="0" fontAlgn="auto" hangingPunct="1">
                <a:lnSpc>
                  <a:spcPct val="90000"/>
                </a:lnSpc>
                <a:spcBef>
                  <a:spcPts val="225"/>
                </a:spcBef>
                <a:spcAft>
                  <a:spcPts val="450"/>
                </a:spcAft>
                <a:buNone/>
                <a:tabLst/>
                <a:defRPr sz="1800" b="0" i="0" u="none" strike="noStrike" kern="0" cap="none" spc="0" baseline="0">
                  <a:solidFill>
                    <a:srgbClr val="000000"/>
                  </a:solidFill>
                  <a:uFillTx/>
                </a:defRPr>
              </a:pPr>
              <a:r>
                <a:rPr lang="en-GB" sz="2800" b="1" i="0" u="none" strike="noStrike" kern="1200" cap="none" spc="0" baseline="0">
                  <a:solidFill>
                    <a:srgbClr val="FFFFFF"/>
                  </a:solidFill>
                  <a:uFillTx/>
                  <a:latin typeface="Verdana" pitchFamily="34"/>
                  <a:cs typeface="Arial" pitchFamily="34"/>
                </a:rPr>
                <a:t>03</a:t>
              </a:r>
            </a:p>
          </p:txBody>
        </p:sp>
        <p:sp>
          <p:nvSpPr>
            <p:cNvPr id="16" name="Text Placeholder 6">
              <a:extLst>
                <a:ext uri="{FF2B5EF4-FFF2-40B4-BE49-F238E27FC236}">
                  <a16:creationId xmlns:a16="http://schemas.microsoft.com/office/drawing/2014/main" id="{4B3798B3-BF3E-A392-07D4-9DC07C7F7E0A}"/>
                </a:ext>
              </a:extLst>
            </p:cNvPr>
            <p:cNvSpPr txBox="1"/>
            <p:nvPr/>
          </p:nvSpPr>
          <p:spPr>
            <a:xfrm>
              <a:off x="5475747" y="3905521"/>
              <a:ext cx="2809722" cy="659803"/>
            </a:xfrm>
            <a:prstGeom prst="rect">
              <a:avLst/>
            </a:prstGeom>
            <a:solidFill>
              <a:srgbClr val="F1F0F0">
                <a:alpha val="41000"/>
              </a:srgbClr>
            </a:solidFill>
            <a:ln cap="flat">
              <a:noFill/>
            </a:ln>
          </p:spPr>
          <p:txBody>
            <a:bodyPr vert="horz" wrap="square" lIns="134965" tIns="53986" rIns="53986" bIns="53986" anchor="ctr" anchorCtr="0" compatLnSpc="1">
              <a:normAutofit/>
            </a:bodyPr>
            <a:lstStyle/>
            <a:p>
              <a:pPr marL="0" marR="0" lvl="0" indent="0" algn="l" defTabSz="916091" rtl="0" fontAlgn="auto" hangingPunct="1">
                <a:lnSpc>
                  <a:spcPct val="90000"/>
                </a:lnSpc>
                <a:spcBef>
                  <a:spcPts val="225"/>
                </a:spcBef>
                <a:spcAft>
                  <a:spcPts val="225"/>
                </a:spcAft>
                <a:buNone/>
                <a:tabLst/>
                <a:defRPr sz="1800" b="0" i="0" u="none" strike="noStrike" kern="0" cap="none" spc="0" baseline="0">
                  <a:solidFill>
                    <a:srgbClr val="000000"/>
                  </a:solidFill>
                  <a:uFillTx/>
                </a:defRPr>
              </a:pPr>
              <a:r>
                <a:rPr lang="en-GB" sz="2000" b="0" i="0" u="none" strike="noStrike" kern="1200" cap="none" spc="0" baseline="0">
                  <a:solidFill>
                    <a:srgbClr val="646464"/>
                  </a:solidFill>
                  <a:uFillTx/>
                  <a:latin typeface="Calibri"/>
                  <a:cs typeface="Arial" pitchFamily="34"/>
                </a:rPr>
                <a:t>Context of the organization</a:t>
              </a:r>
            </a:p>
          </p:txBody>
        </p:sp>
        <p:sp>
          <p:nvSpPr>
            <p:cNvPr id="17" name="Text Placeholder 8">
              <a:extLst>
                <a:ext uri="{FF2B5EF4-FFF2-40B4-BE49-F238E27FC236}">
                  <a16:creationId xmlns:a16="http://schemas.microsoft.com/office/drawing/2014/main" id="{0352AA0C-2EB2-ABCA-2360-79987127C1BD}"/>
                </a:ext>
              </a:extLst>
            </p:cNvPr>
            <p:cNvSpPr txBox="1"/>
            <p:nvPr/>
          </p:nvSpPr>
          <p:spPr>
            <a:xfrm>
              <a:off x="4901183" y="3905521"/>
              <a:ext cx="635937" cy="659803"/>
            </a:xfrm>
            <a:prstGeom prst="rect">
              <a:avLst/>
            </a:prstGeom>
            <a:solidFill>
              <a:srgbClr val="3FCDFF"/>
            </a:solidFill>
            <a:ln cap="flat">
              <a:noFill/>
            </a:ln>
          </p:spPr>
          <p:txBody>
            <a:bodyPr vert="horz" wrap="square" lIns="53986" tIns="53986" rIns="53986" bIns="53986" anchor="ctr" anchorCtr="1" compatLnSpc="1">
              <a:normAutofit/>
            </a:bodyPr>
            <a:lstStyle/>
            <a:p>
              <a:pPr marL="0" marR="0" lvl="0" indent="0" algn="ctr" defTabSz="915991" rtl="0" fontAlgn="auto" hangingPunct="1">
                <a:lnSpc>
                  <a:spcPct val="90000"/>
                </a:lnSpc>
                <a:spcBef>
                  <a:spcPts val="225"/>
                </a:spcBef>
                <a:spcAft>
                  <a:spcPts val="450"/>
                </a:spcAft>
                <a:buNone/>
                <a:tabLst/>
                <a:defRPr sz="1800" b="0" i="0" u="none" strike="noStrike" kern="0" cap="none" spc="0" baseline="0">
                  <a:solidFill>
                    <a:srgbClr val="000000"/>
                  </a:solidFill>
                  <a:uFillTx/>
                </a:defRPr>
              </a:pPr>
              <a:r>
                <a:rPr lang="en-GB" sz="2800" b="1" i="0" u="none" strike="noStrike" kern="1200" cap="none" spc="0" baseline="0">
                  <a:solidFill>
                    <a:srgbClr val="FFFFFF"/>
                  </a:solidFill>
                  <a:uFillTx/>
                  <a:latin typeface="Verdana" pitchFamily="34"/>
                  <a:cs typeface="Arial" pitchFamily="34"/>
                </a:rPr>
                <a:t>04</a:t>
              </a:r>
            </a:p>
          </p:txBody>
        </p:sp>
        <p:sp>
          <p:nvSpPr>
            <p:cNvPr id="18" name="Text Placeholder 6">
              <a:extLst>
                <a:ext uri="{FF2B5EF4-FFF2-40B4-BE49-F238E27FC236}">
                  <a16:creationId xmlns:a16="http://schemas.microsoft.com/office/drawing/2014/main" id="{EBBD8002-0B33-CC39-E5AD-4BC5CE475725}"/>
                </a:ext>
              </a:extLst>
            </p:cNvPr>
            <p:cNvSpPr txBox="1"/>
            <p:nvPr/>
          </p:nvSpPr>
          <p:spPr>
            <a:xfrm>
              <a:off x="9013469" y="1637973"/>
              <a:ext cx="2809722" cy="659803"/>
            </a:xfrm>
            <a:prstGeom prst="rect">
              <a:avLst/>
            </a:prstGeom>
            <a:solidFill>
              <a:srgbClr val="F1F0F0">
                <a:alpha val="41000"/>
              </a:srgbClr>
            </a:solidFill>
            <a:ln cap="flat">
              <a:noFill/>
            </a:ln>
          </p:spPr>
          <p:txBody>
            <a:bodyPr vert="horz" wrap="square" lIns="134965" tIns="53986" rIns="53986" bIns="53986" anchor="ctr" anchorCtr="0" compatLnSpc="1">
              <a:normAutofit/>
            </a:bodyPr>
            <a:lstStyle/>
            <a:p>
              <a:pPr marL="0" marR="0" lvl="0" indent="0" algn="l" defTabSz="916091" rtl="0" fontAlgn="auto" hangingPunct="1">
                <a:lnSpc>
                  <a:spcPct val="90000"/>
                </a:lnSpc>
                <a:spcBef>
                  <a:spcPts val="225"/>
                </a:spcBef>
                <a:spcAft>
                  <a:spcPts val="225"/>
                </a:spcAft>
                <a:buNone/>
                <a:tabLst/>
                <a:defRPr sz="1800" b="0" i="0" u="none" strike="noStrike" kern="0" cap="none" spc="0" baseline="0">
                  <a:solidFill>
                    <a:srgbClr val="000000"/>
                  </a:solidFill>
                  <a:uFillTx/>
                </a:defRPr>
              </a:pPr>
              <a:r>
                <a:rPr lang="en-GB" sz="3900" b="0" i="0" u="none" strike="noStrike" kern="1200" cap="none" spc="0" baseline="0">
                  <a:solidFill>
                    <a:srgbClr val="646464"/>
                  </a:solidFill>
                  <a:uFillTx/>
                  <a:latin typeface="Calibri"/>
                  <a:cs typeface="Arial" pitchFamily="34"/>
                </a:rPr>
                <a:t>Planning</a:t>
              </a:r>
            </a:p>
          </p:txBody>
        </p:sp>
        <p:sp>
          <p:nvSpPr>
            <p:cNvPr id="19" name="Text Placeholder 8">
              <a:extLst>
                <a:ext uri="{FF2B5EF4-FFF2-40B4-BE49-F238E27FC236}">
                  <a16:creationId xmlns:a16="http://schemas.microsoft.com/office/drawing/2014/main" id="{F0C9045D-F18E-BF2F-FFA7-401B78B0C09E}"/>
                </a:ext>
              </a:extLst>
            </p:cNvPr>
            <p:cNvSpPr txBox="1"/>
            <p:nvPr/>
          </p:nvSpPr>
          <p:spPr>
            <a:xfrm>
              <a:off x="8440616" y="1637973"/>
              <a:ext cx="635937" cy="659803"/>
            </a:xfrm>
            <a:prstGeom prst="rect">
              <a:avLst/>
            </a:prstGeom>
            <a:solidFill>
              <a:srgbClr val="00A7E2"/>
            </a:solidFill>
            <a:ln cap="flat">
              <a:noFill/>
            </a:ln>
          </p:spPr>
          <p:txBody>
            <a:bodyPr vert="horz" wrap="square" lIns="53986" tIns="53986" rIns="53986" bIns="53986" anchor="ctr" anchorCtr="1" compatLnSpc="1">
              <a:normAutofit/>
            </a:bodyPr>
            <a:lstStyle/>
            <a:p>
              <a:pPr marL="0" marR="0" lvl="0" indent="0" algn="ctr" defTabSz="915991" rtl="0" fontAlgn="auto" hangingPunct="1">
                <a:lnSpc>
                  <a:spcPct val="90000"/>
                </a:lnSpc>
                <a:spcBef>
                  <a:spcPts val="225"/>
                </a:spcBef>
                <a:spcAft>
                  <a:spcPts val="450"/>
                </a:spcAft>
                <a:buNone/>
                <a:tabLst/>
                <a:defRPr sz="1800" b="0" i="0" u="none" strike="noStrike" kern="0" cap="none" spc="0" baseline="0">
                  <a:solidFill>
                    <a:srgbClr val="000000"/>
                  </a:solidFill>
                  <a:uFillTx/>
                </a:defRPr>
              </a:pPr>
              <a:r>
                <a:rPr lang="en-GB" sz="2800" b="1" i="0" u="none" strike="noStrike" kern="1200" cap="none" spc="0" baseline="0">
                  <a:solidFill>
                    <a:srgbClr val="FFFFFF"/>
                  </a:solidFill>
                  <a:uFillTx/>
                  <a:latin typeface="Verdana" pitchFamily="34"/>
                  <a:cs typeface="Arial" pitchFamily="34"/>
                </a:rPr>
                <a:t>06</a:t>
              </a:r>
            </a:p>
          </p:txBody>
        </p:sp>
        <p:sp>
          <p:nvSpPr>
            <p:cNvPr id="20" name="Text Placeholder 6">
              <a:extLst>
                <a:ext uri="{FF2B5EF4-FFF2-40B4-BE49-F238E27FC236}">
                  <a16:creationId xmlns:a16="http://schemas.microsoft.com/office/drawing/2014/main" id="{145E984C-1DD5-8F6E-2FAB-2DAF43737455}"/>
                </a:ext>
              </a:extLst>
            </p:cNvPr>
            <p:cNvSpPr txBox="1"/>
            <p:nvPr/>
          </p:nvSpPr>
          <p:spPr>
            <a:xfrm>
              <a:off x="9013469" y="2393249"/>
              <a:ext cx="2809722" cy="661513"/>
            </a:xfrm>
            <a:prstGeom prst="rect">
              <a:avLst/>
            </a:prstGeom>
            <a:solidFill>
              <a:srgbClr val="F1F0F0">
                <a:alpha val="41000"/>
              </a:srgbClr>
            </a:solidFill>
            <a:ln cap="flat">
              <a:noFill/>
            </a:ln>
          </p:spPr>
          <p:txBody>
            <a:bodyPr vert="horz" wrap="square" lIns="134965" tIns="53986" rIns="53986" bIns="53986" anchor="ctr" anchorCtr="0" compatLnSpc="1">
              <a:normAutofit/>
            </a:bodyPr>
            <a:lstStyle/>
            <a:p>
              <a:pPr marL="0" marR="0" lvl="0" indent="0" algn="l" defTabSz="916091" rtl="0" fontAlgn="auto" hangingPunct="1">
                <a:lnSpc>
                  <a:spcPct val="90000"/>
                </a:lnSpc>
                <a:spcBef>
                  <a:spcPts val="225"/>
                </a:spcBef>
                <a:spcAft>
                  <a:spcPts val="225"/>
                </a:spcAft>
                <a:buNone/>
                <a:tabLst/>
                <a:defRPr sz="1800" b="0" i="0" u="none" strike="noStrike" kern="0" cap="none" spc="0" baseline="0">
                  <a:solidFill>
                    <a:srgbClr val="000000"/>
                  </a:solidFill>
                  <a:uFillTx/>
                </a:defRPr>
              </a:pPr>
              <a:r>
                <a:rPr lang="en-GB" sz="3900" b="0" i="0" u="none" strike="noStrike" kern="1200" cap="none" spc="0" baseline="0">
                  <a:solidFill>
                    <a:srgbClr val="646464"/>
                  </a:solidFill>
                  <a:uFillTx/>
                  <a:latin typeface="Calibri"/>
                  <a:cs typeface="Arial" pitchFamily="34"/>
                </a:rPr>
                <a:t>Support</a:t>
              </a:r>
            </a:p>
          </p:txBody>
        </p:sp>
        <p:sp>
          <p:nvSpPr>
            <p:cNvPr id="21" name="Text Placeholder 8">
              <a:extLst>
                <a:ext uri="{FF2B5EF4-FFF2-40B4-BE49-F238E27FC236}">
                  <a16:creationId xmlns:a16="http://schemas.microsoft.com/office/drawing/2014/main" id="{90CD2568-C38D-5B32-D00F-D3983CCC8C4A}"/>
                </a:ext>
              </a:extLst>
            </p:cNvPr>
            <p:cNvSpPr txBox="1"/>
            <p:nvPr/>
          </p:nvSpPr>
          <p:spPr>
            <a:xfrm>
              <a:off x="8440616" y="2393249"/>
              <a:ext cx="635937" cy="659803"/>
            </a:xfrm>
            <a:prstGeom prst="rect">
              <a:avLst/>
            </a:prstGeom>
            <a:solidFill>
              <a:srgbClr val="0094C8"/>
            </a:solidFill>
            <a:ln cap="flat">
              <a:noFill/>
            </a:ln>
          </p:spPr>
          <p:txBody>
            <a:bodyPr vert="horz" wrap="square" lIns="53986" tIns="53986" rIns="53986" bIns="53986" anchor="ctr" anchorCtr="1" compatLnSpc="1">
              <a:normAutofit/>
            </a:bodyPr>
            <a:lstStyle/>
            <a:p>
              <a:pPr marL="0" marR="0" lvl="0" indent="0" algn="ctr" defTabSz="915991" rtl="0" fontAlgn="auto" hangingPunct="1">
                <a:lnSpc>
                  <a:spcPct val="90000"/>
                </a:lnSpc>
                <a:spcBef>
                  <a:spcPts val="225"/>
                </a:spcBef>
                <a:spcAft>
                  <a:spcPts val="450"/>
                </a:spcAft>
                <a:buNone/>
                <a:tabLst/>
                <a:defRPr sz="1800" b="0" i="0" u="none" strike="noStrike" kern="0" cap="none" spc="0" baseline="0">
                  <a:solidFill>
                    <a:srgbClr val="000000"/>
                  </a:solidFill>
                  <a:uFillTx/>
                </a:defRPr>
              </a:pPr>
              <a:r>
                <a:rPr lang="en-GB" sz="2800" b="1" i="0" u="none" strike="noStrike" kern="1200" cap="none" spc="0" baseline="0">
                  <a:solidFill>
                    <a:srgbClr val="FFFFFF"/>
                  </a:solidFill>
                  <a:uFillTx/>
                  <a:latin typeface="Verdana" pitchFamily="34"/>
                  <a:cs typeface="Arial" pitchFamily="34"/>
                </a:rPr>
                <a:t>07</a:t>
              </a:r>
            </a:p>
          </p:txBody>
        </p:sp>
        <p:sp>
          <p:nvSpPr>
            <p:cNvPr id="22" name="Text Placeholder 6">
              <a:extLst>
                <a:ext uri="{FF2B5EF4-FFF2-40B4-BE49-F238E27FC236}">
                  <a16:creationId xmlns:a16="http://schemas.microsoft.com/office/drawing/2014/main" id="{961B46CD-B958-0D4D-8C0E-1308B19F64D1}"/>
                </a:ext>
              </a:extLst>
            </p:cNvPr>
            <p:cNvSpPr txBox="1"/>
            <p:nvPr/>
          </p:nvSpPr>
          <p:spPr>
            <a:xfrm>
              <a:off x="9013469" y="3148535"/>
              <a:ext cx="2809722" cy="661513"/>
            </a:xfrm>
            <a:prstGeom prst="rect">
              <a:avLst/>
            </a:prstGeom>
            <a:solidFill>
              <a:srgbClr val="F1F0F0">
                <a:alpha val="41000"/>
              </a:srgbClr>
            </a:solidFill>
            <a:ln cap="flat">
              <a:noFill/>
            </a:ln>
          </p:spPr>
          <p:txBody>
            <a:bodyPr vert="horz" wrap="square" lIns="134965" tIns="53986" rIns="53986" bIns="53986" anchor="ctr" anchorCtr="0" compatLnSpc="1">
              <a:normAutofit/>
            </a:bodyPr>
            <a:lstStyle/>
            <a:p>
              <a:pPr marL="0" marR="0" lvl="0" indent="0" algn="l" defTabSz="916091" rtl="0" fontAlgn="auto" hangingPunct="1">
                <a:lnSpc>
                  <a:spcPct val="90000"/>
                </a:lnSpc>
                <a:spcBef>
                  <a:spcPts val="225"/>
                </a:spcBef>
                <a:spcAft>
                  <a:spcPts val="225"/>
                </a:spcAft>
                <a:buNone/>
                <a:tabLst/>
                <a:defRPr sz="1800" b="0" i="0" u="none" strike="noStrike" kern="0" cap="none" spc="0" baseline="0">
                  <a:solidFill>
                    <a:srgbClr val="000000"/>
                  </a:solidFill>
                  <a:uFillTx/>
                </a:defRPr>
              </a:pPr>
              <a:r>
                <a:rPr lang="en-GB" sz="3900" b="0" i="0" u="none" strike="noStrike" kern="1200" cap="none" spc="0" baseline="0">
                  <a:solidFill>
                    <a:srgbClr val="646464"/>
                  </a:solidFill>
                  <a:uFillTx/>
                  <a:latin typeface="Calibri"/>
                  <a:cs typeface="Arial" pitchFamily="34"/>
                </a:rPr>
                <a:t>Operation</a:t>
              </a:r>
            </a:p>
          </p:txBody>
        </p:sp>
        <p:sp>
          <p:nvSpPr>
            <p:cNvPr id="23" name="Text Placeholder 8">
              <a:extLst>
                <a:ext uri="{FF2B5EF4-FFF2-40B4-BE49-F238E27FC236}">
                  <a16:creationId xmlns:a16="http://schemas.microsoft.com/office/drawing/2014/main" id="{BD6B21CB-E446-50CE-E6EC-932CE12773B5}"/>
                </a:ext>
              </a:extLst>
            </p:cNvPr>
            <p:cNvSpPr txBox="1"/>
            <p:nvPr/>
          </p:nvSpPr>
          <p:spPr>
            <a:xfrm>
              <a:off x="8440616" y="3148535"/>
              <a:ext cx="635937" cy="659803"/>
            </a:xfrm>
            <a:prstGeom prst="rect">
              <a:avLst/>
            </a:prstGeom>
            <a:solidFill>
              <a:srgbClr val="0079A4"/>
            </a:solidFill>
            <a:ln cap="flat">
              <a:noFill/>
            </a:ln>
          </p:spPr>
          <p:txBody>
            <a:bodyPr vert="horz" wrap="square" lIns="53986" tIns="53986" rIns="53986" bIns="53986" anchor="ctr" anchorCtr="1" compatLnSpc="1">
              <a:normAutofit/>
            </a:bodyPr>
            <a:lstStyle/>
            <a:p>
              <a:pPr marL="0" marR="0" lvl="0" indent="0" algn="ctr" defTabSz="915991" rtl="0" fontAlgn="auto" hangingPunct="1">
                <a:lnSpc>
                  <a:spcPct val="90000"/>
                </a:lnSpc>
                <a:spcBef>
                  <a:spcPts val="225"/>
                </a:spcBef>
                <a:spcAft>
                  <a:spcPts val="450"/>
                </a:spcAft>
                <a:buNone/>
                <a:tabLst/>
                <a:defRPr sz="1800" b="0" i="0" u="none" strike="noStrike" kern="0" cap="none" spc="0" baseline="0">
                  <a:solidFill>
                    <a:srgbClr val="000000"/>
                  </a:solidFill>
                  <a:uFillTx/>
                </a:defRPr>
              </a:pPr>
              <a:r>
                <a:rPr lang="en-GB" sz="2800" b="1" i="0" u="none" strike="noStrike" kern="1200" cap="none" spc="0" baseline="0">
                  <a:solidFill>
                    <a:srgbClr val="FFFFFF"/>
                  </a:solidFill>
                  <a:uFillTx/>
                  <a:latin typeface="Verdana" pitchFamily="34"/>
                  <a:cs typeface="Arial" pitchFamily="34"/>
                </a:rPr>
                <a:t>08</a:t>
              </a:r>
            </a:p>
          </p:txBody>
        </p:sp>
        <p:sp>
          <p:nvSpPr>
            <p:cNvPr id="24" name="Text Placeholder 6">
              <a:extLst>
                <a:ext uri="{FF2B5EF4-FFF2-40B4-BE49-F238E27FC236}">
                  <a16:creationId xmlns:a16="http://schemas.microsoft.com/office/drawing/2014/main" id="{E71598A5-E656-3BAD-827E-82147768929E}"/>
                </a:ext>
              </a:extLst>
            </p:cNvPr>
            <p:cNvSpPr txBox="1"/>
            <p:nvPr/>
          </p:nvSpPr>
          <p:spPr>
            <a:xfrm>
              <a:off x="5475747" y="4660806"/>
              <a:ext cx="2809722" cy="659803"/>
            </a:xfrm>
            <a:prstGeom prst="rect">
              <a:avLst/>
            </a:prstGeom>
            <a:solidFill>
              <a:srgbClr val="F1F0F0">
                <a:alpha val="41000"/>
              </a:srgbClr>
            </a:solidFill>
            <a:ln cap="flat">
              <a:noFill/>
            </a:ln>
          </p:spPr>
          <p:txBody>
            <a:bodyPr vert="horz" wrap="square" lIns="134965" tIns="53986" rIns="53986" bIns="53986" anchor="ctr" anchorCtr="0" compatLnSpc="1">
              <a:normAutofit/>
            </a:bodyPr>
            <a:lstStyle/>
            <a:p>
              <a:pPr marL="0" marR="0" lvl="0" indent="0" algn="l" defTabSz="916091" rtl="0" fontAlgn="auto" hangingPunct="1">
                <a:lnSpc>
                  <a:spcPct val="90000"/>
                </a:lnSpc>
                <a:spcBef>
                  <a:spcPts val="225"/>
                </a:spcBef>
                <a:spcAft>
                  <a:spcPts val="225"/>
                </a:spcAft>
                <a:buNone/>
                <a:tabLst/>
                <a:defRPr sz="1800" b="0" i="0" u="none" strike="noStrike" kern="0" cap="none" spc="0" baseline="0">
                  <a:solidFill>
                    <a:srgbClr val="000000"/>
                  </a:solidFill>
                  <a:uFillTx/>
                </a:defRPr>
              </a:pPr>
              <a:r>
                <a:rPr lang="en-GB" sz="3900" b="0" i="0" u="none" strike="noStrike" kern="1200" cap="none" spc="0" baseline="0">
                  <a:solidFill>
                    <a:srgbClr val="646464"/>
                  </a:solidFill>
                  <a:uFillTx/>
                  <a:latin typeface="Calibri"/>
                  <a:cs typeface="Arial" pitchFamily="34"/>
                </a:rPr>
                <a:t>Leadership</a:t>
              </a:r>
            </a:p>
          </p:txBody>
        </p:sp>
        <p:sp>
          <p:nvSpPr>
            <p:cNvPr id="25" name="Text Placeholder 8">
              <a:extLst>
                <a:ext uri="{FF2B5EF4-FFF2-40B4-BE49-F238E27FC236}">
                  <a16:creationId xmlns:a16="http://schemas.microsoft.com/office/drawing/2014/main" id="{C60285D6-4C13-B281-62D5-44EDC13857AE}"/>
                </a:ext>
              </a:extLst>
            </p:cNvPr>
            <p:cNvSpPr txBox="1"/>
            <p:nvPr/>
          </p:nvSpPr>
          <p:spPr>
            <a:xfrm>
              <a:off x="4901183" y="4660806"/>
              <a:ext cx="635937" cy="659803"/>
            </a:xfrm>
            <a:prstGeom prst="rect">
              <a:avLst/>
            </a:prstGeom>
            <a:solidFill>
              <a:srgbClr val="01BCFF"/>
            </a:solidFill>
            <a:ln cap="flat">
              <a:noFill/>
            </a:ln>
          </p:spPr>
          <p:txBody>
            <a:bodyPr vert="horz" wrap="square" lIns="53986" tIns="53986" rIns="53986" bIns="53986" anchor="ctr" anchorCtr="1" compatLnSpc="1">
              <a:normAutofit/>
            </a:bodyPr>
            <a:lstStyle/>
            <a:p>
              <a:pPr marL="0" marR="0" lvl="0" indent="0" algn="ctr" defTabSz="915991" rtl="0" fontAlgn="auto" hangingPunct="1">
                <a:lnSpc>
                  <a:spcPct val="90000"/>
                </a:lnSpc>
                <a:spcBef>
                  <a:spcPts val="225"/>
                </a:spcBef>
                <a:spcAft>
                  <a:spcPts val="450"/>
                </a:spcAft>
                <a:buNone/>
                <a:tabLst/>
                <a:defRPr sz="1800" b="0" i="0" u="none" strike="noStrike" kern="0" cap="none" spc="0" baseline="0">
                  <a:solidFill>
                    <a:srgbClr val="000000"/>
                  </a:solidFill>
                  <a:uFillTx/>
                </a:defRPr>
              </a:pPr>
              <a:r>
                <a:rPr lang="en-GB" sz="2800" b="1" i="0" u="none" strike="noStrike" kern="1200" cap="none" spc="0" baseline="0">
                  <a:solidFill>
                    <a:srgbClr val="FFFFFF"/>
                  </a:solidFill>
                  <a:uFillTx/>
                  <a:latin typeface="Verdana" pitchFamily="34"/>
                  <a:cs typeface="Arial" pitchFamily="34"/>
                </a:rPr>
                <a:t>05</a:t>
              </a:r>
            </a:p>
          </p:txBody>
        </p:sp>
        <p:sp>
          <p:nvSpPr>
            <p:cNvPr id="26" name="Text Placeholder 6">
              <a:extLst>
                <a:ext uri="{FF2B5EF4-FFF2-40B4-BE49-F238E27FC236}">
                  <a16:creationId xmlns:a16="http://schemas.microsoft.com/office/drawing/2014/main" id="{69E06C07-9762-ACF6-FEDE-1418AAF1A415}"/>
                </a:ext>
              </a:extLst>
            </p:cNvPr>
            <p:cNvSpPr txBox="1"/>
            <p:nvPr/>
          </p:nvSpPr>
          <p:spPr>
            <a:xfrm>
              <a:off x="9013469" y="3903820"/>
              <a:ext cx="2809722" cy="661513"/>
            </a:xfrm>
            <a:prstGeom prst="rect">
              <a:avLst/>
            </a:prstGeom>
            <a:solidFill>
              <a:srgbClr val="F1F0F0">
                <a:alpha val="41000"/>
              </a:srgbClr>
            </a:solidFill>
            <a:ln cap="flat">
              <a:noFill/>
            </a:ln>
          </p:spPr>
          <p:txBody>
            <a:bodyPr vert="horz" wrap="square" lIns="134965" tIns="53986" rIns="53986" bIns="53986" anchor="ctr" anchorCtr="0" compatLnSpc="1">
              <a:normAutofit/>
            </a:bodyPr>
            <a:lstStyle/>
            <a:p>
              <a:pPr marL="0" marR="0" lvl="0" indent="0" algn="l" defTabSz="916091" rtl="0" fontAlgn="auto" hangingPunct="1">
                <a:lnSpc>
                  <a:spcPct val="90000"/>
                </a:lnSpc>
                <a:spcBef>
                  <a:spcPts val="225"/>
                </a:spcBef>
                <a:spcAft>
                  <a:spcPts val="225"/>
                </a:spcAft>
                <a:buNone/>
                <a:tabLst/>
                <a:defRPr sz="1800" b="0" i="0" u="none" strike="noStrike" kern="0" cap="none" spc="0" baseline="0">
                  <a:solidFill>
                    <a:srgbClr val="000000"/>
                  </a:solidFill>
                  <a:uFillTx/>
                </a:defRPr>
              </a:pPr>
              <a:r>
                <a:rPr lang="en-GB" sz="2000" b="0" i="0" u="none" strike="noStrike" kern="1200" cap="none" spc="0" baseline="0">
                  <a:solidFill>
                    <a:srgbClr val="646464"/>
                  </a:solidFill>
                  <a:uFillTx/>
                  <a:latin typeface="Calibri"/>
                  <a:cs typeface="Arial" pitchFamily="34"/>
                </a:rPr>
                <a:t>Performance evaluation</a:t>
              </a:r>
            </a:p>
          </p:txBody>
        </p:sp>
        <p:sp>
          <p:nvSpPr>
            <p:cNvPr id="27" name="Text Placeholder 8">
              <a:extLst>
                <a:ext uri="{FF2B5EF4-FFF2-40B4-BE49-F238E27FC236}">
                  <a16:creationId xmlns:a16="http://schemas.microsoft.com/office/drawing/2014/main" id="{2FC7923F-6D18-FBB7-7BC4-4DEB7B3B3437}"/>
                </a:ext>
              </a:extLst>
            </p:cNvPr>
            <p:cNvSpPr txBox="1"/>
            <p:nvPr/>
          </p:nvSpPr>
          <p:spPr>
            <a:xfrm>
              <a:off x="8440616" y="3903820"/>
              <a:ext cx="635937" cy="659803"/>
            </a:xfrm>
            <a:prstGeom prst="rect">
              <a:avLst/>
            </a:prstGeom>
            <a:solidFill>
              <a:srgbClr val="005D7E"/>
            </a:solidFill>
            <a:ln cap="flat">
              <a:noFill/>
            </a:ln>
          </p:spPr>
          <p:txBody>
            <a:bodyPr vert="horz" wrap="square" lIns="53986" tIns="53986" rIns="53986" bIns="53986" anchor="ctr" anchorCtr="1" compatLnSpc="1">
              <a:normAutofit/>
            </a:bodyPr>
            <a:lstStyle/>
            <a:p>
              <a:pPr marL="0" marR="0" lvl="0" indent="0" algn="ctr" defTabSz="915991" rtl="0" fontAlgn="auto" hangingPunct="1">
                <a:lnSpc>
                  <a:spcPct val="90000"/>
                </a:lnSpc>
                <a:spcBef>
                  <a:spcPts val="225"/>
                </a:spcBef>
                <a:spcAft>
                  <a:spcPts val="450"/>
                </a:spcAft>
                <a:buNone/>
                <a:tabLst/>
                <a:defRPr sz="1800" b="0" i="0" u="none" strike="noStrike" kern="0" cap="none" spc="0" baseline="0">
                  <a:solidFill>
                    <a:srgbClr val="000000"/>
                  </a:solidFill>
                  <a:uFillTx/>
                </a:defRPr>
              </a:pPr>
              <a:r>
                <a:rPr lang="en-GB" sz="2800" b="1" i="0" u="none" strike="noStrike" kern="1200" cap="none" spc="0" baseline="0">
                  <a:solidFill>
                    <a:srgbClr val="FFFFFF"/>
                  </a:solidFill>
                  <a:uFillTx/>
                  <a:latin typeface="Verdana" pitchFamily="34"/>
                  <a:cs typeface="Arial" pitchFamily="34"/>
                </a:rPr>
                <a:t>09</a:t>
              </a:r>
            </a:p>
          </p:txBody>
        </p:sp>
        <p:sp>
          <p:nvSpPr>
            <p:cNvPr id="28" name="Text Placeholder 6">
              <a:extLst>
                <a:ext uri="{FF2B5EF4-FFF2-40B4-BE49-F238E27FC236}">
                  <a16:creationId xmlns:a16="http://schemas.microsoft.com/office/drawing/2014/main" id="{725D235A-ECB4-2A4D-3DEB-A917D567433F}"/>
                </a:ext>
              </a:extLst>
            </p:cNvPr>
            <p:cNvSpPr txBox="1"/>
            <p:nvPr/>
          </p:nvSpPr>
          <p:spPr>
            <a:xfrm>
              <a:off x="9013469" y="4660806"/>
              <a:ext cx="2809722" cy="659803"/>
            </a:xfrm>
            <a:prstGeom prst="rect">
              <a:avLst/>
            </a:prstGeom>
            <a:solidFill>
              <a:srgbClr val="F1F0F0">
                <a:alpha val="41000"/>
              </a:srgbClr>
            </a:solidFill>
            <a:ln cap="flat">
              <a:noFill/>
            </a:ln>
          </p:spPr>
          <p:txBody>
            <a:bodyPr vert="horz" wrap="square" lIns="134965" tIns="53986" rIns="53986" bIns="53986" anchor="ctr" anchorCtr="0" compatLnSpc="1">
              <a:normAutofit/>
            </a:bodyPr>
            <a:lstStyle/>
            <a:p>
              <a:pPr marL="0" marR="0" lvl="0" indent="0" algn="l" defTabSz="916091" rtl="0" fontAlgn="auto" hangingPunct="1">
                <a:lnSpc>
                  <a:spcPct val="90000"/>
                </a:lnSpc>
                <a:spcBef>
                  <a:spcPts val="225"/>
                </a:spcBef>
                <a:spcAft>
                  <a:spcPts val="225"/>
                </a:spcAft>
                <a:buNone/>
                <a:tabLst/>
                <a:defRPr sz="1800" b="0" i="0" u="none" strike="noStrike" kern="0" cap="none" spc="0" baseline="0">
                  <a:solidFill>
                    <a:srgbClr val="000000"/>
                  </a:solidFill>
                  <a:uFillTx/>
                </a:defRPr>
              </a:pPr>
              <a:r>
                <a:rPr lang="en-GB" sz="3500" b="0" i="0" u="none" strike="noStrike" kern="1200" cap="none" spc="0" baseline="0">
                  <a:solidFill>
                    <a:srgbClr val="646464"/>
                  </a:solidFill>
                  <a:uFillTx/>
                  <a:latin typeface="Calibri"/>
                  <a:cs typeface="Arial" pitchFamily="34"/>
                </a:rPr>
                <a:t>Improvement</a:t>
              </a:r>
            </a:p>
          </p:txBody>
        </p:sp>
        <p:sp>
          <p:nvSpPr>
            <p:cNvPr id="29" name="Text Placeholder 8">
              <a:extLst>
                <a:ext uri="{FF2B5EF4-FFF2-40B4-BE49-F238E27FC236}">
                  <a16:creationId xmlns:a16="http://schemas.microsoft.com/office/drawing/2014/main" id="{42D4B94C-36DB-CEFF-80AD-B1174A08D244}"/>
                </a:ext>
              </a:extLst>
            </p:cNvPr>
            <p:cNvSpPr txBox="1"/>
            <p:nvPr/>
          </p:nvSpPr>
          <p:spPr>
            <a:xfrm>
              <a:off x="8440616" y="4660806"/>
              <a:ext cx="635937" cy="659803"/>
            </a:xfrm>
            <a:prstGeom prst="rect">
              <a:avLst/>
            </a:prstGeom>
            <a:solidFill>
              <a:srgbClr val="004158"/>
            </a:solidFill>
            <a:ln cap="flat">
              <a:noFill/>
            </a:ln>
          </p:spPr>
          <p:txBody>
            <a:bodyPr vert="horz" wrap="square" lIns="53986" tIns="53986" rIns="53986" bIns="53986" anchor="ctr" anchorCtr="1" compatLnSpc="1">
              <a:normAutofit/>
            </a:bodyPr>
            <a:lstStyle/>
            <a:p>
              <a:pPr marL="0" marR="0" lvl="0" indent="0" algn="ctr" defTabSz="915991" rtl="0" fontAlgn="auto" hangingPunct="1">
                <a:lnSpc>
                  <a:spcPct val="90000"/>
                </a:lnSpc>
                <a:spcBef>
                  <a:spcPts val="225"/>
                </a:spcBef>
                <a:spcAft>
                  <a:spcPts val="450"/>
                </a:spcAft>
                <a:buNone/>
                <a:tabLst/>
                <a:defRPr sz="1800" b="0" i="0" u="none" strike="noStrike" kern="0" cap="none" spc="0" baseline="0">
                  <a:solidFill>
                    <a:srgbClr val="000000"/>
                  </a:solidFill>
                  <a:uFillTx/>
                </a:defRPr>
              </a:pPr>
              <a:r>
                <a:rPr lang="en-GB" sz="2800" b="1" i="0" u="none" strike="noStrike" kern="1200" cap="none" spc="0" baseline="0">
                  <a:solidFill>
                    <a:srgbClr val="FFFFFF"/>
                  </a:solidFill>
                  <a:uFillTx/>
                  <a:latin typeface="Verdana" pitchFamily="34"/>
                  <a:cs typeface="Arial" pitchFamily="34"/>
                </a:rPr>
                <a:t>10</a:t>
              </a:r>
            </a:p>
          </p:txBody>
        </p:sp>
      </p:grpSp>
      <p:pic>
        <p:nvPicPr>
          <p:cNvPr id="30" name="Picture 29">
            <a:extLst>
              <a:ext uri="{FF2B5EF4-FFF2-40B4-BE49-F238E27FC236}">
                <a16:creationId xmlns:a16="http://schemas.microsoft.com/office/drawing/2014/main" id="{571B62BB-4C1C-F6D7-7E24-4A30774D7AE2}"/>
              </a:ext>
            </a:extLst>
          </p:cNvPr>
          <p:cNvPicPr>
            <a:picLocks noChangeAspect="1"/>
          </p:cNvPicPr>
          <p:nvPr/>
        </p:nvPicPr>
        <p:blipFill>
          <a:blip r:embed="rId3"/>
          <a:stretch>
            <a:fillRect/>
          </a:stretch>
        </p:blipFill>
        <p:spPr>
          <a:xfrm>
            <a:off x="11069305" y="-9"/>
            <a:ext cx="1122691" cy="584201"/>
          </a:xfrm>
          <a:prstGeom prst="rect">
            <a:avLst/>
          </a:prstGeom>
          <a:noFill/>
          <a:ln cap="flat">
            <a:noFill/>
          </a:ln>
        </p:spPr>
      </p:pic>
      <p:pic>
        <p:nvPicPr>
          <p:cNvPr id="31" name="Picture 17" descr="Logo&#10;&#10;Description automatically generated">
            <a:extLst>
              <a:ext uri="{FF2B5EF4-FFF2-40B4-BE49-F238E27FC236}">
                <a16:creationId xmlns:a16="http://schemas.microsoft.com/office/drawing/2014/main" id="{C9E428CD-9219-2797-0395-43D15ACBAB37}"/>
              </a:ext>
            </a:extLst>
          </p:cNvPr>
          <p:cNvPicPr>
            <a:picLocks noChangeAspect="1"/>
          </p:cNvPicPr>
          <p:nvPr/>
        </p:nvPicPr>
        <p:blipFill>
          <a:blip r:embed="rId4"/>
          <a:stretch>
            <a:fillRect/>
          </a:stretch>
        </p:blipFill>
        <p:spPr>
          <a:xfrm>
            <a:off x="11282050" y="6465768"/>
            <a:ext cx="909946" cy="390302"/>
          </a:xfrm>
          <a:prstGeom prst="rect">
            <a:avLst/>
          </a:prstGeom>
          <a:noFill/>
          <a:ln cap="flat">
            <a:noFill/>
          </a:ln>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name="Slide917">
    <p:spTree>
      <p:nvGrpSpPr>
        <p:cNvPr id="1" name=""/>
        <p:cNvGrpSpPr/>
        <p:nvPr/>
      </p:nvGrpSpPr>
      <p:grpSpPr>
        <a:xfrm>
          <a:off x="0" y="0"/>
          <a:ext cx="0" cy="0"/>
          <a:chOff x="0" y="0"/>
          <a:chExt cx="0" cy="0"/>
        </a:xfrm>
      </p:grpSpPr>
      <p:sp>
        <p:nvSpPr>
          <p:cNvPr id="2" name="Rectangle 134">
            <a:extLst>
              <a:ext uri="{FF2B5EF4-FFF2-40B4-BE49-F238E27FC236}">
                <a16:creationId xmlns:a16="http://schemas.microsoft.com/office/drawing/2014/main" id="{7A23DAE5-50BC-FC45-5871-E3DBC74462C6}"/>
              </a:ext>
            </a:extLst>
          </p:cNvPr>
          <p:cNvSpPr>
            <a:spLocks noMove="1" noResize="1"/>
          </p:cNvSpPr>
          <p:nvPr/>
        </p:nvSpPr>
        <p:spPr>
          <a:xfrm>
            <a:off x="0" y="0"/>
            <a:ext cx="12188952"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Title 1">
            <a:extLst>
              <a:ext uri="{FF2B5EF4-FFF2-40B4-BE49-F238E27FC236}">
                <a16:creationId xmlns:a16="http://schemas.microsoft.com/office/drawing/2014/main" id="{5AFE16CB-7937-75DC-EF0E-2D0F7972A919}"/>
              </a:ext>
            </a:extLst>
          </p:cNvPr>
          <p:cNvSpPr txBox="1">
            <a:spLocks noGrp="1"/>
          </p:cNvSpPr>
          <p:nvPr>
            <p:ph type="title"/>
          </p:nvPr>
        </p:nvSpPr>
        <p:spPr/>
        <p:txBody>
          <a:bodyPr/>
          <a:lstStyle/>
          <a:p>
            <a:pPr lvl="0"/>
            <a:r>
              <a:rPr lang="en-US" sz="5000"/>
              <a:t>FSSC22000 version 5: ISO22000 changes</a:t>
            </a:r>
          </a:p>
        </p:txBody>
      </p:sp>
      <p:sp>
        <p:nvSpPr>
          <p:cNvPr id="4" name="sketch line">
            <a:extLst>
              <a:ext uri="{FF2B5EF4-FFF2-40B4-BE49-F238E27FC236}">
                <a16:creationId xmlns:a16="http://schemas.microsoft.com/office/drawing/2014/main" id="{9251C43C-860B-33C0-8D7D-518EA097BBDE}"/>
              </a:ext>
            </a:extLst>
          </p:cNvPr>
          <p:cNvSpPr>
            <a:spLocks noMove="1" noResize="1"/>
          </p:cNvSpPr>
          <p:nvPr/>
        </p:nvSpPr>
        <p:spPr>
          <a:xfrm>
            <a:off x="669039" y="1677375"/>
            <a:ext cx="10853928" cy="18288"/>
          </a:xfrm>
          <a:prstGeom prst="rect">
            <a:avLst/>
          </a:prstGeom>
          <a:solidFill>
            <a:srgbClr val="ED7D31"/>
          </a:solidFill>
          <a:ln w="41276" cap="rnd">
            <a:solidFill>
              <a:srgbClr val="ED7D31"/>
            </a:solidFill>
            <a:prstDash val="solid"/>
            <a:roun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Content Placeholder 2">
            <a:extLst>
              <a:ext uri="{FF2B5EF4-FFF2-40B4-BE49-F238E27FC236}">
                <a16:creationId xmlns:a16="http://schemas.microsoft.com/office/drawing/2014/main" id="{57E775A9-8FBE-F2D5-56F6-1366C1769DA1}"/>
              </a:ext>
            </a:extLst>
          </p:cNvPr>
          <p:cNvSpPr txBox="1"/>
          <p:nvPr/>
        </p:nvSpPr>
        <p:spPr>
          <a:xfrm>
            <a:off x="838203" y="1929384"/>
            <a:ext cx="10515600" cy="4251959"/>
          </a:xfrm>
          <a:prstGeom prst="rect">
            <a:avLst/>
          </a:prstGeom>
          <a:noFill/>
          <a:ln cap="flat">
            <a:noFill/>
          </a:ln>
        </p:spPr>
        <p:txBody>
          <a:bodyPr vert="horz" wrap="square" lIns="91440" tIns="45720" rIns="91440" bIns="45720" anchor="t" anchorCtr="0" compatLnSpc="1">
            <a:normAutofit/>
          </a:bodyPr>
          <a:lstStyle/>
          <a:p>
            <a:pPr marL="0" marR="0" lvl="0" indent="-228600" algn="l" defTabSz="914400" rtl="0" fontAlgn="auto" hangingPunct="1">
              <a:lnSpc>
                <a:spcPct val="90000"/>
              </a:lnSpc>
              <a:spcBef>
                <a:spcPts val="600"/>
              </a:spcBef>
              <a:spcAft>
                <a:spcPts val="0"/>
              </a:spcAft>
              <a:buClr>
                <a:srgbClr val="3F9C35"/>
              </a:buClr>
              <a:buSzPct val="100000"/>
              <a:buFont typeface="Arial" pitchFamily="34"/>
              <a:buChar char="•"/>
              <a:tabLst/>
              <a:defRPr sz="1800" b="0" i="0" u="none" strike="noStrike" kern="0" cap="none" spc="0" baseline="0">
                <a:solidFill>
                  <a:srgbClr val="000000"/>
                </a:solidFill>
                <a:uFillTx/>
              </a:defRPr>
            </a:pPr>
            <a:r>
              <a:rPr lang="en-US" sz="2200" b="1" i="0" u="none" strike="noStrike" kern="1200" cap="none" spc="0" baseline="0">
                <a:solidFill>
                  <a:srgbClr val="000000"/>
                </a:solidFill>
                <a:uFillTx/>
                <a:latin typeface="Calibri"/>
              </a:rPr>
              <a:t>Risk on 2 levels</a:t>
            </a:r>
          </a:p>
          <a:p>
            <a:pPr marL="0" marR="0" lvl="0" indent="-228600" algn="l" defTabSz="914400" rtl="0" fontAlgn="auto" hangingPunct="1">
              <a:lnSpc>
                <a:spcPct val="90000"/>
              </a:lnSpc>
              <a:spcBef>
                <a:spcPts val="600"/>
              </a:spcBef>
              <a:spcAft>
                <a:spcPts val="0"/>
              </a:spcAft>
              <a:buClr>
                <a:srgbClr val="3F9C35"/>
              </a:buClr>
              <a:buSzPct val="100000"/>
              <a:buFont typeface="Arial" pitchFamily="34"/>
              <a:buChar char="•"/>
              <a:tabLst/>
              <a:defRPr sz="1800" b="0" i="0" u="none" strike="noStrike" kern="0" cap="none" spc="0" baseline="0">
                <a:solidFill>
                  <a:srgbClr val="000000"/>
                </a:solidFill>
                <a:uFillTx/>
              </a:defRPr>
            </a:pPr>
            <a:endParaRPr lang="en-US" sz="2200" b="1" i="0" u="none" strike="noStrike" kern="1200" cap="none" spc="0" baseline="0">
              <a:solidFill>
                <a:srgbClr val="000000"/>
              </a:solidFill>
              <a:uFillTx/>
              <a:latin typeface="Calibri"/>
            </a:endParaRPr>
          </a:p>
          <a:p>
            <a:pPr marL="0" marR="0" lvl="0" indent="-228600" algn="l" defTabSz="914400" rtl="0" fontAlgn="auto" hangingPunct="1">
              <a:lnSpc>
                <a:spcPct val="90000"/>
              </a:lnSpc>
              <a:spcBef>
                <a:spcPts val="600"/>
              </a:spcBef>
              <a:spcAft>
                <a:spcPts val="0"/>
              </a:spcAft>
              <a:buClr>
                <a:srgbClr val="3F9C35"/>
              </a:buClr>
              <a:buSzPct val="100000"/>
              <a:buFont typeface="Arial" pitchFamily="34"/>
              <a:buChar char="•"/>
              <a:tabLst/>
              <a:defRPr sz="1800" b="0" i="0" u="none" strike="noStrike" kern="0" cap="none" spc="0" baseline="0">
                <a:solidFill>
                  <a:srgbClr val="000000"/>
                </a:solidFill>
                <a:uFillTx/>
              </a:defRPr>
            </a:pPr>
            <a:r>
              <a:rPr lang="en-US" sz="2200" b="1" i="0" u="none" strike="noStrike" kern="1200" cap="none" spc="0" baseline="0">
                <a:solidFill>
                  <a:srgbClr val="000000"/>
                </a:solidFill>
                <a:uFillTx/>
                <a:latin typeface="Calibri"/>
              </a:rPr>
              <a:t>Strategic</a:t>
            </a:r>
          </a:p>
          <a:p>
            <a:pPr marL="179999" marR="0" lvl="0" indent="-228600" algn="l" defTabSz="914400" rtl="0" fontAlgn="auto" hangingPunct="1">
              <a:lnSpc>
                <a:spcPct val="90000"/>
              </a:lnSpc>
              <a:spcBef>
                <a:spcPts val="600"/>
              </a:spcBef>
              <a:spcAft>
                <a:spcPts val="0"/>
              </a:spcAft>
              <a:buClr>
                <a:srgbClr val="3F9C35"/>
              </a:buClr>
              <a:buSzPct val="100000"/>
              <a:buFont typeface="Arial" pitchFamily="34"/>
              <a:buChar char="•"/>
              <a:tabLst/>
              <a:defRPr sz="1800" b="0" i="0" u="none" strike="noStrike" kern="0" cap="none" spc="0" baseline="0">
                <a:solidFill>
                  <a:srgbClr val="000000"/>
                </a:solidFill>
                <a:uFillTx/>
              </a:defRPr>
            </a:pPr>
            <a:r>
              <a:rPr lang="en-US" sz="2200" b="0" i="0" u="none" strike="noStrike" kern="1200" cap="none" spc="0" baseline="0">
                <a:solidFill>
                  <a:srgbClr val="000000"/>
                </a:solidFill>
                <a:uFillTx/>
                <a:latin typeface="Calibri"/>
              </a:rPr>
              <a:t>Company risks </a:t>
            </a:r>
          </a:p>
          <a:p>
            <a:pPr marL="179999" marR="0" lvl="0" indent="-228600" algn="l" defTabSz="914400" rtl="0" fontAlgn="auto" hangingPunct="1">
              <a:lnSpc>
                <a:spcPct val="90000"/>
              </a:lnSpc>
              <a:spcBef>
                <a:spcPts val="600"/>
              </a:spcBef>
              <a:spcAft>
                <a:spcPts val="0"/>
              </a:spcAft>
              <a:buClr>
                <a:srgbClr val="3F9C35"/>
              </a:buClr>
              <a:buSzPct val="100000"/>
              <a:buFont typeface="Arial" pitchFamily="34"/>
              <a:buChar char="•"/>
              <a:tabLst/>
              <a:defRPr sz="1800" b="0" i="0" u="none" strike="noStrike" kern="0" cap="none" spc="0" baseline="0">
                <a:solidFill>
                  <a:srgbClr val="000000"/>
                </a:solidFill>
                <a:uFillTx/>
              </a:defRPr>
            </a:pPr>
            <a:r>
              <a:rPr lang="en-US" sz="2200" b="0" i="0" u="none" strike="noStrike" kern="1200" cap="none" spc="0" baseline="0">
                <a:solidFill>
                  <a:srgbClr val="000000"/>
                </a:solidFill>
                <a:uFillTx/>
                <a:latin typeface="Calibri"/>
              </a:rPr>
              <a:t>Management is leading</a:t>
            </a:r>
          </a:p>
          <a:p>
            <a:pPr marL="179999" marR="0" lvl="0" indent="-228600" algn="l" defTabSz="914400" rtl="0" fontAlgn="auto" hangingPunct="1">
              <a:lnSpc>
                <a:spcPct val="90000"/>
              </a:lnSpc>
              <a:spcBef>
                <a:spcPts val="600"/>
              </a:spcBef>
              <a:spcAft>
                <a:spcPts val="0"/>
              </a:spcAft>
              <a:buClr>
                <a:srgbClr val="3F9C35"/>
              </a:buClr>
              <a:buSzPct val="100000"/>
              <a:buFont typeface="Arial" pitchFamily="34"/>
              <a:buChar char="•"/>
              <a:tabLst/>
              <a:defRPr sz="1800" b="0" i="0" u="none" strike="noStrike" kern="0" cap="none" spc="0" baseline="0">
                <a:solidFill>
                  <a:srgbClr val="000000"/>
                </a:solidFill>
                <a:uFillTx/>
              </a:defRPr>
            </a:pPr>
            <a:endParaRPr lang="en-US" sz="2200" b="0" i="0" u="none" strike="noStrike" kern="1200" cap="none" spc="0" baseline="0">
              <a:solidFill>
                <a:srgbClr val="000000"/>
              </a:solidFill>
              <a:uFillTx/>
              <a:latin typeface="Calibri"/>
            </a:endParaRPr>
          </a:p>
          <a:p>
            <a:pPr marL="0" marR="0" lvl="0" indent="-228600" algn="l" defTabSz="914400" rtl="0" fontAlgn="auto" hangingPunct="1">
              <a:lnSpc>
                <a:spcPct val="90000"/>
              </a:lnSpc>
              <a:spcBef>
                <a:spcPts val="600"/>
              </a:spcBef>
              <a:spcAft>
                <a:spcPts val="0"/>
              </a:spcAft>
              <a:buClr>
                <a:srgbClr val="3F9C35"/>
              </a:buClr>
              <a:buSzPct val="100000"/>
              <a:buFont typeface="Arial" pitchFamily="34"/>
              <a:buChar char="•"/>
              <a:tabLst/>
              <a:defRPr sz="1800" b="0" i="0" u="none" strike="noStrike" kern="0" cap="none" spc="0" baseline="0">
                <a:solidFill>
                  <a:srgbClr val="000000"/>
                </a:solidFill>
                <a:uFillTx/>
              </a:defRPr>
            </a:pPr>
            <a:r>
              <a:rPr lang="en-US" sz="2200" b="1" i="0" u="none" strike="noStrike" kern="1200" cap="none" spc="0" baseline="0">
                <a:solidFill>
                  <a:srgbClr val="000000"/>
                </a:solidFill>
                <a:uFillTx/>
                <a:latin typeface="Calibri"/>
              </a:rPr>
              <a:t>Operational </a:t>
            </a:r>
          </a:p>
          <a:p>
            <a:pPr marL="179999" marR="0" lvl="0" indent="-228600" algn="l" defTabSz="914400" rtl="0" fontAlgn="auto" hangingPunct="1">
              <a:lnSpc>
                <a:spcPct val="90000"/>
              </a:lnSpc>
              <a:spcBef>
                <a:spcPts val="600"/>
              </a:spcBef>
              <a:spcAft>
                <a:spcPts val="0"/>
              </a:spcAft>
              <a:buClr>
                <a:srgbClr val="3F9C35"/>
              </a:buClr>
              <a:buSzPct val="100000"/>
              <a:buFont typeface="Arial" pitchFamily="34"/>
              <a:buChar char="•"/>
              <a:tabLst/>
              <a:defRPr sz="1800" b="0" i="0" u="none" strike="noStrike" kern="0" cap="none" spc="0" baseline="0">
                <a:solidFill>
                  <a:srgbClr val="000000"/>
                </a:solidFill>
                <a:uFillTx/>
              </a:defRPr>
            </a:pPr>
            <a:r>
              <a:rPr lang="en-US" sz="2200" b="0" i="0" u="none" strike="noStrike" kern="1200" cap="none" spc="0" baseline="0">
                <a:solidFill>
                  <a:srgbClr val="000000"/>
                </a:solidFill>
                <a:uFillTx/>
                <a:latin typeface="Calibri"/>
              </a:rPr>
              <a:t>HACCP </a:t>
            </a:r>
          </a:p>
          <a:p>
            <a:pPr marL="179999" marR="0" lvl="0" indent="-228600" algn="l" defTabSz="914400" rtl="0" fontAlgn="auto" hangingPunct="1">
              <a:lnSpc>
                <a:spcPct val="90000"/>
              </a:lnSpc>
              <a:spcBef>
                <a:spcPts val="600"/>
              </a:spcBef>
              <a:spcAft>
                <a:spcPts val="0"/>
              </a:spcAft>
              <a:buClr>
                <a:srgbClr val="3F9C35"/>
              </a:buClr>
              <a:buSzPct val="100000"/>
              <a:buFont typeface="Arial" pitchFamily="34"/>
              <a:buChar char="•"/>
              <a:tabLst/>
              <a:defRPr sz="1800" b="0" i="0" u="none" strike="noStrike" kern="0" cap="none" spc="0" baseline="0">
                <a:solidFill>
                  <a:srgbClr val="000000"/>
                </a:solidFill>
                <a:uFillTx/>
              </a:defRPr>
            </a:pPr>
            <a:r>
              <a:rPr lang="en-US" sz="2200" b="0" i="0" u="none" strike="noStrike" kern="1200" cap="none" spc="0" baseline="0">
                <a:solidFill>
                  <a:srgbClr val="000000"/>
                </a:solidFill>
                <a:uFillTx/>
                <a:latin typeface="Calibri"/>
              </a:rPr>
              <a:t>QA is leading</a:t>
            </a:r>
          </a:p>
        </p:txBody>
      </p:sp>
      <p:grpSp>
        <p:nvGrpSpPr>
          <p:cNvPr id="6" name="Group 115">
            <a:extLst>
              <a:ext uri="{FF2B5EF4-FFF2-40B4-BE49-F238E27FC236}">
                <a16:creationId xmlns:a16="http://schemas.microsoft.com/office/drawing/2014/main" id="{4913F7AC-31D6-9AB5-702A-E08B885AF42C}"/>
              </a:ext>
            </a:extLst>
          </p:cNvPr>
          <p:cNvGrpSpPr/>
          <p:nvPr/>
        </p:nvGrpSpPr>
        <p:grpSpPr>
          <a:xfrm>
            <a:off x="3525204" y="1820606"/>
            <a:ext cx="7645719" cy="4469505"/>
            <a:chOff x="3525204" y="1820606"/>
            <a:chExt cx="7645719" cy="4469505"/>
          </a:xfrm>
        </p:grpSpPr>
        <p:grpSp>
          <p:nvGrpSpPr>
            <p:cNvPr id="7" name="Group 6">
              <a:extLst>
                <a:ext uri="{FF2B5EF4-FFF2-40B4-BE49-F238E27FC236}">
                  <a16:creationId xmlns:a16="http://schemas.microsoft.com/office/drawing/2014/main" id="{54851197-7A2A-F209-0CAA-6B9787AED460}"/>
                </a:ext>
              </a:extLst>
            </p:cNvPr>
            <p:cNvGrpSpPr/>
            <p:nvPr/>
          </p:nvGrpSpPr>
          <p:grpSpPr>
            <a:xfrm>
              <a:off x="5007336" y="1820606"/>
              <a:ext cx="6163587" cy="4469505"/>
              <a:chOff x="5007336" y="1820606"/>
              <a:chExt cx="6163587" cy="4469505"/>
            </a:xfrm>
          </p:grpSpPr>
          <p:sp>
            <p:nvSpPr>
              <p:cNvPr id="8" name="Arrow: Right 119">
                <a:extLst>
                  <a:ext uri="{FF2B5EF4-FFF2-40B4-BE49-F238E27FC236}">
                    <a16:creationId xmlns:a16="http://schemas.microsoft.com/office/drawing/2014/main" id="{0CB27152-71E2-A111-F2CE-614B7DC4DDF5}"/>
                  </a:ext>
                </a:extLst>
              </p:cNvPr>
              <p:cNvSpPr/>
              <p:nvPr/>
            </p:nvSpPr>
            <p:spPr>
              <a:xfrm rot="5400013">
                <a:off x="9862151" y="4604123"/>
                <a:ext cx="284579" cy="196193"/>
              </a:xfrm>
              <a:custGeom>
                <a:avLst>
                  <a:gd name="f0" fmla="val 14154"/>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CCECF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13000"/>
                  </a:lnSpc>
                  <a:spcBef>
                    <a:spcPts val="600"/>
                  </a:spcBef>
                  <a:spcAft>
                    <a:spcPts val="0"/>
                  </a:spcAft>
                  <a:buNone/>
                  <a:tabLst/>
                  <a:defRPr sz="1800" b="0" i="0" u="none" strike="noStrike" kern="0" cap="none" spc="0" baseline="0">
                    <a:solidFill>
                      <a:srgbClr val="000000"/>
                    </a:solidFill>
                    <a:uFillTx/>
                  </a:defRPr>
                </a:pPr>
                <a:endParaRPr lang="en-GB" sz="600" b="0" i="0" u="none" strike="noStrike" kern="1200" cap="none" spc="0" baseline="0">
                  <a:solidFill>
                    <a:srgbClr val="FFFFFF"/>
                  </a:solidFill>
                  <a:uFillTx/>
                  <a:latin typeface="Calibri"/>
                </a:endParaRPr>
              </a:p>
            </p:txBody>
          </p:sp>
          <p:sp>
            <p:nvSpPr>
              <p:cNvPr id="9" name="TextBox 8">
                <a:extLst>
                  <a:ext uri="{FF2B5EF4-FFF2-40B4-BE49-F238E27FC236}">
                    <a16:creationId xmlns:a16="http://schemas.microsoft.com/office/drawing/2014/main" id="{E69D6BC8-13BD-E668-248F-7322B87D0E75}"/>
                  </a:ext>
                </a:extLst>
              </p:cNvPr>
              <p:cNvSpPr txBox="1"/>
              <p:nvPr/>
            </p:nvSpPr>
            <p:spPr>
              <a:xfrm>
                <a:off x="6972976" y="1820606"/>
                <a:ext cx="2232297" cy="103665"/>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13000"/>
                  </a:lnSpc>
                  <a:spcBef>
                    <a:spcPts val="600"/>
                  </a:spcBef>
                  <a:spcAft>
                    <a:spcPts val="0"/>
                  </a:spcAft>
                  <a:buNone/>
                  <a:tabLst/>
                  <a:defRPr sz="1800" b="0" i="0" u="none" strike="noStrike" kern="0" cap="none" spc="0" baseline="0">
                    <a:solidFill>
                      <a:srgbClr val="000000"/>
                    </a:solidFill>
                    <a:uFillTx/>
                  </a:defRPr>
                </a:pPr>
                <a:r>
                  <a:rPr lang="en-GB" sz="600" b="0" i="0" u="none" strike="noStrike" kern="1200" cap="none" spc="0" baseline="0">
                    <a:solidFill>
                      <a:srgbClr val="333333"/>
                    </a:solidFill>
                    <a:uFillTx/>
                    <a:latin typeface="Verdana" pitchFamily="34"/>
                  </a:rPr>
                  <a:t>Organizational planning and control</a:t>
                </a:r>
              </a:p>
            </p:txBody>
          </p:sp>
          <p:grpSp>
            <p:nvGrpSpPr>
              <p:cNvPr id="10" name="Group 9">
                <a:extLst>
                  <a:ext uri="{FF2B5EF4-FFF2-40B4-BE49-F238E27FC236}">
                    <a16:creationId xmlns:a16="http://schemas.microsoft.com/office/drawing/2014/main" id="{16ADCD43-050F-F6B0-F0F2-AD54266C2A57}"/>
                  </a:ext>
                </a:extLst>
              </p:cNvPr>
              <p:cNvGrpSpPr/>
              <p:nvPr/>
            </p:nvGrpSpPr>
            <p:grpSpPr>
              <a:xfrm>
                <a:off x="5007336" y="2063288"/>
                <a:ext cx="6163587" cy="982943"/>
                <a:chOff x="5007336" y="2063288"/>
                <a:chExt cx="6163587" cy="982943"/>
              </a:xfrm>
            </p:grpSpPr>
            <p:sp>
              <p:nvSpPr>
                <p:cNvPr id="11" name="Rechteck 25">
                  <a:extLst>
                    <a:ext uri="{FF2B5EF4-FFF2-40B4-BE49-F238E27FC236}">
                      <a16:creationId xmlns:a16="http://schemas.microsoft.com/office/drawing/2014/main" id="{6347F374-75E4-CA52-D827-D51DB04FE6D3}"/>
                    </a:ext>
                  </a:extLst>
                </p:cNvPr>
                <p:cNvSpPr/>
                <p:nvPr/>
              </p:nvSpPr>
              <p:spPr>
                <a:xfrm>
                  <a:off x="5261805" y="2195977"/>
                  <a:ext cx="1837614" cy="843268"/>
                </a:xfrm>
                <a:prstGeom prst="rect">
                  <a:avLst/>
                </a:prstGeom>
                <a:solidFill>
                  <a:srgbClr val="ED7D31"/>
                </a:solidFill>
                <a:ln cap="flat">
                  <a:noFill/>
                  <a:prstDash val="solid"/>
                </a:ln>
              </p:spPr>
              <p:txBody>
                <a:bodyPr vert="horz" wrap="square" lIns="143963" tIns="45720" rIns="143963"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700" b="1" i="0" u="none" strike="noStrike" kern="1200" cap="none" spc="0" baseline="0">
                      <a:solidFill>
                        <a:srgbClr val="FFFFFF"/>
                      </a:solidFill>
                      <a:uFillTx/>
                      <a:latin typeface="Calibri"/>
                      <a:cs typeface="Arial" pitchFamily="34"/>
                    </a:rPr>
                    <a:t>PLAN </a:t>
                  </a:r>
                  <a:r>
                    <a:rPr lang="en-GB" sz="700" b="0" i="0" u="none" strike="noStrike" kern="1200" cap="none" spc="0" baseline="0">
                      <a:solidFill>
                        <a:srgbClr val="FFFFFF"/>
                      </a:solidFill>
                      <a:uFillTx/>
                      <a:latin typeface="Calibri"/>
                      <a:cs typeface="Arial" pitchFamily="34"/>
                    </a:rPr>
                    <a:t>(FSMS)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700" b="0" i="0" u="none" strike="noStrike" kern="1200" cap="none" spc="0" baseline="0">
                      <a:solidFill>
                        <a:srgbClr val="FFFFFF"/>
                      </a:solidFill>
                      <a:uFillTx/>
                      <a:latin typeface="Calibri"/>
                      <a:cs typeface="Arial" pitchFamily="34"/>
                    </a:rPr>
                    <a:t>4. Context of the organization</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700" b="0" i="0" u="none" strike="noStrike" kern="1200" cap="none" spc="0" baseline="0">
                      <a:solidFill>
                        <a:srgbClr val="FFFFFF"/>
                      </a:solidFill>
                      <a:uFillTx/>
                      <a:latin typeface="Calibri"/>
                      <a:cs typeface="Arial" pitchFamily="34"/>
                    </a:rPr>
                    <a:t>5. Leadership</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700" b="0" i="0" u="none" strike="noStrike" kern="1200" cap="none" spc="0" baseline="0">
                      <a:solidFill>
                        <a:srgbClr val="FFFFFF"/>
                      </a:solidFill>
                      <a:uFillTx/>
                      <a:latin typeface="Calibri"/>
                      <a:cs typeface="Arial" pitchFamily="34"/>
                    </a:rPr>
                    <a:t>6. Planning</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700" b="0" i="0" u="none" strike="noStrike" kern="1200" cap="none" spc="0" baseline="0">
                      <a:solidFill>
                        <a:srgbClr val="FFFFFF"/>
                      </a:solidFill>
                      <a:uFillTx/>
                      <a:latin typeface="Calibri"/>
                      <a:cs typeface="Arial" pitchFamily="34"/>
                    </a:rPr>
                    <a:t>7. Support*</a:t>
                  </a:r>
                </a:p>
              </p:txBody>
            </p:sp>
            <p:sp>
              <p:nvSpPr>
                <p:cNvPr id="12" name="Rechteck 25">
                  <a:extLst>
                    <a:ext uri="{FF2B5EF4-FFF2-40B4-BE49-F238E27FC236}">
                      <a16:creationId xmlns:a16="http://schemas.microsoft.com/office/drawing/2014/main" id="{1F77A25D-41FD-287D-5CA8-987FA3D6BFB7}"/>
                    </a:ext>
                  </a:extLst>
                </p:cNvPr>
                <p:cNvSpPr/>
                <p:nvPr/>
              </p:nvSpPr>
              <p:spPr>
                <a:xfrm>
                  <a:off x="7272305" y="2202963"/>
                  <a:ext cx="947940" cy="843268"/>
                </a:xfrm>
                <a:prstGeom prst="rect">
                  <a:avLst/>
                </a:prstGeom>
                <a:solidFill>
                  <a:srgbClr val="ED7D31"/>
                </a:solidFill>
                <a:ln cap="flat">
                  <a:noFill/>
                  <a:prstDash val="solid"/>
                </a:ln>
              </p:spPr>
              <p:txBody>
                <a:bodyPr vert="horz" wrap="square" lIns="143963" tIns="45720" rIns="143963"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700" b="1" i="0" u="none" strike="noStrike" kern="1200" cap="none" spc="0" baseline="0">
                      <a:solidFill>
                        <a:srgbClr val="FFFFFF"/>
                      </a:solidFill>
                      <a:uFillTx/>
                      <a:latin typeface="Calibri"/>
                      <a:cs typeface="Arial" pitchFamily="34"/>
                    </a:rPr>
                    <a:t>DO </a:t>
                  </a:r>
                  <a:r>
                    <a:rPr lang="en-GB" sz="700" b="0" i="0" u="none" strike="noStrike" kern="1200" cap="none" spc="0" baseline="0">
                      <a:solidFill>
                        <a:srgbClr val="FFFFFF"/>
                      </a:solidFill>
                      <a:uFillTx/>
                      <a:latin typeface="Calibri"/>
                      <a:cs typeface="Arial" pitchFamily="34"/>
                    </a:rPr>
                    <a:t>(FSMS)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700" b="0" i="0" u="none" strike="noStrike" kern="1200" cap="none" spc="0" baseline="0">
                      <a:solidFill>
                        <a:srgbClr val="FFFFFF"/>
                      </a:solidFill>
                      <a:uFillTx/>
                      <a:latin typeface="Calibri"/>
                      <a:cs typeface="Arial" pitchFamily="34"/>
                    </a:rPr>
                    <a:t>8. Operation</a:t>
                  </a:r>
                </a:p>
              </p:txBody>
            </p:sp>
            <p:sp>
              <p:nvSpPr>
                <p:cNvPr id="13" name="Rechteck 25">
                  <a:extLst>
                    <a:ext uri="{FF2B5EF4-FFF2-40B4-BE49-F238E27FC236}">
                      <a16:creationId xmlns:a16="http://schemas.microsoft.com/office/drawing/2014/main" id="{BAC3D652-525C-56C8-F9E6-BCF0A7663CC5}"/>
                    </a:ext>
                  </a:extLst>
                </p:cNvPr>
                <p:cNvSpPr/>
                <p:nvPr/>
              </p:nvSpPr>
              <p:spPr>
                <a:xfrm>
                  <a:off x="8393131" y="2202963"/>
                  <a:ext cx="1169389" cy="843268"/>
                </a:xfrm>
                <a:prstGeom prst="rect">
                  <a:avLst/>
                </a:prstGeom>
                <a:solidFill>
                  <a:srgbClr val="ED7D31"/>
                </a:solidFill>
                <a:ln cap="flat">
                  <a:noFill/>
                  <a:prstDash val="solid"/>
                </a:ln>
              </p:spPr>
              <p:txBody>
                <a:bodyPr vert="horz" wrap="square" lIns="143963" tIns="45720" rIns="143963"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700" b="1" i="0" u="none" strike="noStrike" kern="1200" cap="none" spc="0" baseline="0">
                      <a:solidFill>
                        <a:srgbClr val="FFFFFF"/>
                      </a:solidFill>
                      <a:uFillTx/>
                      <a:latin typeface="Calibri"/>
                      <a:cs typeface="Arial" pitchFamily="34"/>
                    </a:rPr>
                    <a:t>CHECK </a:t>
                  </a:r>
                  <a:r>
                    <a:rPr lang="en-GB" sz="700" b="0" i="0" u="none" strike="noStrike" kern="1200" cap="none" spc="0" baseline="0">
                      <a:solidFill>
                        <a:srgbClr val="FFFFFF"/>
                      </a:solidFill>
                      <a:uFillTx/>
                      <a:latin typeface="Calibri"/>
                      <a:cs typeface="Arial" pitchFamily="34"/>
                    </a:rPr>
                    <a:t>(FSMS)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700" b="0" i="0" u="none" strike="noStrike" kern="1200" cap="none" spc="0" baseline="0">
                      <a:solidFill>
                        <a:srgbClr val="FFFFFF"/>
                      </a:solidFill>
                      <a:uFillTx/>
                      <a:latin typeface="Calibri"/>
                      <a:cs typeface="Arial" pitchFamily="34"/>
                    </a:rPr>
                    <a:t>9. Performance evaluation</a:t>
                  </a:r>
                </a:p>
              </p:txBody>
            </p:sp>
            <p:sp>
              <p:nvSpPr>
                <p:cNvPr id="14" name="Rechteck 25">
                  <a:extLst>
                    <a:ext uri="{FF2B5EF4-FFF2-40B4-BE49-F238E27FC236}">
                      <a16:creationId xmlns:a16="http://schemas.microsoft.com/office/drawing/2014/main" id="{7FBE7E5D-272D-D310-8039-0F95C500BE52}"/>
                    </a:ext>
                  </a:extLst>
                </p:cNvPr>
                <p:cNvSpPr/>
                <p:nvPr/>
              </p:nvSpPr>
              <p:spPr>
                <a:xfrm>
                  <a:off x="9735406" y="2202963"/>
                  <a:ext cx="1235436" cy="843268"/>
                </a:xfrm>
                <a:prstGeom prst="rect">
                  <a:avLst/>
                </a:prstGeom>
                <a:solidFill>
                  <a:srgbClr val="ED7D31"/>
                </a:solidFill>
                <a:ln cap="flat">
                  <a:noFill/>
                  <a:prstDash val="solid"/>
                </a:ln>
              </p:spPr>
              <p:txBody>
                <a:bodyPr vert="horz" wrap="square" lIns="143963" tIns="45720" rIns="143963" bIns="4572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700" b="1" i="0" u="none" strike="noStrike" kern="1200" cap="none" spc="0" baseline="0">
                      <a:solidFill>
                        <a:srgbClr val="FFFFFF"/>
                      </a:solidFill>
                      <a:uFillTx/>
                      <a:latin typeface="Calibri"/>
                      <a:cs typeface="Arial" pitchFamily="34"/>
                    </a:rPr>
                    <a:t>ACT </a:t>
                  </a:r>
                  <a:r>
                    <a:rPr lang="en-GB" sz="700" b="0" i="0" u="none" strike="noStrike" kern="1200" cap="none" spc="0" baseline="0">
                      <a:solidFill>
                        <a:srgbClr val="FFFFFF"/>
                      </a:solidFill>
                      <a:uFillTx/>
                      <a:latin typeface="Calibri"/>
                      <a:cs typeface="Arial" pitchFamily="34"/>
                    </a:rPr>
                    <a:t>(FSMS)</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700" b="0" i="0" u="none" strike="noStrike" kern="1200" cap="none" spc="0" baseline="0">
                      <a:solidFill>
                        <a:srgbClr val="FFFFFF"/>
                      </a:solidFill>
                      <a:uFillTx/>
                      <a:latin typeface="Calibri"/>
                      <a:cs typeface="Arial" pitchFamily="34"/>
                    </a:rPr>
                    <a:t>10. Improvement</a:t>
                  </a:r>
                </a:p>
              </p:txBody>
            </p:sp>
            <p:cxnSp>
              <p:nvCxnSpPr>
                <p:cNvPr id="15" name="Straight Arrow Connector 161">
                  <a:extLst>
                    <a:ext uri="{FF2B5EF4-FFF2-40B4-BE49-F238E27FC236}">
                      <a16:creationId xmlns:a16="http://schemas.microsoft.com/office/drawing/2014/main" id="{80DDA9F7-451F-5FC2-01DD-F094F75263B5}"/>
                    </a:ext>
                  </a:extLst>
                </p:cNvPr>
                <p:cNvCxnSpPr/>
                <p:nvPr/>
              </p:nvCxnSpPr>
              <p:spPr>
                <a:xfrm>
                  <a:off x="6980922" y="2625470"/>
                  <a:ext cx="254469" cy="0"/>
                </a:xfrm>
                <a:prstGeom prst="straightConnector1">
                  <a:avLst/>
                </a:prstGeom>
                <a:noFill/>
                <a:ln w="19046" cap="flat">
                  <a:solidFill>
                    <a:srgbClr val="3F9C35"/>
                  </a:solidFill>
                  <a:prstDash val="solid"/>
                  <a:miter/>
                  <a:tailEnd type="arrow"/>
                </a:ln>
              </p:spPr>
            </p:cxnSp>
            <p:cxnSp>
              <p:nvCxnSpPr>
                <p:cNvPr id="16" name="Straight Arrow Connector 162">
                  <a:extLst>
                    <a:ext uri="{FF2B5EF4-FFF2-40B4-BE49-F238E27FC236}">
                      <a16:creationId xmlns:a16="http://schemas.microsoft.com/office/drawing/2014/main" id="{DE4DEB63-8D20-3165-7FA2-8A3F904E2091}"/>
                    </a:ext>
                  </a:extLst>
                </p:cNvPr>
                <p:cNvCxnSpPr/>
                <p:nvPr/>
              </p:nvCxnSpPr>
              <p:spPr>
                <a:xfrm>
                  <a:off x="8093985" y="2618484"/>
                  <a:ext cx="254468" cy="0"/>
                </a:xfrm>
                <a:prstGeom prst="straightConnector1">
                  <a:avLst/>
                </a:prstGeom>
                <a:noFill/>
                <a:ln w="19046" cap="flat">
                  <a:solidFill>
                    <a:srgbClr val="3F9C35"/>
                  </a:solidFill>
                  <a:prstDash val="solid"/>
                  <a:miter/>
                  <a:tailEnd type="arrow"/>
                </a:ln>
              </p:spPr>
            </p:cxnSp>
            <p:cxnSp>
              <p:nvCxnSpPr>
                <p:cNvPr id="17" name="Straight Arrow Connector 163">
                  <a:extLst>
                    <a:ext uri="{FF2B5EF4-FFF2-40B4-BE49-F238E27FC236}">
                      <a16:creationId xmlns:a16="http://schemas.microsoft.com/office/drawing/2014/main" id="{EAA547C8-4F68-EFB2-97ED-EC7AED5E06D6}"/>
                    </a:ext>
                  </a:extLst>
                </p:cNvPr>
                <p:cNvCxnSpPr/>
                <p:nvPr/>
              </p:nvCxnSpPr>
              <p:spPr>
                <a:xfrm>
                  <a:off x="9436260" y="2618484"/>
                  <a:ext cx="254468" cy="0"/>
                </a:xfrm>
                <a:prstGeom prst="straightConnector1">
                  <a:avLst/>
                </a:prstGeom>
                <a:noFill/>
                <a:ln w="19046" cap="flat">
                  <a:solidFill>
                    <a:srgbClr val="3F9C35"/>
                  </a:solidFill>
                  <a:prstDash val="solid"/>
                  <a:miter/>
                  <a:tailEnd type="arrow"/>
                </a:ln>
              </p:spPr>
            </p:cxnSp>
            <p:grpSp>
              <p:nvGrpSpPr>
                <p:cNvPr id="18" name="Group 50">
                  <a:extLst>
                    <a:ext uri="{FF2B5EF4-FFF2-40B4-BE49-F238E27FC236}">
                      <a16:creationId xmlns:a16="http://schemas.microsoft.com/office/drawing/2014/main" id="{99FE7E65-4216-1521-263B-69E6CFBD1003}"/>
                    </a:ext>
                  </a:extLst>
                </p:cNvPr>
                <p:cNvGrpSpPr/>
                <p:nvPr/>
              </p:nvGrpSpPr>
              <p:grpSpPr>
                <a:xfrm>
                  <a:off x="5007336" y="2063288"/>
                  <a:ext cx="6163587" cy="562182"/>
                  <a:chOff x="5007336" y="2063288"/>
                  <a:chExt cx="6163587" cy="562182"/>
                </a:xfrm>
              </p:grpSpPr>
              <p:cxnSp>
                <p:nvCxnSpPr>
                  <p:cNvPr id="19" name="Straight Connector 165">
                    <a:extLst>
                      <a:ext uri="{FF2B5EF4-FFF2-40B4-BE49-F238E27FC236}">
                        <a16:creationId xmlns:a16="http://schemas.microsoft.com/office/drawing/2014/main" id="{E0992D19-90A3-F632-74F6-054B45034E96}"/>
                      </a:ext>
                    </a:extLst>
                  </p:cNvPr>
                  <p:cNvCxnSpPr/>
                  <p:nvPr/>
                </p:nvCxnSpPr>
                <p:spPr>
                  <a:xfrm>
                    <a:off x="11170923" y="2063288"/>
                    <a:ext cx="0" cy="562182"/>
                  </a:xfrm>
                  <a:prstGeom prst="straightConnector1">
                    <a:avLst/>
                  </a:prstGeom>
                  <a:noFill/>
                  <a:ln w="19046" cap="flat">
                    <a:solidFill>
                      <a:srgbClr val="3F9C35"/>
                    </a:solidFill>
                    <a:prstDash val="solid"/>
                    <a:miter/>
                  </a:ln>
                </p:spPr>
              </p:cxnSp>
              <p:cxnSp>
                <p:nvCxnSpPr>
                  <p:cNvPr id="20" name="Straight Connector 166">
                    <a:extLst>
                      <a:ext uri="{FF2B5EF4-FFF2-40B4-BE49-F238E27FC236}">
                        <a16:creationId xmlns:a16="http://schemas.microsoft.com/office/drawing/2014/main" id="{8572DC0F-A38A-03A2-B80A-595C4E6631F1}"/>
                      </a:ext>
                    </a:extLst>
                  </p:cNvPr>
                  <p:cNvCxnSpPr/>
                  <p:nvPr/>
                </p:nvCxnSpPr>
                <p:spPr>
                  <a:xfrm flipH="1">
                    <a:off x="10850407" y="2625470"/>
                    <a:ext cx="320516" cy="0"/>
                  </a:xfrm>
                  <a:prstGeom prst="straightConnector1">
                    <a:avLst/>
                  </a:prstGeom>
                  <a:noFill/>
                  <a:ln w="19046" cap="flat">
                    <a:solidFill>
                      <a:srgbClr val="3F9C35"/>
                    </a:solidFill>
                    <a:prstDash val="solid"/>
                    <a:miter/>
                  </a:ln>
                </p:spPr>
              </p:cxnSp>
              <p:cxnSp>
                <p:nvCxnSpPr>
                  <p:cNvPr id="21" name="Straight Connector 167">
                    <a:extLst>
                      <a:ext uri="{FF2B5EF4-FFF2-40B4-BE49-F238E27FC236}">
                        <a16:creationId xmlns:a16="http://schemas.microsoft.com/office/drawing/2014/main" id="{57EE02A2-F5C2-8B5D-EC86-1BF25FB2F64E}"/>
                      </a:ext>
                    </a:extLst>
                  </p:cNvPr>
                  <p:cNvCxnSpPr/>
                  <p:nvPr/>
                </p:nvCxnSpPr>
                <p:spPr>
                  <a:xfrm flipH="1">
                    <a:off x="5013161" y="2063288"/>
                    <a:ext cx="6157762" cy="0"/>
                  </a:xfrm>
                  <a:prstGeom prst="straightConnector1">
                    <a:avLst/>
                  </a:prstGeom>
                  <a:noFill/>
                  <a:ln w="19046" cap="flat">
                    <a:solidFill>
                      <a:srgbClr val="3F9C35"/>
                    </a:solidFill>
                    <a:prstDash val="solid"/>
                    <a:miter/>
                  </a:ln>
                </p:spPr>
              </p:cxnSp>
              <p:cxnSp>
                <p:nvCxnSpPr>
                  <p:cNvPr id="22" name="Straight Connector 168">
                    <a:extLst>
                      <a:ext uri="{FF2B5EF4-FFF2-40B4-BE49-F238E27FC236}">
                        <a16:creationId xmlns:a16="http://schemas.microsoft.com/office/drawing/2014/main" id="{2CA3C615-5EAD-E709-8D36-327A04D21C5F}"/>
                      </a:ext>
                    </a:extLst>
                  </p:cNvPr>
                  <p:cNvCxnSpPr/>
                  <p:nvPr/>
                </p:nvCxnSpPr>
                <p:spPr>
                  <a:xfrm>
                    <a:off x="5013161" y="2063288"/>
                    <a:ext cx="0" cy="555196"/>
                  </a:xfrm>
                  <a:prstGeom prst="straightConnector1">
                    <a:avLst/>
                  </a:prstGeom>
                  <a:noFill/>
                  <a:ln w="19046" cap="flat">
                    <a:solidFill>
                      <a:srgbClr val="3F9C35"/>
                    </a:solidFill>
                    <a:prstDash val="solid"/>
                    <a:miter/>
                  </a:ln>
                </p:spPr>
              </p:cxnSp>
              <p:cxnSp>
                <p:nvCxnSpPr>
                  <p:cNvPr id="23" name="Straight Arrow Connector 169">
                    <a:extLst>
                      <a:ext uri="{FF2B5EF4-FFF2-40B4-BE49-F238E27FC236}">
                        <a16:creationId xmlns:a16="http://schemas.microsoft.com/office/drawing/2014/main" id="{F27722BD-E5F6-C433-F728-B742F6D23B48}"/>
                      </a:ext>
                    </a:extLst>
                  </p:cNvPr>
                  <p:cNvCxnSpPr/>
                  <p:nvPr/>
                </p:nvCxnSpPr>
                <p:spPr>
                  <a:xfrm>
                    <a:off x="5007336" y="2625470"/>
                    <a:ext cx="194255" cy="0"/>
                  </a:xfrm>
                  <a:prstGeom prst="straightConnector1">
                    <a:avLst/>
                  </a:prstGeom>
                  <a:noFill/>
                  <a:ln w="19046" cap="flat">
                    <a:solidFill>
                      <a:srgbClr val="3F9C35"/>
                    </a:solidFill>
                    <a:prstDash val="solid"/>
                    <a:miter/>
                    <a:tailEnd type="arrow"/>
                  </a:ln>
                </p:spPr>
              </p:cxnSp>
            </p:grpSp>
          </p:grpSp>
          <p:sp>
            <p:nvSpPr>
              <p:cNvPr id="24" name="TextBox 10">
                <a:extLst>
                  <a:ext uri="{FF2B5EF4-FFF2-40B4-BE49-F238E27FC236}">
                    <a16:creationId xmlns:a16="http://schemas.microsoft.com/office/drawing/2014/main" id="{46868D77-5E57-6415-8092-6977EC801221}"/>
                  </a:ext>
                </a:extLst>
              </p:cNvPr>
              <p:cNvSpPr txBox="1"/>
              <p:nvPr/>
            </p:nvSpPr>
            <p:spPr>
              <a:xfrm>
                <a:off x="6972976" y="3303434"/>
                <a:ext cx="2232297" cy="103665"/>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13000"/>
                  </a:lnSpc>
                  <a:spcBef>
                    <a:spcPts val="600"/>
                  </a:spcBef>
                  <a:spcAft>
                    <a:spcPts val="0"/>
                  </a:spcAft>
                  <a:buNone/>
                  <a:tabLst/>
                  <a:defRPr sz="1800" b="0" i="0" u="none" strike="noStrike" kern="0" cap="none" spc="0" baseline="0">
                    <a:solidFill>
                      <a:srgbClr val="000000"/>
                    </a:solidFill>
                    <a:uFillTx/>
                  </a:defRPr>
                </a:pPr>
                <a:r>
                  <a:rPr lang="en-GB" sz="600" b="0" i="0" u="none" strike="noStrike" kern="1200" cap="none" spc="0" baseline="0">
                    <a:solidFill>
                      <a:srgbClr val="333333"/>
                    </a:solidFill>
                    <a:uFillTx/>
                    <a:latin typeface="Verdana" pitchFamily="34"/>
                  </a:rPr>
                  <a:t>Operational planning and control</a:t>
                </a:r>
              </a:p>
            </p:txBody>
          </p:sp>
          <p:grpSp>
            <p:nvGrpSpPr>
              <p:cNvPr id="25" name="Group 11">
                <a:extLst>
                  <a:ext uri="{FF2B5EF4-FFF2-40B4-BE49-F238E27FC236}">
                    <a16:creationId xmlns:a16="http://schemas.microsoft.com/office/drawing/2014/main" id="{95D9749B-F064-B20A-2319-EC0597219C79}"/>
                  </a:ext>
                </a:extLst>
              </p:cNvPr>
              <p:cNvGrpSpPr/>
              <p:nvPr/>
            </p:nvGrpSpPr>
            <p:grpSpPr>
              <a:xfrm>
                <a:off x="5075322" y="3508891"/>
                <a:ext cx="6027605" cy="1120871"/>
                <a:chOff x="5075322" y="3508891"/>
                <a:chExt cx="6027605" cy="1120871"/>
              </a:xfrm>
            </p:grpSpPr>
            <p:sp>
              <p:nvSpPr>
                <p:cNvPr id="26" name="Rectangle 141">
                  <a:extLst>
                    <a:ext uri="{FF2B5EF4-FFF2-40B4-BE49-F238E27FC236}">
                      <a16:creationId xmlns:a16="http://schemas.microsoft.com/office/drawing/2014/main" id="{EF93F630-AE60-56B1-830E-4D623FE85285}"/>
                    </a:ext>
                  </a:extLst>
                </p:cNvPr>
                <p:cNvSpPr/>
                <p:nvPr/>
              </p:nvSpPr>
              <p:spPr>
                <a:xfrm>
                  <a:off x="5075322" y="3508891"/>
                  <a:ext cx="6027605" cy="1120871"/>
                </a:xfrm>
                <a:prstGeom prst="rect">
                  <a:avLst/>
                </a:prstGeom>
                <a:solidFill>
                  <a:srgbClr val="FAFAFA"/>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13000"/>
                    </a:lnSpc>
                    <a:spcBef>
                      <a:spcPts val="600"/>
                    </a:spcBef>
                    <a:spcAft>
                      <a:spcPts val="0"/>
                    </a:spcAft>
                    <a:buNone/>
                    <a:tabLst/>
                    <a:defRPr sz="1800" b="0" i="0" u="none" strike="noStrike" kern="0" cap="none" spc="0" baseline="0">
                      <a:solidFill>
                        <a:srgbClr val="000000"/>
                      </a:solidFill>
                      <a:uFillTx/>
                    </a:defRPr>
                  </a:pPr>
                  <a:endParaRPr lang="en-GB" sz="600" b="0" i="0" u="none" strike="noStrike" kern="1200" cap="none" spc="0" baseline="0">
                    <a:solidFill>
                      <a:srgbClr val="FFFFFF"/>
                    </a:solidFill>
                    <a:uFillTx/>
                    <a:latin typeface="Calibri"/>
                  </a:endParaRPr>
                </a:p>
              </p:txBody>
            </p:sp>
            <p:cxnSp>
              <p:nvCxnSpPr>
                <p:cNvPr id="27" name="Straight Arrow Connector 142">
                  <a:extLst>
                    <a:ext uri="{FF2B5EF4-FFF2-40B4-BE49-F238E27FC236}">
                      <a16:creationId xmlns:a16="http://schemas.microsoft.com/office/drawing/2014/main" id="{A52E00F2-498D-ABA2-C13E-E2EBF7FE8F97}"/>
                    </a:ext>
                  </a:extLst>
                </p:cNvPr>
                <p:cNvCxnSpPr/>
                <p:nvPr/>
              </p:nvCxnSpPr>
              <p:spPr>
                <a:xfrm>
                  <a:off x="9974330" y="4006480"/>
                  <a:ext cx="254468" cy="0"/>
                </a:xfrm>
                <a:prstGeom prst="straightConnector1">
                  <a:avLst/>
                </a:prstGeom>
                <a:noFill/>
                <a:ln w="19046" cap="flat">
                  <a:solidFill>
                    <a:srgbClr val="3F9C35"/>
                  </a:solidFill>
                  <a:prstDash val="solid"/>
                  <a:miter/>
                  <a:tailEnd type="arrow"/>
                </a:ln>
              </p:spPr>
            </p:cxnSp>
            <p:cxnSp>
              <p:nvCxnSpPr>
                <p:cNvPr id="28" name="Straight Arrow Connector 143">
                  <a:extLst>
                    <a:ext uri="{FF2B5EF4-FFF2-40B4-BE49-F238E27FC236}">
                      <a16:creationId xmlns:a16="http://schemas.microsoft.com/office/drawing/2014/main" id="{61F86A5A-0A2B-1F11-FCC6-D7FDA2BC0E62}"/>
                    </a:ext>
                  </a:extLst>
                </p:cNvPr>
                <p:cNvCxnSpPr/>
                <p:nvPr/>
              </p:nvCxnSpPr>
              <p:spPr>
                <a:xfrm>
                  <a:off x="9016678" y="4008226"/>
                  <a:ext cx="254469" cy="0"/>
                </a:xfrm>
                <a:prstGeom prst="straightConnector1">
                  <a:avLst/>
                </a:prstGeom>
                <a:noFill/>
                <a:ln w="19046" cap="flat">
                  <a:solidFill>
                    <a:srgbClr val="3F9C35"/>
                  </a:solidFill>
                  <a:prstDash val="solid"/>
                  <a:miter/>
                  <a:tailEnd type="arrow"/>
                </a:ln>
              </p:spPr>
            </p:cxnSp>
            <p:cxnSp>
              <p:nvCxnSpPr>
                <p:cNvPr id="29" name="Straight Arrow Connector 144">
                  <a:extLst>
                    <a:ext uri="{FF2B5EF4-FFF2-40B4-BE49-F238E27FC236}">
                      <a16:creationId xmlns:a16="http://schemas.microsoft.com/office/drawing/2014/main" id="{F84CD5BF-1580-ECAF-3C8F-F2FBC26CB168}"/>
                    </a:ext>
                  </a:extLst>
                </p:cNvPr>
                <p:cNvCxnSpPr/>
                <p:nvPr/>
              </p:nvCxnSpPr>
              <p:spPr>
                <a:xfrm>
                  <a:off x="8037649" y="4006480"/>
                  <a:ext cx="254468" cy="0"/>
                </a:xfrm>
                <a:prstGeom prst="straightConnector1">
                  <a:avLst/>
                </a:prstGeom>
                <a:noFill/>
                <a:ln w="19046" cap="flat">
                  <a:solidFill>
                    <a:srgbClr val="3F9C35"/>
                  </a:solidFill>
                  <a:prstDash val="solid"/>
                  <a:miter/>
                  <a:tailEnd type="arrow"/>
                </a:ln>
              </p:spPr>
            </p:cxnSp>
            <p:grpSp>
              <p:nvGrpSpPr>
                <p:cNvPr id="30" name="Group 31">
                  <a:extLst>
                    <a:ext uri="{FF2B5EF4-FFF2-40B4-BE49-F238E27FC236}">
                      <a16:creationId xmlns:a16="http://schemas.microsoft.com/office/drawing/2014/main" id="{8D58C314-53AB-57DC-F7C2-9A16A1EC44D9}"/>
                    </a:ext>
                  </a:extLst>
                </p:cNvPr>
                <p:cNvGrpSpPr/>
                <p:nvPr/>
              </p:nvGrpSpPr>
              <p:grpSpPr>
                <a:xfrm>
                  <a:off x="6722577" y="3601428"/>
                  <a:ext cx="697357" cy="782159"/>
                  <a:chOff x="6722577" y="3601428"/>
                  <a:chExt cx="697357" cy="782159"/>
                </a:xfrm>
              </p:grpSpPr>
              <p:sp>
                <p:nvSpPr>
                  <p:cNvPr id="31" name="Double Brace 155">
                    <a:extLst>
                      <a:ext uri="{FF2B5EF4-FFF2-40B4-BE49-F238E27FC236}">
                        <a16:creationId xmlns:a16="http://schemas.microsoft.com/office/drawing/2014/main" id="{7084B3F3-5596-1E4A-302C-5690E52ED980}"/>
                      </a:ext>
                    </a:extLst>
                  </p:cNvPr>
                  <p:cNvSpPr/>
                  <p:nvPr/>
                </p:nvSpPr>
                <p:spPr>
                  <a:xfrm>
                    <a:off x="6928481" y="3646819"/>
                    <a:ext cx="491453" cy="691377"/>
                  </a:xfrm>
                  <a:custGeom>
                    <a:avLst/>
                    <a:gdLst>
                      <a:gd name="f0" fmla="val 10800000"/>
                      <a:gd name="f1" fmla="val 5400000"/>
                      <a:gd name="f2" fmla="val 16200000"/>
                      <a:gd name="f3" fmla="val w"/>
                      <a:gd name="f4" fmla="val h"/>
                      <a:gd name="f5" fmla="val ss"/>
                      <a:gd name="f6" fmla="val 0"/>
                      <a:gd name="f7" fmla="+- 0 0 5400000"/>
                      <a:gd name="f8" fmla="val 8333"/>
                      <a:gd name="f9" fmla="abs f3"/>
                      <a:gd name="f10" fmla="abs f4"/>
                      <a:gd name="f11" fmla="abs f5"/>
                      <a:gd name="f12" fmla="?: f9 f3 1"/>
                      <a:gd name="f13" fmla="?: f10 f4 1"/>
                      <a:gd name="f14" fmla="?: f11 f5 1"/>
                      <a:gd name="f15" fmla="*/ f12 1 21600"/>
                      <a:gd name="f16" fmla="*/ f13 1 21600"/>
                      <a:gd name="f17" fmla="*/ 21600 f12 1"/>
                      <a:gd name="f18" fmla="*/ 21600 f13 1"/>
                      <a:gd name="f19" fmla="min f16 f15"/>
                      <a:gd name="f20" fmla="*/ f17 1 f14"/>
                      <a:gd name="f21" fmla="*/ f18 1 f14"/>
                      <a:gd name="f22" fmla="val f20"/>
                      <a:gd name="f23" fmla="val f21"/>
                      <a:gd name="f24" fmla="*/ f6 f19 1"/>
                      <a:gd name="f25" fmla="+- f23 0 f6"/>
                      <a:gd name="f26" fmla="+- f22 0 f6"/>
                      <a:gd name="f27" fmla="*/ f23 f19 1"/>
                      <a:gd name="f28" fmla="*/ f25 1 2"/>
                      <a:gd name="f29" fmla="min f26 f25"/>
                      <a:gd name="f30" fmla="+- f6 f28 0"/>
                      <a:gd name="f31" fmla="*/ f29 f8 1"/>
                      <a:gd name="f32" fmla="*/ f31 1 100000"/>
                      <a:gd name="f33" fmla="*/ f31 1 50000"/>
                      <a:gd name="f34" fmla="+- f22 0 f33"/>
                      <a:gd name="f35" fmla="+- f22 0 f32"/>
                      <a:gd name="f36" fmla="+- f30 0 f32"/>
                      <a:gd name="f37" fmla="+- f30 f32 0"/>
                      <a:gd name="f38" fmla="+- f23 0 f32"/>
                      <a:gd name="f39" fmla="*/ f32 29289 1"/>
                      <a:gd name="f40" fmla="*/ f33 f19 1"/>
                      <a:gd name="f41" fmla="*/ f32 f19 1"/>
                      <a:gd name="f42" fmla="*/ f39 1 100000"/>
                      <a:gd name="f43" fmla="*/ f37 f19 1"/>
                      <a:gd name="f44" fmla="*/ f34 f19 1"/>
                      <a:gd name="f45" fmla="*/ f35 f19 1"/>
                      <a:gd name="f46" fmla="*/ f36 f19 1"/>
                      <a:gd name="f47" fmla="*/ f38 f19 1"/>
                      <a:gd name="f48" fmla="+- f32 f42 0"/>
                      <a:gd name="f49" fmla="+- f23 0 f42"/>
                      <a:gd name="f50" fmla="+- f22 0 f48"/>
                      <a:gd name="f51" fmla="*/ f48 f19 1"/>
                      <a:gd name="f52" fmla="*/ f49 f19 1"/>
                      <a:gd name="f53" fmla="*/ f50 f19 1"/>
                    </a:gdLst>
                    <a:ahLst/>
                    <a:cxnLst>
                      <a:cxn ang="3cd4">
                        <a:pos x="hc" y="t"/>
                      </a:cxn>
                      <a:cxn ang="0">
                        <a:pos x="r" y="vc"/>
                      </a:cxn>
                      <a:cxn ang="cd4">
                        <a:pos x="hc" y="b"/>
                      </a:cxn>
                      <a:cxn ang="cd2">
                        <a:pos x="l" y="vc"/>
                      </a:cxn>
                    </a:cxnLst>
                    <a:rect l="f51" t="f51" r="f53" b="f52"/>
                    <a:pathLst>
                      <a:path stroke="0">
                        <a:moveTo>
                          <a:pt x="f40" y="f27"/>
                        </a:moveTo>
                        <a:arcTo wR="f41" hR="f41" stAng="f1" swAng="f1"/>
                        <a:lnTo>
                          <a:pt x="f41" y="f43"/>
                        </a:lnTo>
                        <a:arcTo wR="f41" hR="f41" stAng="f6" swAng="f7"/>
                        <a:arcTo wR="f41" hR="f41" stAng="f1" swAng="f7"/>
                        <a:lnTo>
                          <a:pt x="f41" y="f41"/>
                        </a:lnTo>
                        <a:arcTo wR="f41" hR="f41" stAng="f0" swAng="f1"/>
                        <a:lnTo>
                          <a:pt x="f44" y="f24"/>
                        </a:lnTo>
                        <a:arcTo wR="f41" hR="f41" stAng="f2" swAng="f1"/>
                        <a:lnTo>
                          <a:pt x="f45" y="f46"/>
                        </a:lnTo>
                        <a:arcTo wR="f41" hR="f41" stAng="f0" swAng="f7"/>
                        <a:arcTo wR="f41" hR="f41" stAng="f2" swAng="f7"/>
                        <a:lnTo>
                          <a:pt x="f45" y="f47"/>
                        </a:lnTo>
                        <a:arcTo wR="f41" hR="f41" stAng="f6" swAng="f1"/>
                        <a:close/>
                      </a:path>
                      <a:path fill="none">
                        <a:moveTo>
                          <a:pt x="f40" y="f27"/>
                        </a:moveTo>
                        <a:arcTo wR="f41" hR="f41" stAng="f1" swAng="f1"/>
                        <a:lnTo>
                          <a:pt x="f41" y="f43"/>
                        </a:lnTo>
                        <a:arcTo wR="f41" hR="f41" stAng="f6" swAng="f7"/>
                        <a:arcTo wR="f41" hR="f41" stAng="f1" swAng="f7"/>
                        <a:lnTo>
                          <a:pt x="f41" y="f41"/>
                        </a:lnTo>
                        <a:arcTo wR="f41" hR="f41" stAng="f0" swAng="f1"/>
                        <a:moveTo>
                          <a:pt x="f44" y="f24"/>
                        </a:moveTo>
                        <a:arcTo wR="f41" hR="f41" stAng="f2" swAng="f1"/>
                        <a:lnTo>
                          <a:pt x="f45" y="f46"/>
                        </a:lnTo>
                        <a:arcTo wR="f41" hR="f41" stAng="f0" swAng="f7"/>
                        <a:arcTo wR="f41" hR="f41" stAng="f2" swAng="f7"/>
                        <a:lnTo>
                          <a:pt x="f45" y="f47"/>
                        </a:lnTo>
                        <a:arcTo wR="f41" hR="f41" stAng="f6" swAng="f1"/>
                      </a:path>
                    </a:pathLst>
                  </a:custGeom>
                  <a:noFill/>
                  <a:ln w="6345" cap="flat">
                    <a:solidFill>
                      <a:srgbClr val="333333"/>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600" b="0" i="0" u="none" strike="noStrike" kern="1200" cap="none" spc="0" baseline="0">
                      <a:solidFill>
                        <a:srgbClr val="000000"/>
                      </a:solidFill>
                      <a:uFillTx/>
                      <a:latin typeface="Calibri"/>
                    </a:endParaRPr>
                  </a:p>
                </p:txBody>
              </p:sp>
              <p:sp>
                <p:nvSpPr>
                  <p:cNvPr id="32" name="Rectangle 156">
                    <a:extLst>
                      <a:ext uri="{FF2B5EF4-FFF2-40B4-BE49-F238E27FC236}">
                        <a16:creationId xmlns:a16="http://schemas.microsoft.com/office/drawing/2014/main" id="{F42BF2F6-C66A-F3AC-1BC8-7B15C049FC41}"/>
                      </a:ext>
                    </a:extLst>
                  </p:cNvPr>
                  <p:cNvSpPr/>
                  <p:nvPr/>
                </p:nvSpPr>
                <p:spPr>
                  <a:xfrm>
                    <a:off x="6722577" y="3601428"/>
                    <a:ext cx="458434" cy="782159"/>
                  </a:xfrm>
                  <a:prstGeom prst="rect">
                    <a:avLst/>
                  </a:prstGeom>
                  <a:solidFill>
                    <a:srgbClr val="FAFAFA"/>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13000"/>
                      </a:lnSpc>
                      <a:spcBef>
                        <a:spcPts val="600"/>
                      </a:spcBef>
                      <a:spcAft>
                        <a:spcPts val="0"/>
                      </a:spcAft>
                      <a:buNone/>
                      <a:tabLst/>
                      <a:defRPr sz="1800" b="0" i="0" u="none" strike="noStrike" kern="0" cap="none" spc="0" baseline="0">
                        <a:solidFill>
                          <a:srgbClr val="000000"/>
                        </a:solidFill>
                        <a:uFillTx/>
                      </a:defRPr>
                    </a:pPr>
                    <a:endParaRPr lang="en-GB" sz="600" b="0" i="0" u="none" strike="noStrike" kern="1200" cap="none" spc="0" baseline="0">
                      <a:solidFill>
                        <a:srgbClr val="FFFFFF"/>
                      </a:solidFill>
                      <a:uFillTx/>
                      <a:latin typeface="Calibri"/>
                    </a:endParaRPr>
                  </a:p>
                </p:txBody>
              </p:sp>
            </p:grpSp>
            <p:grpSp>
              <p:nvGrpSpPr>
                <p:cNvPr id="33" name="Group 32">
                  <a:extLst>
                    <a:ext uri="{FF2B5EF4-FFF2-40B4-BE49-F238E27FC236}">
                      <a16:creationId xmlns:a16="http://schemas.microsoft.com/office/drawing/2014/main" id="{CA1212BD-DD06-B072-FEA2-45029DFE7D61}"/>
                    </a:ext>
                  </a:extLst>
                </p:cNvPr>
                <p:cNvGrpSpPr/>
                <p:nvPr/>
              </p:nvGrpSpPr>
              <p:grpSpPr>
                <a:xfrm>
                  <a:off x="5176336" y="3643335"/>
                  <a:ext cx="2121215" cy="715819"/>
                  <a:chOff x="5176336" y="3643335"/>
                  <a:chExt cx="2121215" cy="715819"/>
                </a:xfrm>
              </p:grpSpPr>
              <p:sp>
                <p:nvSpPr>
                  <p:cNvPr id="34" name="Rectangle 152">
                    <a:extLst>
                      <a:ext uri="{FF2B5EF4-FFF2-40B4-BE49-F238E27FC236}">
                        <a16:creationId xmlns:a16="http://schemas.microsoft.com/office/drawing/2014/main" id="{AB03483C-9B02-9C7A-F00E-268442D97F5C}"/>
                      </a:ext>
                    </a:extLst>
                  </p:cNvPr>
                  <p:cNvSpPr/>
                  <p:nvPr/>
                </p:nvSpPr>
                <p:spPr>
                  <a:xfrm>
                    <a:off x="5176336" y="3886007"/>
                    <a:ext cx="2121215" cy="213000"/>
                  </a:xfrm>
                  <a:prstGeom prst="rect">
                    <a:avLst/>
                  </a:prstGeom>
                  <a:solidFill>
                    <a:srgbClr val="F1F0F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13000"/>
                      </a:lnSpc>
                      <a:spcBef>
                        <a:spcPts val="600"/>
                      </a:spcBef>
                      <a:spcAft>
                        <a:spcPts val="0"/>
                      </a:spcAft>
                      <a:buNone/>
                      <a:tabLst/>
                      <a:defRPr sz="1800" b="0" i="0" u="none" strike="noStrike" kern="0" cap="none" spc="0" baseline="0">
                        <a:solidFill>
                          <a:srgbClr val="000000"/>
                        </a:solidFill>
                        <a:uFillTx/>
                      </a:defRPr>
                    </a:pPr>
                    <a:r>
                      <a:rPr lang="en-GB" sz="600" b="0" i="0" u="none" strike="noStrike" kern="1200" cap="none" spc="0" baseline="0">
                        <a:solidFill>
                          <a:srgbClr val="666666"/>
                        </a:solidFill>
                        <a:uFillTx/>
                        <a:latin typeface="Calibri"/>
                      </a:rPr>
                      <a:t>Traceability system</a:t>
                    </a:r>
                  </a:p>
                </p:txBody>
              </p:sp>
              <p:sp>
                <p:nvSpPr>
                  <p:cNvPr id="35" name="Rectangle 153">
                    <a:extLst>
                      <a:ext uri="{FF2B5EF4-FFF2-40B4-BE49-F238E27FC236}">
                        <a16:creationId xmlns:a16="http://schemas.microsoft.com/office/drawing/2014/main" id="{1C635AC2-4A0B-2DDC-76B3-7D4C3AC9E6F1}"/>
                      </a:ext>
                    </a:extLst>
                  </p:cNvPr>
                  <p:cNvSpPr/>
                  <p:nvPr/>
                </p:nvSpPr>
                <p:spPr>
                  <a:xfrm>
                    <a:off x="5176336" y="4146154"/>
                    <a:ext cx="2121215" cy="213000"/>
                  </a:xfrm>
                  <a:prstGeom prst="rect">
                    <a:avLst/>
                  </a:prstGeom>
                  <a:solidFill>
                    <a:srgbClr val="F1F0F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13000"/>
                      </a:lnSpc>
                      <a:spcBef>
                        <a:spcPts val="600"/>
                      </a:spcBef>
                      <a:spcAft>
                        <a:spcPts val="0"/>
                      </a:spcAft>
                      <a:buNone/>
                      <a:tabLst/>
                      <a:defRPr sz="1800" b="0" i="0" u="none" strike="noStrike" kern="0" cap="none" spc="0" baseline="0">
                        <a:solidFill>
                          <a:srgbClr val="000000"/>
                        </a:solidFill>
                        <a:uFillTx/>
                      </a:defRPr>
                    </a:pPr>
                    <a:r>
                      <a:rPr lang="en-GB" sz="600" b="0" i="0" u="none" strike="noStrike" kern="1200" cap="none" spc="0" baseline="0">
                        <a:solidFill>
                          <a:srgbClr val="666666"/>
                        </a:solidFill>
                        <a:uFillTx/>
                        <a:latin typeface="Calibri"/>
                      </a:rPr>
                      <a:t>Emergency preparedness &amp; response</a:t>
                    </a:r>
                  </a:p>
                </p:txBody>
              </p:sp>
              <p:sp>
                <p:nvSpPr>
                  <p:cNvPr id="36" name="Rectangle 154">
                    <a:extLst>
                      <a:ext uri="{FF2B5EF4-FFF2-40B4-BE49-F238E27FC236}">
                        <a16:creationId xmlns:a16="http://schemas.microsoft.com/office/drawing/2014/main" id="{BA7384A3-91D0-FE80-9794-E2A1B10A4A9E}"/>
                      </a:ext>
                    </a:extLst>
                  </p:cNvPr>
                  <p:cNvSpPr/>
                  <p:nvPr/>
                </p:nvSpPr>
                <p:spPr>
                  <a:xfrm>
                    <a:off x="5176336" y="3643335"/>
                    <a:ext cx="2121215" cy="195544"/>
                  </a:xfrm>
                  <a:prstGeom prst="rect">
                    <a:avLst/>
                  </a:prstGeom>
                  <a:solidFill>
                    <a:srgbClr val="F1F0F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13000"/>
                      </a:lnSpc>
                      <a:spcBef>
                        <a:spcPts val="600"/>
                      </a:spcBef>
                      <a:spcAft>
                        <a:spcPts val="0"/>
                      </a:spcAft>
                      <a:buNone/>
                      <a:tabLst/>
                      <a:defRPr sz="1800" b="0" i="0" u="none" strike="noStrike" kern="0" cap="none" spc="0" baseline="0">
                        <a:solidFill>
                          <a:srgbClr val="000000"/>
                        </a:solidFill>
                        <a:uFillTx/>
                      </a:defRPr>
                    </a:pPr>
                    <a:r>
                      <a:rPr lang="en-GB" sz="600" b="0" i="0" u="none" strike="noStrike" kern="1200" cap="none" spc="0" baseline="0">
                        <a:solidFill>
                          <a:srgbClr val="666666"/>
                        </a:solidFill>
                        <a:uFillTx/>
                        <a:latin typeface="Calibri"/>
                      </a:rPr>
                      <a:t>PRPs</a:t>
                    </a:r>
                  </a:p>
                </p:txBody>
              </p:sp>
            </p:grpSp>
            <p:sp>
              <p:nvSpPr>
                <p:cNvPr id="37" name="Rectangle 147">
                  <a:extLst>
                    <a:ext uri="{FF2B5EF4-FFF2-40B4-BE49-F238E27FC236}">
                      <a16:creationId xmlns:a16="http://schemas.microsoft.com/office/drawing/2014/main" id="{D45250D5-20A7-2F91-CC1B-F9249D3299B0}"/>
                    </a:ext>
                  </a:extLst>
                </p:cNvPr>
                <p:cNvSpPr/>
                <p:nvPr/>
              </p:nvSpPr>
              <p:spPr>
                <a:xfrm>
                  <a:off x="7503465" y="3625870"/>
                  <a:ext cx="656566" cy="733275"/>
                </a:xfrm>
                <a:prstGeom prst="rect">
                  <a:avLst/>
                </a:prstGeom>
                <a:solidFill>
                  <a:srgbClr val="F1F0F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13000"/>
                    </a:lnSpc>
                    <a:spcBef>
                      <a:spcPts val="600"/>
                    </a:spcBef>
                    <a:spcAft>
                      <a:spcPts val="0"/>
                    </a:spcAft>
                    <a:buNone/>
                    <a:tabLst/>
                    <a:defRPr sz="1800" b="0" i="0" u="none" strike="noStrike" kern="0" cap="none" spc="0" baseline="0">
                      <a:solidFill>
                        <a:srgbClr val="000000"/>
                      </a:solidFill>
                      <a:uFillTx/>
                    </a:defRPr>
                  </a:pPr>
                  <a:r>
                    <a:rPr lang="en-GB" sz="600" b="0" i="0" u="none" strike="noStrike" kern="1200" cap="none" spc="0" baseline="0">
                      <a:solidFill>
                        <a:srgbClr val="666666"/>
                      </a:solidFill>
                      <a:uFillTx/>
                      <a:latin typeface="Calibri"/>
                    </a:rPr>
                    <a:t>Hazard analysis</a:t>
                  </a:r>
                </a:p>
              </p:txBody>
            </p:sp>
            <p:sp>
              <p:nvSpPr>
                <p:cNvPr id="38" name="Rectangle 148">
                  <a:extLst>
                    <a:ext uri="{FF2B5EF4-FFF2-40B4-BE49-F238E27FC236}">
                      <a16:creationId xmlns:a16="http://schemas.microsoft.com/office/drawing/2014/main" id="{5D587542-1F74-9A14-A77D-F8A47197B2AE}"/>
                    </a:ext>
                  </a:extLst>
                </p:cNvPr>
                <p:cNvSpPr/>
                <p:nvPr/>
              </p:nvSpPr>
              <p:spPr>
                <a:xfrm>
                  <a:off x="8323197" y="3625870"/>
                  <a:ext cx="819741" cy="733275"/>
                </a:xfrm>
                <a:prstGeom prst="rect">
                  <a:avLst/>
                </a:prstGeom>
                <a:solidFill>
                  <a:srgbClr val="F1F0F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13000"/>
                    </a:lnSpc>
                    <a:spcBef>
                      <a:spcPts val="600"/>
                    </a:spcBef>
                    <a:spcAft>
                      <a:spcPts val="0"/>
                    </a:spcAft>
                    <a:buNone/>
                    <a:tabLst/>
                    <a:defRPr sz="1800" b="0" i="0" u="none" strike="noStrike" kern="0" cap="none" spc="0" baseline="0">
                      <a:solidFill>
                        <a:srgbClr val="000000"/>
                      </a:solidFill>
                      <a:uFillTx/>
                    </a:defRPr>
                  </a:pPr>
                  <a:r>
                    <a:rPr lang="en-GB" sz="600" b="0" i="0" u="none" strike="noStrike" kern="1200" cap="none" spc="0" baseline="0">
                      <a:solidFill>
                        <a:srgbClr val="666666"/>
                      </a:solidFill>
                      <a:uFillTx/>
                      <a:latin typeface="Calibri"/>
                    </a:rPr>
                    <a:t>Validation of control measures</a:t>
                  </a:r>
                </a:p>
              </p:txBody>
            </p:sp>
            <p:sp>
              <p:nvSpPr>
                <p:cNvPr id="39" name="Rectangle 149">
                  <a:extLst>
                    <a:ext uri="{FF2B5EF4-FFF2-40B4-BE49-F238E27FC236}">
                      <a16:creationId xmlns:a16="http://schemas.microsoft.com/office/drawing/2014/main" id="{D65FC00D-BBDF-FEF8-555A-E5705C7995E6}"/>
                    </a:ext>
                  </a:extLst>
                </p:cNvPr>
                <p:cNvSpPr/>
                <p:nvPr/>
              </p:nvSpPr>
              <p:spPr>
                <a:xfrm>
                  <a:off x="9282796" y="3625870"/>
                  <a:ext cx="819741" cy="733275"/>
                </a:xfrm>
                <a:prstGeom prst="rect">
                  <a:avLst/>
                </a:prstGeom>
                <a:solidFill>
                  <a:srgbClr val="F1F0F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13000"/>
                    </a:lnSpc>
                    <a:spcBef>
                      <a:spcPts val="600"/>
                    </a:spcBef>
                    <a:spcAft>
                      <a:spcPts val="0"/>
                    </a:spcAft>
                    <a:buNone/>
                    <a:tabLst/>
                    <a:defRPr sz="1800" b="0" i="0" u="none" strike="noStrike" kern="0" cap="none" spc="0" baseline="0">
                      <a:solidFill>
                        <a:srgbClr val="000000"/>
                      </a:solidFill>
                      <a:uFillTx/>
                    </a:defRPr>
                  </a:pPr>
                  <a:r>
                    <a:rPr lang="en-GB" sz="600" b="0" i="0" u="none" strike="noStrike" kern="1200" cap="none" spc="0" baseline="0">
                      <a:solidFill>
                        <a:srgbClr val="666666"/>
                      </a:solidFill>
                      <a:uFillTx/>
                      <a:latin typeface="Calibri"/>
                    </a:rPr>
                    <a:t>Hazard contol plan (HACCP/oPRP plan)</a:t>
                  </a:r>
                </a:p>
              </p:txBody>
            </p:sp>
            <p:sp>
              <p:nvSpPr>
                <p:cNvPr id="40" name="Rectangle 150">
                  <a:extLst>
                    <a:ext uri="{FF2B5EF4-FFF2-40B4-BE49-F238E27FC236}">
                      <a16:creationId xmlns:a16="http://schemas.microsoft.com/office/drawing/2014/main" id="{F0D66A48-9BF9-4765-EADD-0C617E6B00FD}"/>
                    </a:ext>
                  </a:extLst>
                </p:cNvPr>
                <p:cNvSpPr/>
                <p:nvPr/>
              </p:nvSpPr>
              <p:spPr>
                <a:xfrm>
                  <a:off x="10254054" y="3620630"/>
                  <a:ext cx="804196" cy="733275"/>
                </a:xfrm>
                <a:prstGeom prst="rect">
                  <a:avLst/>
                </a:prstGeom>
                <a:solidFill>
                  <a:srgbClr val="F1F0F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13000"/>
                    </a:lnSpc>
                    <a:spcBef>
                      <a:spcPts val="600"/>
                    </a:spcBef>
                    <a:spcAft>
                      <a:spcPts val="0"/>
                    </a:spcAft>
                    <a:buNone/>
                    <a:tabLst/>
                    <a:defRPr sz="1800" b="0" i="0" u="none" strike="noStrike" kern="0" cap="none" spc="0" baseline="0">
                      <a:solidFill>
                        <a:srgbClr val="000000"/>
                      </a:solidFill>
                      <a:uFillTx/>
                    </a:defRPr>
                  </a:pPr>
                  <a:r>
                    <a:rPr lang="en-GB" sz="600" b="0" i="0" u="none" strike="noStrike" kern="1200" cap="none" spc="0" baseline="0">
                      <a:solidFill>
                        <a:srgbClr val="666666"/>
                      </a:solidFill>
                      <a:uFillTx/>
                      <a:latin typeface="Calibri"/>
                    </a:rPr>
                    <a:t>Verification planning</a:t>
                  </a:r>
                </a:p>
              </p:txBody>
            </p:sp>
            <p:sp>
              <p:nvSpPr>
                <p:cNvPr id="41" name="TextBox 37">
                  <a:extLst>
                    <a:ext uri="{FF2B5EF4-FFF2-40B4-BE49-F238E27FC236}">
                      <a16:creationId xmlns:a16="http://schemas.microsoft.com/office/drawing/2014/main" id="{8325B304-6797-E5F5-C273-93D3E9B0C30A}"/>
                    </a:ext>
                  </a:extLst>
                </p:cNvPr>
                <p:cNvSpPr txBox="1"/>
                <p:nvPr/>
              </p:nvSpPr>
              <p:spPr>
                <a:xfrm>
                  <a:off x="6978911" y="4434693"/>
                  <a:ext cx="2232297" cy="103665"/>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13000"/>
                    </a:lnSpc>
                    <a:spcBef>
                      <a:spcPts val="600"/>
                    </a:spcBef>
                    <a:spcAft>
                      <a:spcPts val="0"/>
                    </a:spcAft>
                    <a:buNone/>
                    <a:tabLst/>
                    <a:defRPr sz="1800" b="0" i="0" u="none" strike="noStrike" kern="0" cap="none" spc="0" baseline="0">
                      <a:solidFill>
                        <a:srgbClr val="000000"/>
                      </a:solidFill>
                      <a:uFillTx/>
                    </a:defRPr>
                  </a:pPr>
                  <a:r>
                    <a:rPr lang="en-GB" sz="600" b="1" i="0" u="none" strike="noStrike" kern="1200" cap="none" spc="0" baseline="0">
                      <a:solidFill>
                        <a:srgbClr val="666666"/>
                      </a:solidFill>
                      <a:uFillTx/>
                      <a:latin typeface="Verdana" pitchFamily="34"/>
                    </a:rPr>
                    <a:t>PLAN</a:t>
                  </a:r>
                  <a:r>
                    <a:rPr lang="en-GB" sz="600" b="0" i="0" u="none" strike="noStrike" kern="1200" cap="none" spc="0" baseline="0">
                      <a:solidFill>
                        <a:srgbClr val="666666"/>
                      </a:solidFill>
                      <a:uFillTx/>
                      <a:latin typeface="Verdana" pitchFamily="34"/>
                    </a:rPr>
                    <a:t> (food safety)</a:t>
                  </a:r>
                </a:p>
              </p:txBody>
            </p:sp>
          </p:grpSp>
          <p:sp>
            <p:nvSpPr>
              <p:cNvPr id="42" name="Arrow: Right 124">
                <a:extLst>
                  <a:ext uri="{FF2B5EF4-FFF2-40B4-BE49-F238E27FC236}">
                    <a16:creationId xmlns:a16="http://schemas.microsoft.com/office/drawing/2014/main" id="{853B35F4-9FB7-EE8B-8828-6E051DCAB005}"/>
                  </a:ext>
                </a:extLst>
              </p:cNvPr>
              <p:cNvSpPr/>
              <p:nvPr/>
            </p:nvSpPr>
            <p:spPr>
              <a:xfrm rot="16200004">
                <a:off x="6022787" y="4693944"/>
                <a:ext cx="284579" cy="198132"/>
              </a:xfrm>
              <a:custGeom>
                <a:avLst>
                  <a:gd name="f0" fmla="val 14081"/>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CCECF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13000"/>
                  </a:lnSpc>
                  <a:spcBef>
                    <a:spcPts val="600"/>
                  </a:spcBef>
                  <a:spcAft>
                    <a:spcPts val="0"/>
                  </a:spcAft>
                  <a:buNone/>
                  <a:tabLst/>
                  <a:defRPr sz="1800" b="0" i="0" u="none" strike="noStrike" kern="0" cap="none" spc="0" baseline="0">
                    <a:solidFill>
                      <a:srgbClr val="000000"/>
                    </a:solidFill>
                    <a:uFillTx/>
                  </a:defRPr>
                </a:pPr>
                <a:endParaRPr lang="en-GB" sz="600" b="0" i="0" u="none" strike="noStrike" kern="1200" cap="none" spc="0" baseline="0">
                  <a:solidFill>
                    <a:srgbClr val="FFFFFF"/>
                  </a:solidFill>
                  <a:uFillTx/>
                  <a:latin typeface="Calibri"/>
                </a:endParaRPr>
              </a:p>
            </p:txBody>
          </p:sp>
          <p:sp>
            <p:nvSpPr>
              <p:cNvPr id="43" name="Arrow: Right 125">
                <a:extLst>
                  <a:ext uri="{FF2B5EF4-FFF2-40B4-BE49-F238E27FC236}">
                    <a16:creationId xmlns:a16="http://schemas.microsoft.com/office/drawing/2014/main" id="{695C577E-D518-AEBE-F409-B53D68857E5E}"/>
                  </a:ext>
                </a:extLst>
              </p:cNvPr>
              <p:cNvSpPr/>
              <p:nvPr/>
            </p:nvSpPr>
            <p:spPr>
              <a:xfrm rot="10799991">
                <a:off x="7052748" y="5483510"/>
                <a:ext cx="262240" cy="213000"/>
              </a:xfrm>
              <a:custGeom>
                <a:avLst>
                  <a:gd name="f0" fmla="val 12828"/>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CCECF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13000"/>
                  </a:lnSpc>
                  <a:spcBef>
                    <a:spcPts val="600"/>
                  </a:spcBef>
                  <a:spcAft>
                    <a:spcPts val="0"/>
                  </a:spcAft>
                  <a:buNone/>
                  <a:tabLst/>
                  <a:defRPr sz="1800" b="0" i="0" u="none" strike="noStrike" kern="0" cap="none" spc="0" baseline="0">
                    <a:solidFill>
                      <a:srgbClr val="000000"/>
                    </a:solidFill>
                    <a:uFillTx/>
                  </a:defRPr>
                </a:pPr>
                <a:endParaRPr lang="en-GB" sz="600" b="0" i="0" u="none" strike="noStrike" kern="1200" cap="none" spc="0" baseline="0">
                  <a:solidFill>
                    <a:srgbClr val="FFFFFF"/>
                  </a:solidFill>
                  <a:uFillTx/>
                  <a:latin typeface="Calibri"/>
                </a:endParaRPr>
              </a:p>
            </p:txBody>
          </p:sp>
          <p:sp>
            <p:nvSpPr>
              <p:cNvPr id="44" name="Rectangle 126">
                <a:extLst>
                  <a:ext uri="{FF2B5EF4-FFF2-40B4-BE49-F238E27FC236}">
                    <a16:creationId xmlns:a16="http://schemas.microsoft.com/office/drawing/2014/main" id="{37CD9A18-3DE0-0547-8976-A7C527E36F9E}"/>
                  </a:ext>
                </a:extLst>
              </p:cNvPr>
              <p:cNvSpPr/>
              <p:nvPr/>
            </p:nvSpPr>
            <p:spPr>
              <a:xfrm>
                <a:off x="5380302" y="4865458"/>
                <a:ext cx="1569549" cy="1424653"/>
              </a:xfrm>
              <a:prstGeom prst="rect">
                <a:avLst/>
              </a:prstGeom>
              <a:solidFill>
                <a:srgbClr val="CCECF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13000"/>
                  </a:lnSpc>
                  <a:spcBef>
                    <a:spcPts val="600"/>
                  </a:spcBef>
                  <a:spcAft>
                    <a:spcPts val="0"/>
                  </a:spcAft>
                  <a:buNone/>
                  <a:tabLst/>
                  <a:defRPr sz="1800" b="0" i="0" u="none" strike="noStrike" kern="0" cap="none" spc="0" baseline="0">
                    <a:solidFill>
                      <a:srgbClr val="000000"/>
                    </a:solidFill>
                    <a:uFillTx/>
                  </a:defRPr>
                </a:pPr>
                <a:endParaRPr lang="en-GB" sz="600" b="0" i="0" u="none" strike="noStrike" kern="1200" cap="none" spc="0" baseline="0">
                  <a:solidFill>
                    <a:srgbClr val="FFFFFF"/>
                  </a:solidFill>
                  <a:uFillTx/>
                  <a:latin typeface="Calibri"/>
                </a:endParaRPr>
              </a:p>
            </p:txBody>
          </p:sp>
          <p:sp>
            <p:nvSpPr>
              <p:cNvPr id="45" name="Rectangle 127">
                <a:extLst>
                  <a:ext uri="{FF2B5EF4-FFF2-40B4-BE49-F238E27FC236}">
                    <a16:creationId xmlns:a16="http://schemas.microsoft.com/office/drawing/2014/main" id="{B9C237EA-E140-C4F7-58BF-679067C0A395}"/>
                  </a:ext>
                </a:extLst>
              </p:cNvPr>
              <p:cNvSpPr/>
              <p:nvPr/>
            </p:nvSpPr>
            <p:spPr>
              <a:xfrm>
                <a:off x="5508501" y="5006879"/>
                <a:ext cx="1313133" cy="998652"/>
              </a:xfrm>
              <a:prstGeom prst="rect">
                <a:avLst/>
              </a:prstGeom>
              <a:solidFill>
                <a:srgbClr val="9DC3E6"/>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13000"/>
                  </a:lnSpc>
                  <a:spcBef>
                    <a:spcPts val="600"/>
                  </a:spcBef>
                  <a:spcAft>
                    <a:spcPts val="0"/>
                  </a:spcAft>
                  <a:buNone/>
                  <a:tabLst/>
                  <a:defRPr sz="1800" b="0" i="0" u="none" strike="noStrike" kern="0" cap="none" spc="0" baseline="0">
                    <a:solidFill>
                      <a:srgbClr val="000000"/>
                    </a:solidFill>
                    <a:uFillTx/>
                  </a:defRPr>
                </a:pPr>
                <a:r>
                  <a:rPr lang="en-GB" sz="600" b="0" i="0" u="none" strike="noStrike" kern="1200" cap="none" spc="0" baseline="0">
                    <a:solidFill>
                      <a:srgbClr val="666666"/>
                    </a:solidFill>
                    <a:uFillTx/>
                    <a:latin typeface="Calibri"/>
                  </a:rPr>
                  <a:t>Updating of preliminary information and documents specifying the PRPs and the hazard control plan</a:t>
                </a:r>
              </a:p>
            </p:txBody>
          </p:sp>
          <p:sp>
            <p:nvSpPr>
              <p:cNvPr id="46" name="TextBox 16">
                <a:extLst>
                  <a:ext uri="{FF2B5EF4-FFF2-40B4-BE49-F238E27FC236}">
                    <a16:creationId xmlns:a16="http://schemas.microsoft.com/office/drawing/2014/main" id="{3FD072E7-DF3F-1B26-CD67-002ED1536759}"/>
                  </a:ext>
                </a:extLst>
              </p:cNvPr>
              <p:cNvSpPr txBox="1"/>
              <p:nvPr/>
            </p:nvSpPr>
            <p:spPr>
              <a:xfrm>
                <a:off x="5049024" y="6085560"/>
                <a:ext cx="2232297" cy="103665"/>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13000"/>
                  </a:lnSpc>
                  <a:spcBef>
                    <a:spcPts val="600"/>
                  </a:spcBef>
                  <a:spcAft>
                    <a:spcPts val="0"/>
                  </a:spcAft>
                  <a:buNone/>
                  <a:tabLst/>
                  <a:defRPr sz="1800" b="0" i="0" u="none" strike="noStrike" kern="0" cap="none" spc="0" baseline="0">
                    <a:solidFill>
                      <a:srgbClr val="000000"/>
                    </a:solidFill>
                    <a:uFillTx/>
                  </a:defRPr>
                </a:pPr>
                <a:r>
                  <a:rPr lang="en-GB" sz="600" b="1" i="0" u="none" strike="noStrike" kern="1200" cap="none" spc="0" baseline="0">
                    <a:solidFill>
                      <a:srgbClr val="666666"/>
                    </a:solidFill>
                    <a:uFillTx/>
                    <a:latin typeface="Verdana" pitchFamily="34"/>
                  </a:rPr>
                  <a:t>ACT</a:t>
                </a:r>
                <a:r>
                  <a:rPr lang="en-GB" sz="600" b="0" i="0" u="none" strike="noStrike" kern="1200" cap="none" spc="0" baseline="0">
                    <a:solidFill>
                      <a:srgbClr val="666666"/>
                    </a:solidFill>
                    <a:uFillTx/>
                    <a:latin typeface="Verdana" pitchFamily="34"/>
                  </a:rPr>
                  <a:t> (food safety)</a:t>
                </a:r>
              </a:p>
            </p:txBody>
          </p:sp>
          <p:sp>
            <p:nvSpPr>
              <p:cNvPr id="47" name="Rectangle 129">
                <a:extLst>
                  <a:ext uri="{FF2B5EF4-FFF2-40B4-BE49-F238E27FC236}">
                    <a16:creationId xmlns:a16="http://schemas.microsoft.com/office/drawing/2014/main" id="{747CDF59-58C3-76EF-9477-642BE03F04F2}"/>
                  </a:ext>
                </a:extLst>
              </p:cNvPr>
              <p:cNvSpPr/>
              <p:nvPr/>
            </p:nvSpPr>
            <p:spPr>
              <a:xfrm>
                <a:off x="7280068" y="4865458"/>
                <a:ext cx="1569549" cy="1424653"/>
              </a:xfrm>
              <a:prstGeom prst="rect">
                <a:avLst/>
              </a:prstGeom>
              <a:solidFill>
                <a:srgbClr val="CCECF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13000"/>
                  </a:lnSpc>
                  <a:spcBef>
                    <a:spcPts val="600"/>
                  </a:spcBef>
                  <a:spcAft>
                    <a:spcPts val="0"/>
                  </a:spcAft>
                  <a:buNone/>
                  <a:tabLst/>
                  <a:defRPr sz="1800" b="0" i="0" u="none" strike="noStrike" kern="0" cap="none" spc="0" baseline="0">
                    <a:solidFill>
                      <a:srgbClr val="000000"/>
                    </a:solidFill>
                    <a:uFillTx/>
                  </a:defRPr>
                </a:pPr>
                <a:endParaRPr lang="en-GB" sz="600" b="0" i="0" u="none" strike="noStrike" kern="1200" cap="none" spc="0" baseline="0">
                  <a:solidFill>
                    <a:srgbClr val="FFFFFF"/>
                  </a:solidFill>
                  <a:uFillTx/>
                  <a:latin typeface="Calibri"/>
                </a:endParaRPr>
              </a:p>
            </p:txBody>
          </p:sp>
          <p:sp>
            <p:nvSpPr>
              <p:cNvPr id="48" name="Rectangle 130">
                <a:extLst>
                  <a:ext uri="{FF2B5EF4-FFF2-40B4-BE49-F238E27FC236}">
                    <a16:creationId xmlns:a16="http://schemas.microsoft.com/office/drawing/2014/main" id="{C0519803-58D5-2A50-11F1-8C9683E500FF}"/>
                  </a:ext>
                </a:extLst>
              </p:cNvPr>
              <p:cNvSpPr/>
              <p:nvPr/>
            </p:nvSpPr>
            <p:spPr>
              <a:xfrm>
                <a:off x="7408276" y="5006879"/>
                <a:ext cx="1313133" cy="298551"/>
              </a:xfrm>
              <a:prstGeom prst="rect">
                <a:avLst/>
              </a:prstGeom>
              <a:solidFill>
                <a:srgbClr val="9DC3E6"/>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13000"/>
                  </a:lnSpc>
                  <a:spcBef>
                    <a:spcPts val="600"/>
                  </a:spcBef>
                  <a:spcAft>
                    <a:spcPts val="0"/>
                  </a:spcAft>
                  <a:buNone/>
                  <a:tabLst/>
                  <a:defRPr sz="1800" b="0" i="0" u="none" strike="noStrike" kern="0" cap="none" spc="0" baseline="0">
                    <a:solidFill>
                      <a:srgbClr val="000000"/>
                    </a:solidFill>
                    <a:uFillTx/>
                  </a:defRPr>
                </a:pPr>
                <a:r>
                  <a:rPr lang="en-GB" sz="600" b="0" i="0" u="none" strike="noStrike" kern="1200" cap="none" spc="0" baseline="0">
                    <a:solidFill>
                      <a:srgbClr val="666666"/>
                    </a:solidFill>
                    <a:uFillTx/>
                    <a:latin typeface="Calibri"/>
                  </a:rPr>
                  <a:t>Verification activities</a:t>
                </a:r>
              </a:p>
            </p:txBody>
          </p:sp>
          <p:sp>
            <p:nvSpPr>
              <p:cNvPr id="49" name="TextBox 19">
                <a:extLst>
                  <a:ext uri="{FF2B5EF4-FFF2-40B4-BE49-F238E27FC236}">
                    <a16:creationId xmlns:a16="http://schemas.microsoft.com/office/drawing/2014/main" id="{708A7BFC-B5E9-0F7A-72F9-6FC5910CD164}"/>
                  </a:ext>
                </a:extLst>
              </p:cNvPr>
              <p:cNvSpPr txBox="1"/>
              <p:nvPr/>
            </p:nvSpPr>
            <p:spPr>
              <a:xfrm>
                <a:off x="6949238" y="6085560"/>
                <a:ext cx="2232297" cy="103665"/>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13000"/>
                  </a:lnSpc>
                  <a:spcBef>
                    <a:spcPts val="600"/>
                  </a:spcBef>
                  <a:spcAft>
                    <a:spcPts val="0"/>
                  </a:spcAft>
                  <a:buNone/>
                  <a:tabLst/>
                  <a:defRPr sz="1800" b="0" i="0" u="none" strike="noStrike" kern="0" cap="none" spc="0" baseline="0">
                    <a:solidFill>
                      <a:srgbClr val="000000"/>
                    </a:solidFill>
                    <a:uFillTx/>
                  </a:defRPr>
                </a:pPr>
                <a:r>
                  <a:rPr lang="en-GB" sz="600" b="1" i="0" u="none" strike="noStrike" kern="1200" cap="none" spc="0" baseline="0">
                    <a:solidFill>
                      <a:srgbClr val="666666"/>
                    </a:solidFill>
                    <a:uFillTx/>
                    <a:latin typeface="Verdana" pitchFamily="34"/>
                  </a:rPr>
                  <a:t>CHECK</a:t>
                </a:r>
                <a:r>
                  <a:rPr lang="en-GB" sz="600" b="0" i="0" u="none" strike="noStrike" kern="1200" cap="none" spc="0" baseline="0">
                    <a:solidFill>
                      <a:srgbClr val="666666"/>
                    </a:solidFill>
                    <a:uFillTx/>
                    <a:latin typeface="Verdana" pitchFamily="34"/>
                  </a:rPr>
                  <a:t> (food safety)</a:t>
                </a:r>
              </a:p>
            </p:txBody>
          </p:sp>
          <p:sp>
            <p:nvSpPr>
              <p:cNvPr id="50" name="Rectangle 132">
                <a:extLst>
                  <a:ext uri="{FF2B5EF4-FFF2-40B4-BE49-F238E27FC236}">
                    <a16:creationId xmlns:a16="http://schemas.microsoft.com/office/drawing/2014/main" id="{BC800722-704F-F316-B8D9-F17F3FA2A717}"/>
                  </a:ext>
                </a:extLst>
              </p:cNvPr>
              <p:cNvSpPr/>
              <p:nvPr/>
            </p:nvSpPr>
            <p:spPr>
              <a:xfrm>
                <a:off x="7408276" y="5370024"/>
                <a:ext cx="1313133" cy="635508"/>
              </a:xfrm>
              <a:prstGeom prst="rect">
                <a:avLst/>
              </a:prstGeom>
              <a:solidFill>
                <a:srgbClr val="9DC3E6"/>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13000"/>
                  </a:lnSpc>
                  <a:spcBef>
                    <a:spcPts val="600"/>
                  </a:spcBef>
                  <a:spcAft>
                    <a:spcPts val="0"/>
                  </a:spcAft>
                  <a:buNone/>
                  <a:tabLst/>
                  <a:defRPr sz="1800" b="0" i="0" u="none" strike="noStrike" kern="0" cap="none" spc="0" baseline="0">
                    <a:solidFill>
                      <a:srgbClr val="000000"/>
                    </a:solidFill>
                    <a:uFillTx/>
                  </a:defRPr>
                </a:pPr>
                <a:r>
                  <a:rPr lang="en-GB" sz="600" b="0" i="0" u="none" strike="noStrike" kern="1200" cap="none" spc="0" baseline="0">
                    <a:solidFill>
                      <a:srgbClr val="666666"/>
                    </a:solidFill>
                    <a:uFillTx/>
                    <a:latin typeface="Calibri"/>
                  </a:rPr>
                  <a:t>Analysis of results of verification activities</a:t>
                </a:r>
              </a:p>
            </p:txBody>
          </p:sp>
          <p:sp>
            <p:nvSpPr>
              <p:cNvPr id="51" name="Arrow: Right 133">
                <a:extLst>
                  <a:ext uri="{FF2B5EF4-FFF2-40B4-BE49-F238E27FC236}">
                    <a16:creationId xmlns:a16="http://schemas.microsoft.com/office/drawing/2014/main" id="{32FE41D7-21EF-57EA-C1E4-D5745B07AC3A}"/>
                  </a:ext>
                </a:extLst>
              </p:cNvPr>
              <p:cNvSpPr/>
              <p:nvPr/>
            </p:nvSpPr>
            <p:spPr>
              <a:xfrm rot="10799991">
                <a:off x="8975832" y="5471294"/>
                <a:ext cx="262240" cy="213000"/>
              </a:xfrm>
              <a:custGeom>
                <a:avLst>
                  <a:gd name="f0" fmla="val 12828"/>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 f8 0 f7"/>
                  <a:gd name="f15" fmla="pin 0 f0 21600"/>
                  <a:gd name="f16" fmla="pin 0 f1 10800"/>
                  <a:gd name="f17" fmla="*/ f10 f2 1"/>
                  <a:gd name="f18" fmla="*/ f11 f2 1"/>
                  <a:gd name="f19" fmla="val f15"/>
                  <a:gd name="f20" fmla="val f16"/>
                  <a:gd name="f21" fmla="*/ f14 1 21600"/>
                  <a:gd name="f22" fmla="*/ f15 f12 1"/>
                  <a:gd name="f23" fmla="*/ f16 f13 1"/>
                  <a:gd name="f24" fmla="*/ f17 1 f4"/>
                  <a:gd name="f25" fmla="*/ f18 1 f4"/>
                  <a:gd name="f26" fmla="+- 21600 0 f20"/>
                  <a:gd name="f27" fmla="+- 21600 0 f19"/>
                  <a:gd name="f28" fmla="*/ 0 f21 1"/>
                  <a:gd name="f29" fmla="*/ 21600 f21 1"/>
                  <a:gd name="f30" fmla="*/ f20 f13 1"/>
                  <a:gd name="f31" fmla="*/ f19 f12 1"/>
                  <a:gd name="f32" fmla="+- f24 0 f3"/>
                  <a:gd name="f33" fmla="+- f25 0 f3"/>
                  <a:gd name="f34" fmla="*/ f27 f20 1"/>
                  <a:gd name="f35" fmla="*/ f28 1 f21"/>
                  <a:gd name="f36" fmla="*/ f29 1 f21"/>
                  <a:gd name="f37" fmla="*/ f26 f13 1"/>
                  <a:gd name="f38" fmla="*/ f34 1 10800"/>
                  <a:gd name="f39" fmla="*/ f35 f12 1"/>
                  <a:gd name="f40" fmla="*/ f35 f13 1"/>
                  <a:gd name="f41" fmla="*/ f36 f13 1"/>
                  <a:gd name="f42" fmla="+- f19 f38 0"/>
                  <a:gd name="f43" fmla="*/ f42 f12 1"/>
                </a:gdLst>
                <a:ahLst>
                  <a:ahXY gdRefX="f0" minX="f7" maxX="f8" gdRefY="f1" minY="f7" maxY="f9">
                    <a:pos x="f22" y="f23"/>
                  </a:ahXY>
                </a:ahLst>
                <a:cxnLst>
                  <a:cxn ang="3cd4">
                    <a:pos x="hc" y="t"/>
                  </a:cxn>
                  <a:cxn ang="0">
                    <a:pos x="r" y="vc"/>
                  </a:cxn>
                  <a:cxn ang="cd4">
                    <a:pos x="hc" y="b"/>
                  </a:cxn>
                  <a:cxn ang="cd2">
                    <a:pos x="l" y="vc"/>
                  </a:cxn>
                  <a:cxn ang="f32">
                    <a:pos x="f31" y="f40"/>
                  </a:cxn>
                  <a:cxn ang="f33">
                    <a:pos x="f31" y="f41"/>
                  </a:cxn>
                </a:cxnLst>
                <a:rect l="f39" t="f30" r="f43" b="f37"/>
                <a:pathLst>
                  <a:path w="21600" h="21600">
                    <a:moveTo>
                      <a:pt x="f7" y="f20"/>
                    </a:moveTo>
                    <a:lnTo>
                      <a:pt x="f19" y="f20"/>
                    </a:lnTo>
                    <a:lnTo>
                      <a:pt x="f19" y="f7"/>
                    </a:lnTo>
                    <a:lnTo>
                      <a:pt x="f8" y="f9"/>
                    </a:lnTo>
                    <a:lnTo>
                      <a:pt x="f19" y="f8"/>
                    </a:lnTo>
                    <a:lnTo>
                      <a:pt x="f19" y="f26"/>
                    </a:lnTo>
                    <a:lnTo>
                      <a:pt x="f7" y="f26"/>
                    </a:lnTo>
                    <a:close/>
                  </a:path>
                </a:pathLst>
              </a:custGeom>
              <a:solidFill>
                <a:srgbClr val="CCECF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13000"/>
                  </a:lnSpc>
                  <a:spcBef>
                    <a:spcPts val="600"/>
                  </a:spcBef>
                  <a:spcAft>
                    <a:spcPts val="0"/>
                  </a:spcAft>
                  <a:buNone/>
                  <a:tabLst/>
                  <a:defRPr sz="1800" b="0" i="0" u="none" strike="noStrike" kern="0" cap="none" spc="0" baseline="0">
                    <a:solidFill>
                      <a:srgbClr val="000000"/>
                    </a:solidFill>
                    <a:uFillTx/>
                  </a:defRPr>
                </a:pPr>
                <a:endParaRPr lang="en-GB" sz="600" b="0" i="0" u="none" strike="noStrike" kern="1200" cap="none" spc="0" baseline="0">
                  <a:solidFill>
                    <a:srgbClr val="FFFFFF"/>
                  </a:solidFill>
                  <a:uFillTx/>
                  <a:latin typeface="Calibri"/>
                </a:endParaRPr>
              </a:p>
            </p:txBody>
          </p:sp>
          <p:sp>
            <p:nvSpPr>
              <p:cNvPr id="52" name="Rectangle 135">
                <a:extLst>
                  <a:ext uri="{FF2B5EF4-FFF2-40B4-BE49-F238E27FC236}">
                    <a16:creationId xmlns:a16="http://schemas.microsoft.com/office/drawing/2014/main" id="{A0039970-1D41-6850-2A6C-BE633B1326C4}"/>
                  </a:ext>
                </a:extLst>
              </p:cNvPr>
              <p:cNvSpPr/>
              <p:nvPr/>
            </p:nvSpPr>
            <p:spPr>
              <a:xfrm>
                <a:off x="9203152" y="4853242"/>
                <a:ext cx="1569549" cy="1424653"/>
              </a:xfrm>
              <a:prstGeom prst="rect">
                <a:avLst/>
              </a:prstGeom>
              <a:solidFill>
                <a:srgbClr val="CCECF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13000"/>
                  </a:lnSpc>
                  <a:spcBef>
                    <a:spcPts val="600"/>
                  </a:spcBef>
                  <a:spcAft>
                    <a:spcPts val="0"/>
                  </a:spcAft>
                  <a:buNone/>
                  <a:tabLst/>
                  <a:defRPr sz="1800" b="0" i="0" u="none" strike="noStrike" kern="0" cap="none" spc="0" baseline="0">
                    <a:solidFill>
                      <a:srgbClr val="000000"/>
                    </a:solidFill>
                    <a:uFillTx/>
                  </a:defRPr>
                </a:pPr>
                <a:endParaRPr lang="en-GB" sz="600" b="0" i="0" u="none" strike="noStrike" kern="1200" cap="none" spc="0" baseline="0">
                  <a:solidFill>
                    <a:srgbClr val="FFFFFF"/>
                  </a:solidFill>
                  <a:uFillTx/>
                  <a:latin typeface="Calibri"/>
                </a:endParaRPr>
              </a:p>
            </p:txBody>
          </p:sp>
          <p:sp>
            <p:nvSpPr>
              <p:cNvPr id="53" name="Rectangle 137">
                <a:extLst>
                  <a:ext uri="{FF2B5EF4-FFF2-40B4-BE49-F238E27FC236}">
                    <a16:creationId xmlns:a16="http://schemas.microsoft.com/office/drawing/2014/main" id="{BF16F03A-7C4F-27C1-2E9F-819B2F9253C8}"/>
                  </a:ext>
                </a:extLst>
              </p:cNvPr>
              <p:cNvSpPr/>
              <p:nvPr/>
            </p:nvSpPr>
            <p:spPr>
              <a:xfrm>
                <a:off x="9331360" y="4935300"/>
                <a:ext cx="1313133" cy="298551"/>
              </a:xfrm>
              <a:prstGeom prst="rect">
                <a:avLst/>
              </a:prstGeom>
              <a:solidFill>
                <a:srgbClr val="9DC3E6"/>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13000"/>
                  </a:lnSpc>
                  <a:spcBef>
                    <a:spcPts val="600"/>
                  </a:spcBef>
                  <a:spcAft>
                    <a:spcPts val="0"/>
                  </a:spcAft>
                  <a:buNone/>
                  <a:tabLst/>
                  <a:defRPr sz="1800" b="0" i="0" u="none" strike="noStrike" kern="0" cap="none" spc="0" baseline="0">
                    <a:solidFill>
                      <a:srgbClr val="000000"/>
                    </a:solidFill>
                    <a:uFillTx/>
                  </a:defRPr>
                </a:pPr>
                <a:r>
                  <a:rPr lang="en-GB" sz="600" b="0" i="0" u="none" strike="noStrike" kern="1200" cap="none" spc="0" baseline="0">
                    <a:solidFill>
                      <a:srgbClr val="666666"/>
                    </a:solidFill>
                    <a:uFillTx/>
                    <a:latin typeface="Calibri"/>
                  </a:rPr>
                  <a:t>Implementation of the PLAN (food safety)</a:t>
                </a:r>
              </a:p>
            </p:txBody>
          </p:sp>
          <p:sp>
            <p:nvSpPr>
              <p:cNvPr id="54" name="TextBox 24">
                <a:extLst>
                  <a:ext uri="{FF2B5EF4-FFF2-40B4-BE49-F238E27FC236}">
                    <a16:creationId xmlns:a16="http://schemas.microsoft.com/office/drawing/2014/main" id="{296F796A-A197-607F-2571-B1549E785871}"/>
                  </a:ext>
                </a:extLst>
              </p:cNvPr>
              <p:cNvSpPr txBox="1"/>
              <p:nvPr/>
            </p:nvSpPr>
            <p:spPr>
              <a:xfrm>
                <a:off x="8901327" y="6077294"/>
                <a:ext cx="2232297" cy="103665"/>
              </a:xfrm>
              <a:prstGeom prst="rect">
                <a:avLst/>
              </a:prstGeom>
              <a:noFill/>
              <a:ln cap="flat">
                <a:noFill/>
              </a:ln>
            </p:spPr>
            <p:txBody>
              <a:bodyPr vert="horz" wrap="square" lIns="0" tIns="0" rIns="0" bIns="0" anchor="t" anchorCtr="1" compatLnSpc="1">
                <a:spAutoFit/>
              </a:bodyPr>
              <a:lstStyle/>
              <a:p>
                <a:pPr marL="0" marR="0" lvl="0" indent="0" algn="ctr" defTabSz="914400" rtl="0" fontAlgn="auto" hangingPunct="1">
                  <a:lnSpc>
                    <a:spcPct val="113000"/>
                  </a:lnSpc>
                  <a:spcBef>
                    <a:spcPts val="600"/>
                  </a:spcBef>
                  <a:spcAft>
                    <a:spcPts val="0"/>
                  </a:spcAft>
                  <a:buNone/>
                  <a:tabLst/>
                  <a:defRPr sz="1800" b="0" i="0" u="none" strike="noStrike" kern="0" cap="none" spc="0" baseline="0">
                    <a:solidFill>
                      <a:srgbClr val="000000"/>
                    </a:solidFill>
                    <a:uFillTx/>
                  </a:defRPr>
                </a:pPr>
                <a:r>
                  <a:rPr lang="en-GB" sz="600" b="1" i="0" u="none" strike="noStrike" kern="1200" cap="none" spc="0" baseline="0">
                    <a:solidFill>
                      <a:srgbClr val="666666"/>
                    </a:solidFill>
                    <a:uFillTx/>
                    <a:latin typeface="Verdana" pitchFamily="34"/>
                  </a:rPr>
                  <a:t>DO</a:t>
                </a:r>
                <a:r>
                  <a:rPr lang="en-GB" sz="600" b="0" i="0" u="none" strike="noStrike" kern="1200" cap="none" spc="0" baseline="0">
                    <a:solidFill>
                      <a:srgbClr val="666666"/>
                    </a:solidFill>
                    <a:uFillTx/>
                    <a:latin typeface="Verdana" pitchFamily="34"/>
                  </a:rPr>
                  <a:t> (food safety)</a:t>
                </a:r>
              </a:p>
            </p:txBody>
          </p:sp>
          <p:sp>
            <p:nvSpPr>
              <p:cNvPr id="55" name="Rectangle 139">
                <a:extLst>
                  <a:ext uri="{FF2B5EF4-FFF2-40B4-BE49-F238E27FC236}">
                    <a16:creationId xmlns:a16="http://schemas.microsoft.com/office/drawing/2014/main" id="{388D6D6C-83D4-1134-F585-593BD0A4ECFD}"/>
                  </a:ext>
                </a:extLst>
              </p:cNvPr>
              <p:cNvSpPr/>
              <p:nvPr/>
            </p:nvSpPr>
            <p:spPr>
              <a:xfrm>
                <a:off x="9331360" y="5363047"/>
                <a:ext cx="1313133" cy="298551"/>
              </a:xfrm>
              <a:prstGeom prst="rect">
                <a:avLst/>
              </a:prstGeom>
              <a:solidFill>
                <a:srgbClr val="9DC3E6"/>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13000"/>
                  </a:lnSpc>
                  <a:spcBef>
                    <a:spcPts val="600"/>
                  </a:spcBef>
                  <a:spcAft>
                    <a:spcPts val="0"/>
                  </a:spcAft>
                  <a:buNone/>
                  <a:tabLst/>
                  <a:defRPr sz="1800" b="0" i="0" u="none" strike="noStrike" kern="0" cap="none" spc="0" baseline="0">
                    <a:solidFill>
                      <a:srgbClr val="000000"/>
                    </a:solidFill>
                    <a:uFillTx/>
                  </a:defRPr>
                </a:pPr>
                <a:r>
                  <a:rPr lang="en-GB" sz="600" b="0" i="0" u="none" strike="noStrike" kern="1200" cap="none" spc="0" baseline="0">
                    <a:solidFill>
                      <a:srgbClr val="666666"/>
                    </a:solidFill>
                    <a:uFillTx/>
                    <a:latin typeface="Calibri"/>
                  </a:rPr>
                  <a:t>Control of monitoring and measuring</a:t>
                </a:r>
              </a:p>
            </p:txBody>
          </p:sp>
          <p:sp>
            <p:nvSpPr>
              <p:cNvPr id="56" name="Rectangle 140">
                <a:extLst>
                  <a:ext uri="{FF2B5EF4-FFF2-40B4-BE49-F238E27FC236}">
                    <a16:creationId xmlns:a16="http://schemas.microsoft.com/office/drawing/2014/main" id="{CA5749A7-2380-0FF7-60CD-AE3D84A31E25}"/>
                  </a:ext>
                </a:extLst>
              </p:cNvPr>
              <p:cNvSpPr/>
              <p:nvPr/>
            </p:nvSpPr>
            <p:spPr>
              <a:xfrm>
                <a:off x="9335246" y="5724445"/>
                <a:ext cx="1313133" cy="298551"/>
              </a:xfrm>
              <a:prstGeom prst="rect">
                <a:avLst/>
              </a:prstGeom>
              <a:solidFill>
                <a:srgbClr val="9DC3E6"/>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13000"/>
                  </a:lnSpc>
                  <a:spcBef>
                    <a:spcPts val="600"/>
                  </a:spcBef>
                  <a:spcAft>
                    <a:spcPts val="0"/>
                  </a:spcAft>
                  <a:buNone/>
                  <a:tabLst/>
                  <a:defRPr sz="1800" b="0" i="0" u="none" strike="noStrike" kern="0" cap="none" spc="0" baseline="0">
                    <a:solidFill>
                      <a:srgbClr val="000000"/>
                    </a:solidFill>
                    <a:uFillTx/>
                  </a:defRPr>
                </a:pPr>
                <a:r>
                  <a:rPr lang="en-GB" sz="600" b="0" i="0" u="none" strike="noStrike" kern="1200" cap="none" spc="0" baseline="0">
                    <a:solidFill>
                      <a:srgbClr val="666666"/>
                    </a:solidFill>
                    <a:uFillTx/>
                    <a:latin typeface="Calibri"/>
                  </a:rPr>
                  <a:t>Control of products &amp; process nonconformities</a:t>
                </a:r>
              </a:p>
            </p:txBody>
          </p:sp>
        </p:grpSp>
        <p:cxnSp>
          <p:nvCxnSpPr>
            <p:cNvPr id="57" name="Straight Arrow Connector 117">
              <a:extLst>
                <a:ext uri="{FF2B5EF4-FFF2-40B4-BE49-F238E27FC236}">
                  <a16:creationId xmlns:a16="http://schemas.microsoft.com/office/drawing/2014/main" id="{D88A8CCD-F450-CF29-415B-5965FD95944A}"/>
                </a:ext>
              </a:extLst>
            </p:cNvPr>
            <p:cNvCxnSpPr/>
            <p:nvPr/>
          </p:nvCxnSpPr>
          <p:spPr>
            <a:xfrm>
              <a:off x="3525204" y="3161464"/>
              <a:ext cx="1276228" cy="0"/>
            </a:xfrm>
            <a:prstGeom prst="straightConnector1">
              <a:avLst/>
            </a:prstGeom>
            <a:noFill/>
            <a:ln w="28575" cap="flat">
              <a:solidFill>
                <a:srgbClr val="4472C4"/>
              </a:solidFill>
              <a:prstDash val="solid"/>
              <a:miter/>
              <a:tailEnd type="arrow"/>
            </a:ln>
          </p:spPr>
        </p:cxnSp>
        <p:cxnSp>
          <p:nvCxnSpPr>
            <p:cNvPr id="58" name="Straight Arrow Connector 118">
              <a:extLst>
                <a:ext uri="{FF2B5EF4-FFF2-40B4-BE49-F238E27FC236}">
                  <a16:creationId xmlns:a16="http://schemas.microsoft.com/office/drawing/2014/main" id="{2AADE263-454C-549B-E267-61712C7A2077}"/>
                </a:ext>
              </a:extLst>
            </p:cNvPr>
            <p:cNvCxnSpPr/>
            <p:nvPr/>
          </p:nvCxnSpPr>
          <p:spPr>
            <a:xfrm>
              <a:off x="3614559" y="4703097"/>
              <a:ext cx="1276228" cy="0"/>
            </a:xfrm>
            <a:prstGeom prst="straightConnector1">
              <a:avLst/>
            </a:prstGeom>
            <a:noFill/>
            <a:ln w="28575" cap="flat">
              <a:solidFill>
                <a:srgbClr val="4472C4"/>
              </a:solidFill>
              <a:prstDash val="solid"/>
              <a:miter/>
              <a:tailEnd type="arrow"/>
            </a:ln>
          </p:spPr>
        </p:cxnSp>
      </p:grpSp>
      <p:pic>
        <p:nvPicPr>
          <p:cNvPr id="59" name="Picture 58">
            <a:extLst>
              <a:ext uri="{FF2B5EF4-FFF2-40B4-BE49-F238E27FC236}">
                <a16:creationId xmlns:a16="http://schemas.microsoft.com/office/drawing/2014/main" id="{AB393BFA-98FB-41B6-7BB8-AABB3C9A8159}"/>
              </a:ext>
            </a:extLst>
          </p:cNvPr>
          <p:cNvPicPr>
            <a:picLocks noChangeAspect="1"/>
          </p:cNvPicPr>
          <p:nvPr/>
        </p:nvPicPr>
        <p:blipFill>
          <a:blip r:embed="rId3"/>
          <a:stretch>
            <a:fillRect/>
          </a:stretch>
        </p:blipFill>
        <p:spPr>
          <a:xfrm>
            <a:off x="11069305" y="-9"/>
            <a:ext cx="1122691" cy="584201"/>
          </a:xfrm>
          <a:prstGeom prst="rect">
            <a:avLst/>
          </a:prstGeom>
          <a:noFill/>
          <a:ln cap="flat">
            <a:noFill/>
          </a:ln>
        </p:spPr>
      </p:pic>
      <p:pic>
        <p:nvPicPr>
          <p:cNvPr id="60" name="Picture 17" descr="Logo&#10;&#10;Description automatically generated">
            <a:extLst>
              <a:ext uri="{FF2B5EF4-FFF2-40B4-BE49-F238E27FC236}">
                <a16:creationId xmlns:a16="http://schemas.microsoft.com/office/drawing/2014/main" id="{D238958F-1856-FFAC-D66A-EA9CC95B3DFF}"/>
              </a:ext>
            </a:extLst>
          </p:cNvPr>
          <p:cNvPicPr>
            <a:picLocks noChangeAspect="1"/>
          </p:cNvPicPr>
          <p:nvPr/>
        </p:nvPicPr>
        <p:blipFill>
          <a:blip r:embed="rId4"/>
          <a:stretch>
            <a:fillRect/>
          </a:stretch>
        </p:blipFill>
        <p:spPr>
          <a:xfrm>
            <a:off x="11282050" y="6465768"/>
            <a:ext cx="909946" cy="390302"/>
          </a:xfrm>
          <a:prstGeom prst="rect">
            <a:avLst/>
          </a:prstGeom>
          <a:noFill/>
          <a:ln cap="flat">
            <a:noFill/>
          </a:ln>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name="Slide921">
    <p:spTree>
      <p:nvGrpSpPr>
        <p:cNvPr id="1" name=""/>
        <p:cNvGrpSpPr/>
        <p:nvPr/>
      </p:nvGrpSpPr>
      <p:grpSpPr>
        <a:xfrm>
          <a:off x="0" y="0"/>
          <a:ext cx="0" cy="0"/>
          <a:chOff x="0" y="0"/>
          <a:chExt cx="0" cy="0"/>
        </a:xfrm>
      </p:grpSpPr>
      <p:sp>
        <p:nvSpPr>
          <p:cNvPr id="2" name="Rectangle 71">
            <a:extLst>
              <a:ext uri="{FF2B5EF4-FFF2-40B4-BE49-F238E27FC236}">
                <a16:creationId xmlns:a16="http://schemas.microsoft.com/office/drawing/2014/main" id="{71B7F354-027D-F6FA-A0A2-2EFC2C7A7330}"/>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Freeform: Shape 73">
            <a:extLst>
              <a:ext uri="{FF2B5EF4-FFF2-40B4-BE49-F238E27FC236}">
                <a16:creationId xmlns:a16="http://schemas.microsoft.com/office/drawing/2014/main" id="{2014D463-A33A-6D5E-4EAE-F7B9E70EBE92}"/>
              </a:ext>
            </a:extLst>
          </p:cNvPr>
          <p:cNvSpPr>
            <a:spLocks noMove="1" noResize="1"/>
          </p:cNvSpPr>
          <p:nvPr/>
        </p:nvSpPr>
        <p:spPr>
          <a:xfrm>
            <a:off x="0" y="0"/>
            <a:ext cx="4959047" cy="6858000"/>
          </a:xfrm>
          <a:custGeom>
            <a:avLst/>
            <a:gdLst>
              <a:gd name="f0" fmla="val 10800000"/>
              <a:gd name="f1" fmla="val 5400000"/>
              <a:gd name="f2" fmla="val 180"/>
              <a:gd name="f3" fmla="val w"/>
              <a:gd name="f4" fmla="val h"/>
              <a:gd name="f5" fmla="val 0"/>
              <a:gd name="f6" fmla="val 4959047"/>
              <a:gd name="f7" fmla="val 6858000"/>
              <a:gd name="f8" fmla="val 4110127"/>
              <a:gd name="f9" fmla="val 4179024"/>
              <a:gd name="f10" fmla="val 123368"/>
              <a:gd name="f11" fmla="val 4668929"/>
              <a:gd name="f12" fmla="val 1045156"/>
              <a:gd name="f13" fmla="val 2189404"/>
              <a:gd name="f14" fmla="val 3429000"/>
              <a:gd name="f15" fmla="val 4668597"/>
              <a:gd name="f16" fmla="val 5812845"/>
              <a:gd name="f17" fmla="val 6734633"/>
              <a:gd name="f18" fmla="+- 0 0 -90"/>
              <a:gd name="f19" fmla="*/ f3 1 4959047"/>
              <a:gd name="f20" fmla="*/ f4 1 6858000"/>
              <a:gd name="f21" fmla="+- f7 0 f5"/>
              <a:gd name="f22" fmla="+- f6 0 f5"/>
              <a:gd name="f23" fmla="*/ f18 f0 1"/>
              <a:gd name="f24" fmla="*/ f22 1 4959047"/>
              <a:gd name="f25" fmla="*/ f21 1 6858000"/>
              <a:gd name="f26" fmla="*/ 0 f22 1"/>
              <a:gd name="f27" fmla="*/ 0 f21 1"/>
              <a:gd name="f28" fmla="*/ 4110127 f22 1"/>
              <a:gd name="f29" fmla="*/ 4179024 f22 1"/>
              <a:gd name="f30" fmla="*/ 123368 f21 1"/>
              <a:gd name="f31" fmla="*/ 4959047 f22 1"/>
              <a:gd name="f32" fmla="*/ 3429000 f21 1"/>
              <a:gd name="f33" fmla="*/ 6734633 f21 1"/>
              <a:gd name="f34" fmla="*/ 6858000 f21 1"/>
              <a:gd name="f35" fmla="*/ f23 1 f2"/>
              <a:gd name="f36" fmla="*/ f26 1 4959047"/>
              <a:gd name="f37" fmla="*/ f27 1 6858000"/>
              <a:gd name="f38" fmla="*/ f28 1 4959047"/>
              <a:gd name="f39" fmla="*/ f29 1 4959047"/>
              <a:gd name="f40" fmla="*/ f30 1 6858000"/>
              <a:gd name="f41" fmla="*/ f31 1 4959047"/>
              <a:gd name="f42" fmla="*/ f32 1 6858000"/>
              <a:gd name="f43" fmla="*/ f33 1 6858000"/>
              <a:gd name="f44" fmla="*/ f34 1 6858000"/>
              <a:gd name="f45" fmla="*/ f5 1 f24"/>
              <a:gd name="f46" fmla="*/ f6 1 f24"/>
              <a:gd name="f47" fmla="*/ f5 1 f25"/>
              <a:gd name="f48" fmla="*/ f7 1 f25"/>
              <a:gd name="f49" fmla="+- f35 0 f1"/>
              <a:gd name="f50" fmla="*/ f36 1 f24"/>
              <a:gd name="f51" fmla="*/ f37 1 f25"/>
              <a:gd name="f52" fmla="*/ f38 1 f24"/>
              <a:gd name="f53" fmla="*/ f39 1 f24"/>
              <a:gd name="f54" fmla="*/ f40 1 f25"/>
              <a:gd name="f55" fmla="*/ f41 1 f24"/>
              <a:gd name="f56" fmla="*/ f42 1 f25"/>
              <a:gd name="f57" fmla="*/ f43 1 f25"/>
              <a:gd name="f58" fmla="*/ f44 1 f25"/>
              <a:gd name="f59" fmla="*/ f45 f19 1"/>
              <a:gd name="f60" fmla="*/ f46 f19 1"/>
              <a:gd name="f61" fmla="*/ f48 f20 1"/>
              <a:gd name="f62" fmla="*/ f47 f20 1"/>
              <a:gd name="f63" fmla="*/ f50 f19 1"/>
              <a:gd name="f64" fmla="*/ f51 f20 1"/>
              <a:gd name="f65" fmla="*/ f52 f19 1"/>
              <a:gd name="f66" fmla="*/ f53 f19 1"/>
              <a:gd name="f67" fmla="*/ f54 f20 1"/>
              <a:gd name="f68" fmla="*/ f55 f19 1"/>
              <a:gd name="f69" fmla="*/ f56 f20 1"/>
              <a:gd name="f70" fmla="*/ f57 f20 1"/>
              <a:gd name="f71" fmla="*/ f58 f20 1"/>
            </a:gdLst>
            <a:ahLst/>
            <a:cxnLst>
              <a:cxn ang="3cd4">
                <a:pos x="hc" y="t"/>
              </a:cxn>
              <a:cxn ang="0">
                <a:pos x="r" y="vc"/>
              </a:cxn>
              <a:cxn ang="cd4">
                <a:pos x="hc" y="b"/>
              </a:cxn>
              <a:cxn ang="cd2">
                <a:pos x="l" y="vc"/>
              </a:cxn>
              <a:cxn ang="f49">
                <a:pos x="f63" y="f64"/>
              </a:cxn>
              <a:cxn ang="f49">
                <a:pos x="f65" y="f64"/>
              </a:cxn>
              <a:cxn ang="f49">
                <a:pos x="f66" y="f67"/>
              </a:cxn>
              <a:cxn ang="f49">
                <a:pos x="f68" y="f69"/>
              </a:cxn>
              <a:cxn ang="f49">
                <a:pos x="f66" y="f70"/>
              </a:cxn>
              <a:cxn ang="f49">
                <a:pos x="f65" y="f71"/>
              </a:cxn>
              <a:cxn ang="f49">
                <a:pos x="f63" y="f71"/>
              </a:cxn>
            </a:cxnLst>
            <a:rect l="f59" t="f62" r="f60" b="f61"/>
            <a:pathLst>
              <a:path w="4959047" h="6858000">
                <a:moveTo>
                  <a:pt x="f5" y="f5"/>
                </a:moveTo>
                <a:lnTo>
                  <a:pt x="f8" y="f5"/>
                </a:lnTo>
                <a:lnTo>
                  <a:pt x="f9" y="f10"/>
                </a:lnTo>
                <a:cubicBezTo>
                  <a:pt x="f11" y="f12"/>
                  <a:pt x="f6" y="f13"/>
                  <a:pt x="f6" y="f14"/>
                </a:cubicBezTo>
                <a:cubicBezTo>
                  <a:pt x="f6" y="f15"/>
                  <a:pt x="f11" y="f16"/>
                  <a:pt x="f9" y="f17"/>
                </a:cubicBezTo>
                <a:lnTo>
                  <a:pt x="f8" y="f7"/>
                </a:lnTo>
                <a:lnTo>
                  <a:pt x="f5" y="f7"/>
                </a:lnTo>
                <a:close/>
              </a:path>
            </a:pathLst>
          </a:custGeom>
          <a:solidFill>
            <a:srgbClr val="FFFFFF"/>
          </a:solidFill>
          <a:ln w="9528" cap="flat">
            <a:solidFill>
              <a:srgbClr val="E6E6E6"/>
            </a:solidFill>
            <a:prstDash val="solid"/>
            <a:miter/>
          </a:ln>
          <a:effectLst>
            <a:outerShdw dist="38103" algn="tl">
              <a:srgbClr val="D9D9D9">
                <a:alpha val="50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Freeform: Shape 75">
            <a:extLst>
              <a:ext uri="{FF2B5EF4-FFF2-40B4-BE49-F238E27FC236}">
                <a16:creationId xmlns:a16="http://schemas.microsoft.com/office/drawing/2014/main" id="{DA416A9C-323E-A45C-C7FA-DB27A774FA6A}"/>
              </a:ext>
            </a:extLst>
          </p:cNvPr>
          <p:cNvSpPr>
            <a:spLocks noMove="1" noResize="1"/>
          </p:cNvSpPr>
          <p:nvPr/>
        </p:nvSpPr>
        <p:spPr>
          <a:xfrm>
            <a:off x="0" y="0"/>
            <a:ext cx="4948888" cy="6858000"/>
          </a:xfrm>
          <a:custGeom>
            <a:avLst/>
            <a:gdLst>
              <a:gd name="f0" fmla="val 10800000"/>
              <a:gd name="f1" fmla="val 5400000"/>
              <a:gd name="f2" fmla="val 180"/>
              <a:gd name="f3" fmla="val w"/>
              <a:gd name="f4" fmla="val h"/>
              <a:gd name="f5" fmla="val 0"/>
              <a:gd name="f6" fmla="val 4948887"/>
              <a:gd name="f7" fmla="val 6858000"/>
              <a:gd name="f8" fmla="val 4099967"/>
              <a:gd name="f9" fmla="val 4168864"/>
              <a:gd name="f10" fmla="val 123368"/>
              <a:gd name="f11" fmla="val 4658769"/>
              <a:gd name="f12" fmla="val 1045156"/>
              <a:gd name="f13" fmla="val 2189404"/>
              <a:gd name="f14" fmla="val 3429000"/>
              <a:gd name="f15" fmla="val 4668597"/>
              <a:gd name="f16" fmla="val 5812845"/>
              <a:gd name="f17" fmla="val 6734633"/>
              <a:gd name="f18" fmla="+- 0 0 -90"/>
              <a:gd name="f19" fmla="*/ f3 1 4948887"/>
              <a:gd name="f20" fmla="*/ f4 1 6858000"/>
              <a:gd name="f21" fmla="+- f7 0 f5"/>
              <a:gd name="f22" fmla="+- f6 0 f5"/>
              <a:gd name="f23" fmla="*/ f18 f0 1"/>
              <a:gd name="f24" fmla="*/ f22 1 4948887"/>
              <a:gd name="f25" fmla="*/ f21 1 6858000"/>
              <a:gd name="f26" fmla="*/ 0 f22 1"/>
              <a:gd name="f27" fmla="*/ 0 f21 1"/>
              <a:gd name="f28" fmla="*/ 4099967 f22 1"/>
              <a:gd name="f29" fmla="*/ 4168864 f22 1"/>
              <a:gd name="f30" fmla="*/ 123368 f21 1"/>
              <a:gd name="f31" fmla="*/ 4948887 f22 1"/>
              <a:gd name="f32" fmla="*/ 3429000 f21 1"/>
              <a:gd name="f33" fmla="*/ 6734633 f21 1"/>
              <a:gd name="f34" fmla="*/ 6858000 f21 1"/>
              <a:gd name="f35" fmla="*/ f23 1 f2"/>
              <a:gd name="f36" fmla="*/ f26 1 4948887"/>
              <a:gd name="f37" fmla="*/ f27 1 6858000"/>
              <a:gd name="f38" fmla="*/ f28 1 4948887"/>
              <a:gd name="f39" fmla="*/ f29 1 4948887"/>
              <a:gd name="f40" fmla="*/ f30 1 6858000"/>
              <a:gd name="f41" fmla="*/ f31 1 4948887"/>
              <a:gd name="f42" fmla="*/ f32 1 6858000"/>
              <a:gd name="f43" fmla="*/ f33 1 6858000"/>
              <a:gd name="f44" fmla="*/ f34 1 6858000"/>
              <a:gd name="f45" fmla="*/ f5 1 f24"/>
              <a:gd name="f46" fmla="*/ f6 1 f24"/>
              <a:gd name="f47" fmla="*/ f5 1 f25"/>
              <a:gd name="f48" fmla="*/ f7 1 f25"/>
              <a:gd name="f49" fmla="+- f35 0 f1"/>
              <a:gd name="f50" fmla="*/ f36 1 f24"/>
              <a:gd name="f51" fmla="*/ f37 1 f25"/>
              <a:gd name="f52" fmla="*/ f38 1 f24"/>
              <a:gd name="f53" fmla="*/ f39 1 f24"/>
              <a:gd name="f54" fmla="*/ f40 1 f25"/>
              <a:gd name="f55" fmla="*/ f41 1 f24"/>
              <a:gd name="f56" fmla="*/ f42 1 f25"/>
              <a:gd name="f57" fmla="*/ f43 1 f25"/>
              <a:gd name="f58" fmla="*/ f44 1 f25"/>
              <a:gd name="f59" fmla="*/ f45 f19 1"/>
              <a:gd name="f60" fmla="*/ f46 f19 1"/>
              <a:gd name="f61" fmla="*/ f48 f20 1"/>
              <a:gd name="f62" fmla="*/ f47 f20 1"/>
              <a:gd name="f63" fmla="*/ f50 f19 1"/>
              <a:gd name="f64" fmla="*/ f51 f20 1"/>
              <a:gd name="f65" fmla="*/ f52 f19 1"/>
              <a:gd name="f66" fmla="*/ f53 f19 1"/>
              <a:gd name="f67" fmla="*/ f54 f20 1"/>
              <a:gd name="f68" fmla="*/ f55 f19 1"/>
              <a:gd name="f69" fmla="*/ f56 f20 1"/>
              <a:gd name="f70" fmla="*/ f57 f20 1"/>
              <a:gd name="f71" fmla="*/ f58 f20 1"/>
            </a:gdLst>
            <a:ahLst/>
            <a:cxnLst>
              <a:cxn ang="3cd4">
                <a:pos x="hc" y="t"/>
              </a:cxn>
              <a:cxn ang="0">
                <a:pos x="r" y="vc"/>
              </a:cxn>
              <a:cxn ang="cd4">
                <a:pos x="hc" y="b"/>
              </a:cxn>
              <a:cxn ang="cd2">
                <a:pos x="l" y="vc"/>
              </a:cxn>
              <a:cxn ang="f49">
                <a:pos x="f63" y="f64"/>
              </a:cxn>
              <a:cxn ang="f49">
                <a:pos x="f65" y="f64"/>
              </a:cxn>
              <a:cxn ang="f49">
                <a:pos x="f66" y="f67"/>
              </a:cxn>
              <a:cxn ang="f49">
                <a:pos x="f68" y="f69"/>
              </a:cxn>
              <a:cxn ang="f49">
                <a:pos x="f66" y="f70"/>
              </a:cxn>
              <a:cxn ang="f49">
                <a:pos x="f65" y="f71"/>
              </a:cxn>
              <a:cxn ang="f49">
                <a:pos x="f63" y="f71"/>
              </a:cxn>
            </a:cxnLst>
            <a:rect l="f59" t="f62" r="f60" b="f61"/>
            <a:pathLst>
              <a:path w="4948887" h="6858000">
                <a:moveTo>
                  <a:pt x="f5" y="f5"/>
                </a:moveTo>
                <a:lnTo>
                  <a:pt x="f8" y="f5"/>
                </a:lnTo>
                <a:lnTo>
                  <a:pt x="f9" y="f10"/>
                </a:lnTo>
                <a:cubicBezTo>
                  <a:pt x="f11" y="f12"/>
                  <a:pt x="f6" y="f13"/>
                  <a:pt x="f6" y="f14"/>
                </a:cubicBezTo>
                <a:cubicBezTo>
                  <a:pt x="f6" y="f15"/>
                  <a:pt x="f11" y="f16"/>
                  <a:pt x="f9" y="f17"/>
                </a:cubicBezTo>
                <a:lnTo>
                  <a:pt x="f8" y="f7"/>
                </a:lnTo>
                <a:lnTo>
                  <a:pt x="f5" y="f7"/>
                </a:lnTo>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Title 1">
            <a:extLst>
              <a:ext uri="{FF2B5EF4-FFF2-40B4-BE49-F238E27FC236}">
                <a16:creationId xmlns:a16="http://schemas.microsoft.com/office/drawing/2014/main" id="{9AECCCFA-760D-BBA1-2BDE-98B2173C0482}"/>
              </a:ext>
            </a:extLst>
          </p:cNvPr>
          <p:cNvSpPr txBox="1"/>
          <p:nvPr/>
        </p:nvSpPr>
        <p:spPr>
          <a:xfrm>
            <a:off x="477984" y="1122361"/>
            <a:ext cx="4023360" cy="3204130"/>
          </a:xfrm>
          <a:prstGeom prst="rect">
            <a:avLst/>
          </a:prstGeom>
          <a:noFill/>
          <a:ln cap="flat">
            <a:noFill/>
          </a:ln>
        </p:spPr>
        <p:txBody>
          <a:bodyPr vert="horz" wrap="square" lIns="91440" tIns="45720" rIns="91440" bIns="45720" anchor="b" anchorCtr="0" compatLnSpc="1">
            <a:norm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4400" b="0" i="0" u="none" strike="noStrike" kern="1200" cap="none" spc="0" baseline="0">
                <a:solidFill>
                  <a:srgbClr val="000000"/>
                </a:solidFill>
                <a:uFillTx/>
                <a:latin typeface="Calibri Light"/>
              </a:rPr>
              <a:t>FSSC22000 version 5: Context analysis and SWOT</a:t>
            </a:r>
          </a:p>
        </p:txBody>
      </p:sp>
      <p:sp>
        <p:nvSpPr>
          <p:cNvPr id="6" name="Rectangle 77">
            <a:extLst>
              <a:ext uri="{FF2B5EF4-FFF2-40B4-BE49-F238E27FC236}">
                <a16:creationId xmlns:a16="http://schemas.microsoft.com/office/drawing/2014/main" id="{4296668C-E5BC-C14B-4563-9A245F4C2E3F}"/>
              </a:ext>
            </a:extLst>
          </p:cNvPr>
          <p:cNvSpPr>
            <a:spLocks noMove="1" noResize="1"/>
          </p:cNvSpPr>
          <p:nvPr/>
        </p:nvSpPr>
        <p:spPr>
          <a:xfrm rot="5400013">
            <a:off x="759921" y="346795"/>
            <a:ext cx="146304" cy="704088"/>
          </a:xfrm>
          <a:prstGeom prst="rect">
            <a:avLst/>
          </a:prstGeom>
          <a:solidFill>
            <a:srgbClr val="ED7D3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 name="Rectangle 79">
            <a:extLst>
              <a:ext uri="{FF2B5EF4-FFF2-40B4-BE49-F238E27FC236}">
                <a16:creationId xmlns:a16="http://schemas.microsoft.com/office/drawing/2014/main" id="{6BE9BBE9-C9CE-E839-182B-9763B682D65A}"/>
              </a:ext>
            </a:extLst>
          </p:cNvPr>
          <p:cNvSpPr>
            <a:spLocks noMove="1" noResize="1"/>
          </p:cNvSpPr>
          <p:nvPr/>
        </p:nvSpPr>
        <p:spPr>
          <a:xfrm>
            <a:off x="481029" y="4546918"/>
            <a:ext cx="4023360" cy="18288"/>
          </a:xfrm>
          <a:prstGeom prst="rect">
            <a:avLst/>
          </a:prstGeom>
          <a:solidFill>
            <a:srgbClr val="D5D5D5"/>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8" name="Picture 2" descr="Diagram&#10;&#10;Description automatically generated">
            <a:extLst>
              <a:ext uri="{FF2B5EF4-FFF2-40B4-BE49-F238E27FC236}">
                <a16:creationId xmlns:a16="http://schemas.microsoft.com/office/drawing/2014/main" id="{7EA0818B-F748-E889-D415-3C74CEC4FC49}"/>
              </a:ext>
            </a:extLst>
          </p:cNvPr>
          <p:cNvPicPr>
            <a:picLocks noChangeAspect="1"/>
          </p:cNvPicPr>
          <p:nvPr/>
        </p:nvPicPr>
        <p:blipFill>
          <a:blip r:embed="rId3"/>
          <a:stretch>
            <a:fillRect/>
          </a:stretch>
        </p:blipFill>
        <p:spPr>
          <a:xfrm>
            <a:off x="5414354" y="1310554"/>
            <a:ext cx="6408837" cy="4085630"/>
          </a:xfrm>
          <a:prstGeom prst="rect">
            <a:avLst/>
          </a:prstGeom>
          <a:noFill/>
          <a:ln cap="flat">
            <a:noFill/>
          </a:ln>
        </p:spPr>
      </p:pic>
      <p:pic>
        <p:nvPicPr>
          <p:cNvPr id="9" name="Picture 8">
            <a:extLst>
              <a:ext uri="{FF2B5EF4-FFF2-40B4-BE49-F238E27FC236}">
                <a16:creationId xmlns:a16="http://schemas.microsoft.com/office/drawing/2014/main" id="{FBF6C445-69C2-963E-5A0E-E0AF36BF5E66}"/>
              </a:ext>
            </a:extLst>
          </p:cNvPr>
          <p:cNvPicPr>
            <a:picLocks noChangeAspect="1"/>
          </p:cNvPicPr>
          <p:nvPr/>
        </p:nvPicPr>
        <p:blipFill>
          <a:blip r:embed="rId4"/>
          <a:stretch>
            <a:fillRect/>
          </a:stretch>
        </p:blipFill>
        <p:spPr>
          <a:xfrm>
            <a:off x="11069305" y="-9"/>
            <a:ext cx="1122691" cy="584201"/>
          </a:xfrm>
          <a:prstGeom prst="rect">
            <a:avLst/>
          </a:prstGeom>
          <a:noFill/>
          <a:ln cap="flat">
            <a:noFill/>
          </a:ln>
        </p:spPr>
      </p:pic>
      <p:pic>
        <p:nvPicPr>
          <p:cNvPr id="10" name="Picture 17" descr="Logo&#10;&#10;Description automatically generated">
            <a:extLst>
              <a:ext uri="{FF2B5EF4-FFF2-40B4-BE49-F238E27FC236}">
                <a16:creationId xmlns:a16="http://schemas.microsoft.com/office/drawing/2014/main" id="{228BA456-BB5F-A1A8-C9A5-88B68080FFBD}"/>
              </a:ext>
            </a:extLst>
          </p:cNvPr>
          <p:cNvPicPr>
            <a:picLocks noChangeAspect="1"/>
          </p:cNvPicPr>
          <p:nvPr/>
        </p:nvPicPr>
        <p:blipFill>
          <a:blip r:embed="rId5"/>
          <a:stretch>
            <a:fillRect/>
          </a:stretch>
        </p:blipFill>
        <p:spPr>
          <a:xfrm>
            <a:off x="11282050" y="6465768"/>
            <a:ext cx="909946" cy="390302"/>
          </a:xfrm>
          <a:prstGeom prst="rect">
            <a:avLst/>
          </a:prstGeom>
          <a:noFill/>
          <a:ln cap="flat">
            <a:noFill/>
          </a:ln>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0">
  <p:cSld name="Slide923">
    <p:spTree>
      <p:nvGrpSpPr>
        <p:cNvPr id="1" name=""/>
        <p:cNvGrpSpPr/>
        <p:nvPr/>
      </p:nvGrpSpPr>
      <p:grpSpPr>
        <a:xfrm>
          <a:off x="0" y="0"/>
          <a:ext cx="0" cy="0"/>
          <a:chOff x="0" y="0"/>
          <a:chExt cx="0" cy="0"/>
        </a:xfrm>
      </p:grpSpPr>
      <p:sp>
        <p:nvSpPr>
          <p:cNvPr id="2" name="Rectangle 70">
            <a:extLst>
              <a:ext uri="{FF2B5EF4-FFF2-40B4-BE49-F238E27FC236}">
                <a16:creationId xmlns:a16="http://schemas.microsoft.com/office/drawing/2014/main" id="{C731D025-9DBC-B0D2-1E9B-D2D2337729B4}"/>
              </a:ext>
            </a:extLst>
          </p:cNvPr>
          <p:cNvSpPr>
            <a:spLocks noMove="1" noResize="1"/>
          </p:cNvSpPr>
          <p:nvPr/>
        </p:nvSpPr>
        <p:spPr>
          <a:xfrm>
            <a:off x="0" y="0"/>
            <a:ext cx="12188952"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Rechthoek 1">
            <a:extLst>
              <a:ext uri="{FF2B5EF4-FFF2-40B4-BE49-F238E27FC236}">
                <a16:creationId xmlns:a16="http://schemas.microsoft.com/office/drawing/2014/main" id="{B6A3D636-E87B-F6D1-93AC-38487DD19D2A}"/>
              </a:ext>
            </a:extLst>
          </p:cNvPr>
          <p:cNvSpPr/>
          <p:nvPr/>
        </p:nvSpPr>
        <p:spPr>
          <a:xfrm>
            <a:off x="838203" y="1844673"/>
            <a:ext cx="10512427" cy="269876"/>
          </a:xfrm>
          <a:prstGeom prst="rect">
            <a:avLst/>
          </a:prstGeom>
          <a:noFill/>
          <a:ln cap="flat">
            <a:noFill/>
            <a:prstDash val="solid"/>
          </a:ln>
        </p:spPr>
        <p:txBody>
          <a:bodyPr vert="horz" wrap="square" lIns="91440" tIns="45720" rIns="91440" bIns="45720" anchor="t" anchorCtr="0" compatLnSpc="1">
            <a:norm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1300" b="0" i="0" u="none" strike="noStrike" kern="1200" cap="none" spc="0" baseline="0">
                <a:solidFill>
                  <a:srgbClr val="000000"/>
                </a:solidFill>
                <a:uFillTx/>
                <a:latin typeface="Calibri Light"/>
              </a:rPr>
              <a:t>FSSC22000 version 5: </a:t>
            </a:r>
            <a:r>
              <a:rPr lang="nl-NL" sz="1300" b="0" i="0" u="none" strike="noStrike" kern="1200" cap="none" spc="0" baseline="0">
                <a:solidFill>
                  <a:srgbClr val="000000"/>
                </a:solidFill>
                <a:uFillTx/>
                <a:latin typeface="Calibri"/>
              </a:rPr>
              <a:t>Context analysis </a:t>
            </a:r>
            <a:r>
              <a:rPr lang="en-US" sz="1300" b="0" i="0" u="none" strike="noStrike" kern="1200" cap="none" spc="0" baseline="0">
                <a:solidFill>
                  <a:srgbClr val="000000"/>
                </a:solidFill>
                <a:uFillTx/>
                <a:latin typeface="Calibri"/>
              </a:rPr>
              <a:t>and</a:t>
            </a:r>
            <a:r>
              <a:rPr lang="nl-NL" sz="1300" b="0" i="0" u="none" strike="noStrike" kern="1200" cap="none" spc="0" baseline="0">
                <a:solidFill>
                  <a:srgbClr val="000000"/>
                </a:solidFill>
                <a:uFillTx/>
                <a:latin typeface="Calibri"/>
              </a:rPr>
              <a:t> SWOT</a:t>
            </a:r>
            <a:endParaRPr lang="nl-NL" sz="1300" b="0" i="0" u="none" strike="noStrike" kern="1200" cap="none" spc="0" baseline="0">
              <a:solidFill>
                <a:srgbClr val="000000"/>
              </a:solidFill>
              <a:uFillTx/>
              <a:latin typeface="Calibri Light"/>
            </a:endParaRPr>
          </a:p>
        </p:txBody>
      </p:sp>
      <p:sp>
        <p:nvSpPr>
          <p:cNvPr id="4" name="TextBox 5">
            <a:extLst>
              <a:ext uri="{FF2B5EF4-FFF2-40B4-BE49-F238E27FC236}">
                <a16:creationId xmlns:a16="http://schemas.microsoft.com/office/drawing/2014/main" id="{CEF4648C-DC1C-F935-0D17-C76316F3536B}"/>
              </a:ext>
            </a:extLst>
          </p:cNvPr>
          <p:cNvSpPr txBox="1"/>
          <p:nvPr/>
        </p:nvSpPr>
        <p:spPr>
          <a:xfrm>
            <a:off x="838203" y="2168527"/>
            <a:ext cx="10512427" cy="4125909"/>
          </a:xfrm>
          <a:prstGeom prst="rect">
            <a:avLst/>
          </a:prstGeom>
          <a:solidFill>
            <a:srgbClr val="FAFAFA"/>
          </a:solidFill>
          <a:ln w="9528" cap="flat">
            <a:solidFill>
              <a:srgbClr val="000000"/>
            </a:solidFill>
            <a:prstDash val="solid"/>
            <a:miter/>
          </a:ln>
        </p:spPr>
        <p:txBody>
          <a:bodyPr vert="horz" wrap="square" lIns="91440" tIns="45720" rIns="91440" bIns="45720" anchor="t" anchorCtr="0" compatLnSpc="1">
            <a:normAutofit/>
          </a:bodyPr>
          <a:lstStyle/>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rPr>
              <a:t>When</a:t>
            </a:r>
            <a:r>
              <a:rPr lang="nl-NL" sz="1800" b="0" i="0" u="none" strike="noStrike" kern="1200" cap="none" spc="0" baseline="0">
                <a:solidFill>
                  <a:srgbClr val="000000"/>
                </a:solidFill>
                <a:uFillTx/>
                <a:latin typeface="Calibri"/>
              </a:rPr>
              <a:t> </a:t>
            </a:r>
            <a:r>
              <a:rPr lang="nl-NL" sz="1800" b="1" i="0" u="none" strike="noStrike" kern="1200" cap="none" spc="0" baseline="0">
                <a:solidFill>
                  <a:srgbClr val="000000"/>
                </a:solidFill>
                <a:uFillTx/>
                <a:latin typeface="Calibri"/>
              </a:rPr>
              <a:t>planning</a:t>
            </a:r>
            <a:r>
              <a:rPr lang="nl-NL" sz="1800" b="0" i="0" u="none" strike="noStrike" kern="1200" cap="none" spc="0" baseline="0">
                <a:solidFill>
                  <a:srgbClr val="000000"/>
                </a:solidFill>
                <a:uFillTx/>
                <a:latin typeface="Calibri"/>
              </a:rPr>
              <a:t> </a:t>
            </a:r>
            <a:r>
              <a:rPr lang="en-US" sz="1800" b="0" i="0" u="none" strike="noStrike" kern="1200" cap="none" spc="0" baseline="0">
                <a:solidFill>
                  <a:srgbClr val="000000"/>
                </a:solidFill>
                <a:uFillTx/>
                <a:latin typeface="Calibri"/>
              </a:rPr>
              <a:t>for the food safety management system, the organization should consider the </a:t>
            </a:r>
            <a:r>
              <a:rPr lang="nl-NL" sz="1800" b="1" i="0" u="none" strike="noStrike" kern="1200" cap="none" spc="0" baseline="0">
                <a:solidFill>
                  <a:srgbClr val="000000"/>
                </a:solidFill>
                <a:uFillTx/>
                <a:latin typeface="Calibri"/>
              </a:rPr>
              <a:t>topics </a:t>
            </a:r>
            <a:r>
              <a:rPr lang="en-US" sz="1800" b="1" i="0" u="none" strike="noStrike" kern="1200" cap="none" spc="0" baseline="0">
                <a:solidFill>
                  <a:srgbClr val="000000"/>
                </a:solidFill>
                <a:uFillTx/>
                <a:latin typeface="Calibri"/>
              </a:rPr>
              <a:t>listed in 4.1 </a:t>
            </a:r>
            <a:r>
              <a:rPr lang="en-US" sz="1800" b="0" i="0" u="none" strike="noStrike" kern="1200" cap="none" spc="0" baseline="0">
                <a:solidFill>
                  <a:srgbClr val="000000"/>
                </a:solidFill>
                <a:uFillTx/>
                <a:latin typeface="Calibri"/>
              </a:rPr>
              <a:t>and the </a:t>
            </a:r>
            <a:r>
              <a:rPr lang="en-US" sz="1800" b="1" i="0" u="none" strike="noStrike" kern="1200" cap="none" spc="0" baseline="0">
                <a:solidFill>
                  <a:srgbClr val="000000"/>
                </a:solidFill>
                <a:uFillTx/>
                <a:latin typeface="Calibri"/>
              </a:rPr>
              <a:t>requirements listed in 4.2, </a:t>
            </a:r>
            <a:r>
              <a:rPr lang="en-US" sz="1800" b="0" i="0" u="none" strike="noStrike" kern="1200" cap="none" spc="0" baseline="0">
                <a:solidFill>
                  <a:srgbClr val="000000"/>
                </a:solidFill>
                <a:uFillTx/>
                <a:latin typeface="Calibri"/>
              </a:rPr>
              <a:t>and identify the </a:t>
            </a:r>
            <a:r>
              <a:rPr lang="en-US" sz="1800" b="1" i="0" u="none" strike="noStrike" kern="1200" cap="none" spc="0" baseline="0">
                <a:solidFill>
                  <a:srgbClr val="000000"/>
                </a:solidFill>
                <a:uFillTx/>
                <a:latin typeface="Calibri"/>
              </a:rPr>
              <a:t>risks and opportunities </a:t>
            </a:r>
            <a:r>
              <a:rPr lang="en-US" sz="1800" b="0" i="0" u="none" strike="noStrike" kern="1200" cap="none" spc="0" baseline="0">
                <a:solidFill>
                  <a:srgbClr val="000000"/>
                </a:solidFill>
                <a:uFillTx/>
                <a:latin typeface="Calibri"/>
              </a:rPr>
              <a:t>that need to be addressed to</a:t>
            </a:r>
            <a:r>
              <a:rPr lang="nl-NL" sz="1800" b="0" i="0" u="none" strike="noStrike" kern="1200" cap="none" spc="0" baseline="0">
                <a:solidFill>
                  <a:srgbClr val="000000"/>
                </a:solidFill>
                <a:uFillTx/>
                <a:latin typeface="Calibri"/>
              </a:rPr>
              <a:t>: </a:t>
            </a:r>
            <a:endParaRPr lang="en-US" sz="1800" b="0" i="0" u="none" strike="noStrike" kern="1200" cap="none" spc="0" baseline="0">
              <a:solidFill>
                <a:srgbClr val="000000"/>
              </a:solidFill>
              <a:uFillTx/>
              <a:latin typeface="Calibri"/>
            </a:endParaRPr>
          </a:p>
          <a:p>
            <a:pPr marL="285750" marR="0" lvl="0" indent="-285750" algn="l" defTabSz="914400" rtl="0" fontAlgn="auto" hangingPunct="1">
              <a:lnSpc>
                <a:spcPct val="90000"/>
              </a:lnSpc>
              <a:spcBef>
                <a:spcPts val="0"/>
              </a:spcBef>
              <a:spcAft>
                <a:spcPts val="600"/>
              </a:spcAft>
              <a:buSzPct val="100000"/>
              <a:buFont typeface="Wingdings" pitchFamily="2"/>
              <a:buChar char="§"/>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rPr>
              <a:t>To ensure that the food safety</a:t>
            </a:r>
            <a:r>
              <a:rPr lang="nl-NL" sz="1800" b="0" i="0" u="none" strike="noStrike" kern="1200" cap="none" spc="0" baseline="0">
                <a:solidFill>
                  <a:srgbClr val="000000"/>
                </a:solidFill>
                <a:uFillTx/>
                <a:latin typeface="Calibri"/>
              </a:rPr>
              <a:t> management </a:t>
            </a:r>
            <a:r>
              <a:rPr lang="en-US" sz="1800" b="0" i="0" u="none" strike="noStrike" kern="1200" cap="none" spc="0" baseline="0">
                <a:solidFill>
                  <a:srgbClr val="000000"/>
                </a:solidFill>
                <a:uFillTx/>
                <a:latin typeface="Calibri"/>
              </a:rPr>
              <a:t>system achieves its intended result</a:t>
            </a:r>
            <a:r>
              <a:rPr lang="nl-NL" sz="1800" b="0" i="0" u="none" strike="noStrike" kern="1200" cap="none" spc="0" baseline="0">
                <a:solidFill>
                  <a:srgbClr val="000000"/>
                </a:solidFill>
                <a:uFillTx/>
                <a:latin typeface="Calibri"/>
              </a:rPr>
              <a:t>;</a:t>
            </a:r>
            <a:endParaRPr lang="en-US" sz="1800" b="0" i="0" u="none" strike="noStrike" kern="1200" cap="none" spc="0" baseline="0">
              <a:solidFill>
                <a:srgbClr val="000000"/>
              </a:solidFill>
              <a:uFillTx/>
              <a:latin typeface="Calibri"/>
            </a:endParaRPr>
          </a:p>
          <a:p>
            <a:pPr marL="285750" marR="0" lvl="0" indent="-285750" algn="l" defTabSz="914400" rtl="0" fontAlgn="auto" hangingPunct="1">
              <a:lnSpc>
                <a:spcPct val="90000"/>
              </a:lnSpc>
              <a:spcBef>
                <a:spcPts val="0"/>
              </a:spcBef>
              <a:spcAft>
                <a:spcPts val="600"/>
              </a:spcAft>
              <a:buSzPct val="100000"/>
              <a:buFont typeface="Wingdings" pitchFamily="2"/>
              <a:buChar char="§"/>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rPr>
              <a:t>Prevent</a:t>
            </a:r>
            <a:r>
              <a:rPr lang="nl-NL" sz="1800" b="0" i="0" u="none" strike="noStrike" kern="1200" cap="none" spc="0" baseline="0">
                <a:solidFill>
                  <a:srgbClr val="000000"/>
                </a:solidFill>
                <a:uFillTx/>
                <a:latin typeface="Calibri"/>
              </a:rPr>
              <a:t> or </a:t>
            </a:r>
            <a:r>
              <a:rPr lang="en-US" sz="1800" b="0" i="0" u="none" strike="noStrike" kern="1200" cap="none" spc="0" baseline="0">
                <a:solidFill>
                  <a:srgbClr val="000000"/>
                </a:solidFill>
                <a:uFillTx/>
                <a:latin typeface="Calibri"/>
              </a:rPr>
              <a:t>reduce</a:t>
            </a:r>
            <a:r>
              <a:rPr lang="nl-NL" sz="1800" b="0" i="0" u="none" strike="noStrike" kern="1200" cap="none" spc="0" baseline="0">
                <a:solidFill>
                  <a:srgbClr val="000000"/>
                </a:solidFill>
                <a:uFillTx/>
                <a:latin typeface="Calibri"/>
              </a:rPr>
              <a:t> </a:t>
            </a:r>
            <a:r>
              <a:rPr lang="en-US" sz="1800" b="0" i="0" u="none" strike="noStrike" kern="1200" cap="none" spc="0" baseline="0">
                <a:solidFill>
                  <a:srgbClr val="000000"/>
                </a:solidFill>
                <a:uFillTx/>
                <a:latin typeface="Calibri"/>
              </a:rPr>
              <a:t>unwanted</a:t>
            </a:r>
            <a:r>
              <a:rPr lang="nl-NL" sz="1800" b="0" i="0" u="none" strike="noStrike" kern="1200" cap="none" spc="0" baseline="0">
                <a:solidFill>
                  <a:srgbClr val="000000"/>
                </a:solidFill>
                <a:uFillTx/>
                <a:latin typeface="Calibri"/>
              </a:rPr>
              <a:t> </a:t>
            </a:r>
            <a:r>
              <a:rPr lang="en-US" sz="1800" b="0" i="0" u="none" strike="noStrike" kern="1200" cap="none" spc="0" baseline="0">
                <a:solidFill>
                  <a:srgbClr val="000000"/>
                </a:solidFill>
                <a:uFillTx/>
                <a:latin typeface="Calibri"/>
              </a:rPr>
              <a:t>effects</a:t>
            </a:r>
            <a:r>
              <a:rPr lang="nl-NL" sz="1800" b="0" i="0" u="none" strike="noStrike" kern="1200" cap="none" spc="0" baseline="0">
                <a:solidFill>
                  <a:srgbClr val="000000"/>
                </a:solidFill>
                <a:uFillTx/>
                <a:latin typeface="Calibri"/>
              </a:rPr>
              <a:t>;</a:t>
            </a:r>
            <a:endParaRPr lang="en-US" sz="1800" b="0" i="0" u="none" strike="noStrike" kern="1200" cap="none" spc="0" baseline="0">
              <a:solidFill>
                <a:srgbClr val="000000"/>
              </a:solidFill>
              <a:uFillTx/>
              <a:latin typeface="Calibri"/>
            </a:endParaRPr>
          </a:p>
          <a:p>
            <a:pPr marL="285750" marR="0" lvl="0" indent="-285750" algn="l" defTabSz="914400" rtl="0" fontAlgn="auto" hangingPunct="1">
              <a:lnSpc>
                <a:spcPct val="90000"/>
              </a:lnSpc>
              <a:spcBef>
                <a:spcPts val="0"/>
              </a:spcBef>
              <a:spcAft>
                <a:spcPts val="600"/>
              </a:spcAft>
              <a:buSzPct val="100000"/>
              <a:buFont typeface="Wingdings" pitchFamily="2"/>
              <a:buChar char="§"/>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rPr>
              <a:t>Achieve</a:t>
            </a:r>
            <a:r>
              <a:rPr lang="nl-NL" sz="1800" b="0" i="0" u="none" strike="noStrike" kern="1200" cap="none" spc="0" baseline="0">
                <a:solidFill>
                  <a:srgbClr val="000000"/>
                </a:solidFill>
                <a:uFillTx/>
                <a:latin typeface="Calibri"/>
              </a:rPr>
              <a:t> </a:t>
            </a:r>
            <a:r>
              <a:rPr lang="en-US" sz="1800" b="0" i="0" u="none" strike="noStrike" kern="1200" cap="none" spc="0" baseline="0">
                <a:solidFill>
                  <a:srgbClr val="000000"/>
                </a:solidFill>
                <a:uFillTx/>
                <a:latin typeface="Calibri"/>
              </a:rPr>
              <a:t>continuous</a:t>
            </a:r>
            <a:r>
              <a:rPr lang="nl-NL" sz="1800" b="0" i="0" u="none" strike="noStrike" kern="1200" cap="none" spc="0" baseline="0">
                <a:solidFill>
                  <a:srgbClr val="000000"/>
                </a:solidFill>
                <a:uFillTx/>
                <a:latin typeface="Calibri"/>
              </a:rPr>
              <a:t> </a:t>
            </a:r>
            <a:r>
              <a:rPr lang="en-US" sz="1800" b="0" i="0" u="none" strike="noStrike" kern="1200" cap="none" spc="0" baseline="0">
                <a:solidFill>
                  <a:srgbClr val="000000"/>
                </a:solidFill>
                <a:uFillTx/>
                <a:latin typeface="Calibri"/>
              </a:rPr>
              <a:t>improvement</a:t>
            </a:r>
            <a:r>
              <a:rPr lang="nl-NL" sz="1800" b="0" i="0" u="none" strike="noStrike" kern="1200" cap="none" spc="0" baseline="0">
                <a:solidFill>
                  <a:srgbClr val="000000"/>
                </a:solidFill>
                <a:uFillTx/>
                <a:latin typeface="Calibri"/>
              </a:rPr>
              <a:t>.</a:t>
            </a:r>
            <a:endParaRPr lang="en-US" sz="1800" b="0" i="0" u="none" strike="noStrike" kern="1200" cap="none" spc="0" baseline="0">
              <a:solidFill>
                <a:srgbClr val="000000"/>
              </a:solidFill>
              <a:uFillTx/>
              <a:latin typeface="Calibri"/>
            </a:endParaRPr>
          </a:p>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nl-NL" sz="1800" b="0" i="0" u="none" strike="noStrike" kern="1200" cap="none" spc="0" baseline="0">
                <a:solidFill>
                  <a:srgbClr val="000000"/>
                </a:solidFill>
                <a:uFillTx/>
                <a:latin typeface="Calibri"/>
              </a:rPr>
              <a:t> </a:t>
            </a:r>
            <a:endParaRPr lang="en-US" sz="1800" b="0" i="0" u="none" strike="noStrike" kern="1200" cap="none" spc="0" baseline="0">
              <a:solidFill>
                <a:srgbClr val="000000"/>
              </a:solidFill>
              <a:uFillTx/>
              <a:latin typeface="Calibri"/>
            </a:endParaRPr>
          </a:p>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rPr>
              <a:t>The</a:t>
            </a:r>
            <a:r>
              <a:rPr lang="nl-NL" sz="1800" b="0" i="0" u="none" strike="noStrike" kern="1200" cap="none" spc="0" baseline="0">
                <a:solidFill>
                  <a:srgbClr val="000000"/>
                </a:solidFill>
                <a:uFillTx/>
                <a:latin typeface="Calibri"/>
              </a:rPr>
              <a:t> </a:t>
            </a:r>
            <a:r>
              <a:rPr lang="en-US" sz="1800" b="0" i="0" u="none" strike="noStrike" kern="1200" cap="none" spc="0" baseline="0">
                <a:solidFill>
                  <a:srgbClr val="000000"/>
                </a:solidFill>
                <a:uFillTx/>
                <a:latin typeface="Calibri"/>
              </a:rPr>
              <a:t>organization</a:t>
            </a:r>
            <a:r>
              <a:rPr lang="nl-NL" sz="1800" b="0" i="0" u="none" strike="noStrike" kern="1200" cap="none" spc="0" baseline="0">
                <a:solidFill>
                  <a:srgbClr val="000000"/>
                </a:solidFill>
                <a:uFillTx/>
                <a:latin typeface="Calibri"/>
              </a:rPr>
              <a:t> </a:t>
            </a:r>
            <a:r>
              <a:rPr lang="en-US" sz="1800" b="0" i="0" u="none" strike="noStrike" kern="1200" cap="none" spc="0" baseline="0">
                <a:solidFill>
                  <a:srgbClr val="000000"/>
                </a:solidFill>
                <a:uFillTx/>
                <a:latin typeface="Calibri"/>
              </a:rPr>
              <a:t>must</a:t>
            </a:r>
            <a:r>
              <a:rPr lang="nl-NL" sz="1800" b="0" i="0" u="none" strike="noStrike" kern="1200" cap="none" spc="0" baseline="0">
                <a:solidFill>
                  <a:srgbClr val="000000"/>
                </a:solidFill>
                <a:uFillTx/>
                <a:latin typeface="Calibri"/>
              </a:rPr>
              <a:t>: </a:t>
            </a:r>
            <a:endParaRPr lang="en-US" sz="1800" b="0" i="0" u="none" strike="noStrike" kern="1200" cap="none" spc="0" baseline="0">
              <a:solidFill>
                <a:srgbClr val="000000"/>
              </a:solidFill>
              <a:uFillTx/>
              <a:latin typeface="Calibri"/>
            </a:endParaRPr>
          </a:p>
          <a:p>
            <a:pPr marL="285750" marR="0" lvl="0" indent="-285750" algn="l" defTabSz="914400" rtl="0" fontAlgn="auto" hangingPunct="1">
              <a:lnSpc>
                <a:spcPct val="90000"/>
              </a:lnSpc>
              <a:spcBef>
                <a:spcPts val="0"/>
              </a:spcBef>
              <a:spcAft>
                <a:spcPts val="600"/>
              </a:spcAft>
              <a:buSzPct val="100000"/>
              <a:buFont typeface="Wingdings" pitchFamily="2"/>
              <a:buChar char="§"/>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rPr>
              <a:t>Plan actions to address these risks and opportunities</a:t>
            </a:r>
          </a:p>
          <a:p>
            <a:pPr marL="285750" marR="0" lvl="0" indent="-285750" algn="l" defTabSz="914400" rtl="0" fontAlgn="auto" hangingPunct="1">
              <a:lnSpc>
                <a:spcPct val="90000"/>
              </a:lnSpc>
              <a:spcBef>
                <a:spcPts val="0"/>
              </a:spcBef>
              <a:spcAft>
                <a:spcPts val="600"/>
              </a:spcAft>
              <a:buSzPct val="100000"/>
              <a:buFont typeface="Wingdings" pitchFamily="2"/>
              <a:buChar char="§"/>
              <a:tabLst/>
              <a:defRPr sz="1800" b="0" i="0" u="none" strike="noStrike" kern="0" cap="none" spc="0" baseline="0">
                <a:solidFill>
                  <a:srgbClr val="000000"/>
                </a:solidFill>
                <a:uFillTx/>
              </a:defRPr>
            </a:pPr>
            <a:r>
              <a:rPr lang="nl-NL" sz="1800" b="0" i="0" u="none" strike="noStrike" kern="1200" cap="none" spc="0" baseline="0">
                <a:solidFill>
                  <a:srgbClr val="000000"/>
                </a:solidFill>
                <a:uFillTx/>
                <a:latin typeface="Calibri"/>
              </a:rPr>
              <a:t>Plan in </a:t>
            </a:r>
            <a:r>
              <a:rPr lang="en-US" sz="1800" b="0" i="0" u="none" strike="noStrike" kern="1200" cap="none" spc="0" baseline="0">
                <a:solidFill>
                  <a:srgbClr val="000000"/>
                </a:solidFill>
                <a:uFillTx/>
                <a:latin typeface="Calibri"/>
              </a:rPr>
              <a:t>which</a:t>
            </a:r>
            <a:r>
              <a:rPr lang="nl-NL" sz="1800" b="0" i="0" u="none" strike="noStrike" kern="1200" cap="none" spc="0" baseline="0">
                <a:solidFill>
                  <a:srgbClr val="000000"/>
                </a:solidFill>
                <a:uFillTx/>
                <a:latin typeface="Calibri"/>
              </a:rPr>
              <a:t> way:</a:t>
            </a:r>
            <a:endParaRPr lang="en-US" sz="1800" b="0" i="0" u="none" strike="noStrike" kern="1200" cap="none" spc="0" baseline="0">
              <a:solidFill>
                <a:srgbClr val="000000"/>
              </a:solidFill>
              <a:uFillTx/>
              <a:latin typeface="Calibri"/>
            </a:endParaRPr>
          </a:p>
          <a:p>
            <a:pPr marL="285750" marR="0" lvl="0" indent="-285750" algn="l" defTabSz="914400" rtl="0" fontAlgn="auto" hangingPunct="1">
              <a:lnSpc>
                <a:spcPct val="90000"/>
              </a:lnSpc>
              <a:spcBef>
                <a:spcPts val="0"/>
              </a:spcBef>
              <a:spcAft>
                <a:spcPts val="600"/>
              </a:spcAft>
              <a:buSzPct val="100000"/>
              <a:buFont typeface="Wingdings" pitchFamily="2"/>
              <a:buChar char="ü"/>
              <a:tabLst/>
              <a:defRPr sz="1800" b="0" i="0" u="none" strike="noStrike" kern="0" cap="none" spc="0" baseline="0">
                <a:solidFill>
                  <a:srgbClr val="000000"/>
                </a:solidFill>
                <a:uFillTx/>
              </a:defRPr>
            </a:pPr>
            <a:r>
              <a:rPr lang="nl-NL" sz="1800" b="0" i="0" u="none" strike="noStrike" kern="1200" cap="none" spc="0" baseline="0">
                <a:solidFill>
                  <a:srgbClr val="000000"/>
                </a:solidFill>
                <a:uFillTx/>
                <a:latin typeface="Calibri"/>
              </a:rPr>
              <a:t>The </a:t>
            </a:r>
            <a:r>
              <a:rPr lang="en-US" sz="1800" b="0" i="0" u="none" strike="noStrike" kern="1200" cap="none" spc="0" baseline="0">
                <a:solidFill>
                  <a:srgbClr val="000000"/>
                </a:solidFill>
                <a:uFillTx/>
                <a:latin typeface="Calibri"/>
              </a:rPr>
              <a:t>measures</a:t>
            </a:r>
            <a:r>
              <a:rPr lang="nl-NL" sz="1800" b="0" i="0" u="none" strike="noStrike" kern="1200" cap="none" spc="0" baseline="0">
                <a:solidFill>
                  <a:srgbClr val="000000"/>
                </a:solidFill>
                <a:uFillTx/>
                <a:latin typeface="Calibri"/>
              </a:rPr>
              <a:t> are </a:t>
            </a:r>
            <a:r>
              <a:rPr lang="en-US" sz="1800" b="0" i="0" u="none" strike="noStrike" kern="1200" cap="none" spc="0" baseline="0">
                <a:solidFill>
                  <a:srgbClr val="000000"/>
                </a:solidFill>
                <a:uFillTx/>
                <a:latin typeface="Calibri"/>
              </a:rPr>
              <a:t>integrated and implemented </a:t>
            </a:r>
            <a:r>
              <a:rPr lang="nl-NL" sz="1800" b="0" i="0" u="none" strike="noStrike" kern="1200" cap="none" spc="0" baseline="0">
                <a:solidFill>
                  <a:srgbClr val="000000"/>
                </a:solidFill>
                <a:uFillTx/>
                <a:latin typeface="Calibri"/>
              </a:rPr>
              <a:t>in </a:t>
            </a:r>
            <a:r>
              <a:rPr lang="en-US" sz="1800" b="0" i="0" u="none" strike="noStrike" kern="1200" cap="none" spc="0" baseline="0">
                <a:solidFill>
                  <a:srgbClr val="000000"/>
                </a:solidFill>
                <a:uFillTx/>
                <a:latin typeface="Calibri"/>
              </a:rPr>
              <a:t>its</a:t>
            </a:r>
            <a:r>
              <a:rPr lang="nl-NL" sz="1800" b="0" i="0" u="none" strike="noStrike" kern="1200" cap="none" spc="0" baseline="0">
                <a:solidFill>
                  <a:srgbClr val="000000"/>
                </a:solidFill>
                <a:uFillTx/>
                <a:latin typeface="Calibri"/>
              </a:rPr>
              <a:t> food </a:t>
            </a:r>
            <a:r>
              <a:rPr lang="en-US" sz="1800" b="0" i="0" u="none" strike="noStrike" kern="1200" cap="none" spc="0" baseline="0">
                <a:solidFill>
                  <a:srgbClr val="000000"/>
                </a:solidFill>
                <a:uFillTx/>
                <a:latin typeface="Calibri"/>
              </a:rPr>
              <a:t>safety</a:t>
            </a:r>
            <a:r>
              <a:rPr lang="nl-NL" sz="1800" b="0" i="0" u="none" strike="noStrike" kern="1200" cap="none" spc="0" baseline="0">
                <a:solidFill>
                  <a:srgbClr val="000000"/>
                </a:solidFill>
                <a:uFillTx/>
                <a:latin typeface="Calibri"/>
              </a:rPr>
              <a:t> management system </a:t>
            </a:r>
            <a:r>
              <a:rPr lang="en-US" sz="1800" b="0" i="0" u="none" strike="noStrike" kern="1200" cap="none" spc="0" baseline="0">
                <a:solidFill>
                  <a:srgbClr val="000000"/>
                </a:solidFill>
                <a:uFillTx/>
                <a:latin typeface="Calibri"/>
              </a:rPr>
              <a:t>processes</a:t>
            </a:r>
            <a:r>
              <a:rPr lang="nl-NL" sz="1800" b="0" i="0" u="none" strike="noStrike" kern="1200" cap="none" spc="0" baseline="0">
                <a:solidFill>
                  <a:srgbClr val="000000"/>
                </a:solidFill>
                <a:uFillTx/>
                <a:latin typeface="Calibri"/>
              </a:rPr>
              <a:t>;</a:t>
            </a:r>
            <a:endParaRPr lang="en-US" sz="1800" b="0" i="0" u="none" strike="noStrike" kern="1200" cap="none" spc="0" baseline="0">
              <a:solidFill>
                <a:srgbClr val="000000"/>
              </a:solidFill>
              <a:uFillTx/>
              <a:latin typeface="Calibri"/>
            </a:endParaRPr>
          </a:p>
          <a:p>
            <a:pPr marL="0" marR="0" lvl="0" indent="0" algn="l" defTabSz="914400" rtl="0" fontAlgn="auto" hangingPunct="1">
              <a:lnSpc>
                <a:spcPct val="90000"/>
              </a:lnSpc>
              <a:spcBef>
                <a:spcPts val="0"/>
              </a:spcBef>
              <a:spcAft>
                <a:spcPts val="600"/>
              </a:spcAft>
              <a:buNone/>
              <a:tabLst/>
              <a:defRPr sz="1800" b="0" i="0" u="none" strike="noStrike" kern="0" cap="none" spc="0" baseline="0">
                <a:solidFill>
                  <a:srgbClr val="000000"/>
                </a:solidFill>
                <a:uFillTx/>
              </a:defRPr>
            </a:pPr>
            <a:r>
              <a:rPr lang="en-US" sz="1800" b="0" i="0" u="none" strike="noStrike" kern="1200" cap="none" spc="0" baseline="0">
                <a:solidFill>
                  <a:srgbClr val="000000"/>
                </a:solidFill>
                <a:uFillTx/>
                <a:latin typeface="Calibri"/>
              </a:rPr>
              <a:t> </a:t>
            </a:r>
          </a:p>
          <a:p>
            <a:pPr marL="285750" marR="0" lvl="0" indent="-285750" algn="l" defTabSz="914400" rtl="0" fontAlgn="auto" hangingPunct="1">
              <a:lnSpc>
                <a:spcPct val="90000"/>
              </a:lnSpc>
              <a:spcBef>
                <a:spcPts val="0"/>
              </a:spcBef>
              <a:spcAft>
                <a:spcPts val="600"/>
              </a:spcAft>
              <a:buSzPct val="100000"/>
              <a:buFont typeface="Wingdings" pitchFamily="2"/>
              <a:buChar char="ü"/>
              <a:tabLst/>
              <a:defRPr sz="1800" b="0" i="0" u="none" strike="noStrike" kern="0" cap="none" spc="0" baseline="0">
                <a:solidFill>
                  <a:srgbClr val="000000"/>
                </a:solidFill>
                <a:uFillTx/>
              </a:defRPr>
            </a:pPr>
            <a:r>
              <a:rPr lang="nl-NL" sz="1800" b="0" i="0" u="none" strike="noStrike" kern="1200" cap="none" spc="0" baseline="0">
                <a:solidFill>
                  <a:srgbClr val="000000"/>
                </a:solidFill>
                <a:uFillTx/>
                <a:latin typeface="Calibri"/>
              </a:rPr>
              <a:t>The </a:t>
            </a:r>
            <a:r>
              <a:rPr lang="en-US" sz="1800" b="0" i="0" u="none" strike="noStrike" kern="1200" cap="none" spc="0" baseline="0">
                <a:solidFill>
                  <a:srgbClr val="000000"/>
                </a:solidFill>
                <a:uFillTx/>
                <a:latin typeface="Calibri"/>
              </a:rPr>
              <a:t>effectiveness</a:t>
            </a:r>
            <a:r>
              <a:rPr lang="nl-NL" sz="1800" b="0" i="0" u="none" strike="noStrike" kern="1200" cap="none" spc="0" baseline="0">
                <a:solidFill>
                  <a:srgbClr val="000000"/>
                </a:solidFill>
                <a:uFillTx/>
                <a:latin typeface="Calibri"/>
              </a:rPr>
              <a:t> of these </a:t>
            </a:r>
            <a:r>
              <a:rPr lang="en-US" sz="1800" b="0" i="0" u="none" strike="noStrike" kern="1200" cap="none" spc="0" baseline="0">
                <a:solidFill>
                  <a:srgbClr val="000000"/>
                </a:solidFill>
                <a:uFillTx/>
                <a:latin typeface="Calibri"/>
              </a:rPr>
              <a:t>measures should be evaluated.</a:t>
            </a:r>
          </a:p>
        </p:txBody>
      </p:sp>
      <p:sp>
        <p:nvSpPr>
          <p:cNvPr id="5" name="Title 1">
            <a:extLst>
              <a:ext uri="{FF2B5EF4-FFF2-40B4-BE49-F238E27FC236}">
                <a16:creationId xmlns:a16="http://schemas.microsoft.com/office/drawing/2014/main" id="{260E71A1-43E4-FA8B-8311-CE7482A05FDF}"/>
              </a:ext>
            </a:extLst>
          </p:cNvPr>
          <p:cNvSpPr txBox="1">
            <a:spLocks noGrp="1"/>
          </p:cNvSpPr>
          <p:nvPr>
            <p:ph type="title"/>
          </p:nvPr>
        </p:nvSpPr>
        <p:spPr>
          <a:xfrm>
            <a:off x="838203" y="184809"/>
            <a:ext cx="10515600" cy="1505879"/>
          </a:xfrm>
        </p:spPr>
        <p:txBody>
          <a:bodyPr/>
          <a:lstStyle/>
          <a:p>
            <a:pPr lvl="0"/>
            <a:r>
              <a:rPr lang="en-US" sz="4800" b="1"/>
              <a:t>6.1 Actions to address risks and opportunities</a:t>
            </a:r>
            <a:endParaRPr lang="en-US" sz="4800"/>
          </a:p>
        </p:txBody>
      </p:sp>
      <p:pic>
        <p:nvPicPr>
          <p:cNvPr id="6" name="Picture 5">
            <a:extLst>
              <a:ext uri="{FF2B5EF4-FFF2-40B4-BE49-F238E27FC236}">
                <a16:creationId xmlns:a16="http://schemas.microsoft.com/office/drawing/2014/main" id="{441669DD-935C-7A0D-D117-90B4520CE951}"/>
              </a:ext>
            </a:extLst>
          </p:cNvPr>
          <p:cNvPicPr>
            <a:picLocks noChangeAspect="1"/>
          </p:cNvPicPr>
          <p:nvPr/>
        </p:nvPicPr>
        <p:blipFill>
          <a:blip r:embed="rId3"/>
          <a:stretch>
            <a:fillRect/>
          </a:stretch>
        </p:blipFill>
        <p:spPr>
          <a:xfrm>
            <a:off x="11069305" y="-9"/>
            <a:ext cx="1122691" cy="584201"/>
          </a:xfrm>
          <a:prstGeom prst="rect">
            <a:avLst/>
          </a:prstGeom>
          <a:noFill/>
          <a:ln cap="flat">
            <a:noFill/>
          </a:ln>
        </p:spPr>
      </p:pic>
      <p:pic>
        <p:nvPicPr>
          <p:cNvPr id="7" name="Picture 17" descr="Logo&#10;&#10;Description automatically generated">
            <a:extLst>
              <a:ext uri="{FF2B5EF4-FFF2-40B4-BE49-F238E27FC236}">
                <a16:creationId xmlns:a16="http://schemas.microsoft.com/office/drawing/2014/main" id="{7304BCF8-FD88-8EB1-C268-DFF939DBBEC9}"/>
              </a:ext>
            </a:extLst>
          </p:cNvPr>
          <p:cNvPicPr>
            <a:picLocks noChangeAspect="1"/>
          </p:cNvPicPr>
          <p:nvPr/>
        </p:nvPicPr>
        <p:blipFill>
          <a:blip r:embed="rId4"/>
          <a:stretch>
            <a:fillRect/>
          </a:stretch>
        </p:blipFill>
        <p:spPr>
          <a:xfrm>
            <a:off x="11282050" y="6465768"/>
            <a:ext cx="909946" cy="390302"/>
          </a:xfrm>
          <a:prstGeom prst="rect">
            <a:avLst/>
          </a:prstGeom>
          <a:noFill/>
          <a:ln cap="flat">
            <a:noFill/>
          </a:ln>
        </p:spPr>
      </p:pic>
    </p:spTree>
  </p:cSld>
  <p:clrMapOvr>
    <a:masterClrMapping/>
  </p:clrMapOvr>
  <p:timing>
    <p:tnLst>
      <p:par>
        <p:cTn id="1" dur="indefinite" restart="never" nodeType="tmRoot">
          <p:childTnLst>
            <p:seq concurrent="1" nextAc="seek">
              <p:cTn id="2" dur="indefinite" nodeType="mainSeq">
                <p:childTnLst>
                  <p:par>
                    <p:cTn id="3" fill="hold" nodeType="clickEffect">
                      <p:stCondLst>
                        <p:cond delay="indefinite"/>
                      </p:stCondLst>
                      <p:childTnLst>
                        <p:par>
                          <p:cTn id="4" fill="hold" nodeType="withEffect">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name="Slide924">
    <p:spTree>
      <p:nvGrpSpPr>
        <p:cNvPr id="1" name=""/>
        <p:cNvGrpSpPr/>
        <p:nvPr/>
      </p:nvGrpSpPr>
      <p:grpSpPr>
        <a:xfrm>
          <a:off x="0" y="0"/>
          <a:ext cx="0" cy="0"/>
          <a:chOff x="0" y="0"/>
          <a:chExt cx="0" cy="0"/>
        </a:xfrm>
      </p:grpSpPr>
      <p:sp>
        <p:nvSpPr>
          <p:cNvPr id="2" name="Rectangle 71">
            <a:extLst>
              <a:ext uri="{FF2B5EF4-FFF2-40B4-BE49-F238E27FC236}">
                <a16:creationId xmlns:a16="http://schemas.microsoft.com/office/drawing/2014/main" id="{5116A6F5-323B-44FD-3B43-8DA77FE43A04}"/>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Freeform: Shape 73">
            <a:extLst>
              <a:ext uri="{FF2B5EF4-FFF2-40B4-BE49-F238E27FC236}">
                <a16:creationId xmlns:a16="http://schemas.microsoft.com/office/drawing/2014/main" id="{1FC130F9-1906-499B-15A1-DF2C786D4866}"/>
              </a:ext>
            </a:extLst>
          </p:cNvPr>
          <p:cNvSpPr>
            <a:spLocks noMove="1" noResize="1"/>
          </p:cNvSpPr>
          <p:nvPr/>
        </p:nvSpPr>
        <p:spPr>
          <a:xfrm>
            <a:off x="0" y="0"/>
            <a:ext cx="4959047" cy="6858000"/>
          </a:xfrm>
          <a:custGeom>
            <a:avLst/>
            <a:gdLst>
              <a:gd name="f0" fmla="val 10800000"/>
              <a:gd name="f1" fmla="val 5400000"/>
              <a:gd name="f2" fmla="val 180"/>
              <a:gd name="f3" fmla="val w"/>
              <a:gd name="f4" fmla="val h"/>
              <a:gd name="f5" fmla="val 0"/>
              <a:gd name="f6" fmla="val 4959047"/>
              <a:gd name="f7" fmla="val 6858000"/>
              <a:gd name="f8" fmla="val 4110127"/>
              <a:gd name="f9" fmla="val 4179024"/>
              <a:gd name="f10" fmla="val 123368"/>
              <a:gd name="f11" fmla="val 4668929"/>
              <a:gd name="f12" fmla="val 1045156"/>
              <a:gd name="f13" fmla="val 2189404"/>
              <a:gd name="f14" fmla="val 3429000"/>
              <a:gd name="f15" fmla="val 4668597"/>
              <a:gd name="f16" fmla="val 5812845"/>
              <a:gd name="f17" fmla="val 6734633"/>
              <a:gd name="f18" fmla="+- 0 0 -90"/>
              <a:gd name="f19" fmla="*/ f3 1 4959047"/>
              <a:gd name="f20" fmla="*/ f4 1 6858000"/>
              <a:gd name="f21" fmla="+- f7 0 f5"/>
              <a:gd name="f22" fmla="+- f6 0 f5"/>
              <a:gd name="f23" fmla="*/ f18 f0 1"/>
              <a:gd name="f24" fmla="*/ f22 1 4959047"/>
              <a:gd name="f25" fmla="*/ f21 1 6858000"/>
              <a:gd name="f26" fmla="*/ 0 f22 1"/>
              <a:gd name="f27" fmla="*/ 0 f21 1"/>
              <a:gd name="f28" fmla="*/ 4110127 f22 1"/>
              <a:gd name="f29" fmla="*/ 4179024 f22 1"/>
              <a:gd name="f30" fmla="*/ 123368 f21 1"/>
              <a:gd name="f31" fmla="*/ 4959047 f22 1"/>
              <a:gd name="f32" fmla="*/ 3429000 f21 1"/>
              <a:gd name="f33" fmla="*/ 6734633 f21 1"/>
              <a:gd name="f34" fmla="*/ 6858000 f21 1"/>
              <a:gd name="f35" fmla="*/ f23 1 f2"/>
              <a:gd name="f36" fmla="*/ f26 1 4959047"/>
              <a:gd name="f37" fmla="*/ f27 1 6858000"/>
              <a:gd name="f38" fmla="*/ f28 1 4959047"/>
              <a:gd name="f39" fmla="*/ f29 1 4959047"/>
              <a:gd name="f40" fmla="*/ f30 1 6858000"/>
              <a:gd name="f41" fmla="*/ f31 1 4959047"/>
              <a:gd name="f42" fmla="*/ f32 1 6858000"/>
              <a:gd name="f43" fmla="*/ f33 1 6858000"/>
              <a:gd name="f44" fmla="*/ f34 1 6858000"/>
              <a:gd name="f45" fmla="*/ f5 1 f24"/>
              <a:gd name="f46" fmla="*/ f6 1 f24"/>
              <a:gd name="f47" fmla="*/ f5 1 f25"/>
              <a:gd name="f48" fmla="*/ f7 1 f25"/>
              <a:gd name="f49" fmla="+- f35 0 f1"/>
              <a:gd name="f50" fmla="*/ f36 1 f24"/>
              <a:gd name="f51" fmla="*/ f37 1 f25"/>
              <a:gd name="f52" fmla="*/ f38 1 f24"/>
              <a:gd name="f53" fmla="*/ f39 1 f24"/>
              <a:gd name="f54" fmla="*/ f40 1 f25"/>
              <a:gd name="f55" fmla="*/ f41 1 f24"/>
              <a:gd name="f56" fmla="*/ f42 1 f25"/>
              <a:gd name="f57" fmla="*/ f43 1 f25"/>
              <a:gd name="f58" fmla="*/ f44 1 f25"/>
              <a:gd name="f59" fmla="*/ f45 f19 1"/>
              <a:gd name="f60" fmla="*/ f46 f19 1"/>
              <a:gd name="f61" fmla="*/ f48 f20 1"/>
              <a:gd name="f62" fmla="*/ f47 f20 1"/>
              <a:gd name="f63" fmla="*/ f50 f19 1"/>
              <a:gd name="f64" fmla="*/ f51 f20 1"/>
              <a:gd name="f65" fmla="*/ f52 f19 1"/>
              <a:gd name="f66" fmla="*/ f53 f19 1"/>
              <a:gd name="f67" fmla="*/ f54 f20 1"/>
              <a:gd name="f68" fmla="*/ f55 f19 1"/>
              <a:gd name="f69" fmla="*/ f56 f20 1"/>
              <a:gd name="f70" fmla="*/ f57 f20 1"/>
              <a:gd name="f71" fmla="*/ f58 f20 1"/>
            </a:gdLst>
            <a:ahLst/>
            <a:cxnLst>
              <a:cxn ang="3cd4">
                <a:pos x="hc" y="t"/>
              </a:cxn>
              <a:cxn ang="0">
                <a:pos x="r" y="vc"/>
              </a:cxn>
              <a:cxn ang="cd4">
                <a:pos x="hc" y="b"/>
              </a:cxn>
              <a:cxn ang="cd2">
                <a:pos x="l" y="vc"/>
              </a:cxn>
              <a:cxn ang="f49">
                <a:pos x="f63" y="f64"/>
              </a:cxn>
              <a:cxn ang="f49">
                <a:pos x="f65" y="f64"/>
              </a:cxn>
              <a:cxn ang="f49">
                <a:pos x="f66" y="f67"/>
              </a:cxn>
              <a:cxn ang="f49">
                <a:pos x="f68" y="f69"/>
              </a:cxn>
              <a:cxn ang="f49">
                <a:pos x="f66" y="f70"/>
              </a:cxn>
              <a:cxn ang="f49">
                <a:pos x="f65" y="f71"/>
              </a:cxn>
              <a:cxn ang="f49">
                <a:pos x="f63" y="f71"/>
              </a:cxn>
            </a:cxnLst>
            <a:rect l="f59" t="f62" r="f60" b="f61"/>
            <a:pathLst>
              <a:path w="4959047" h="6858000">
                <a:moveTo>
                  <a:pt x="f5" y="f5"/>
                </a:moveTo>
                <a:lnTo>
                  <a:pt x="f8" y="f5"/>
                </a:lnTo>
                <a:lnTo>
                  <a:pt x="f9" y="f10"/>
                </a:lnTo>
                <a:cubicBezTo>
                  <a:pt x="f11" y="f12"/>
                  <a:pt x="f6" y="f13"/>
                  <a:pt x="f6" y="f14"/>
                </a:cubicBezTo>
                <a:cubicBezTo>
                  <a:pt x="f6" y="f15"/>
                  <a:pt x="f11" y="f16"/>
                  <a:pt x="f9" y="f17"/>
                </a:cubicBezTo>
                <a:lnTo>
                  <a:pt x="f8" y="f7"/>
                </a:lnTo>
                <a:lnTo>
                  <a:pt x="f5" y="f7"/>
                </a:lnTo>
                <a:close/>
              </a:path>
            </a:pathLst>
          </a:custGeom>
          <a:solidFill>
            <a:srgbClr val="FFFFFF"/>
          </a:solidFill>
          <a:ln w="9528" cap="flat">
            <a:solidFill>
              <a:srgbClr val="E6E6E6"/>
            </a:solidFill>
            <a:prstDash val="solid"/>
            <a:miter/>
          </a:ln>
          <a:effectLst>
            <a:outerShdw dist="38103" algn="tl">
              <a:srgbClr val="D9D9D9">
                <a:alpha val="50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Freeform: Shape 75">
            <a:extLst>
              <a:ext uri="{FF2B5EF4-FFF2-40B4-BE49-F238E27FC236}">
                <a16:creationId xmlns:a16="http://schemas.microsoft.com/office/drawing/2014/main" id="{71697B55-5B0B-49D5-B922-468E87C21D6E}"/>
              </a:ext>
            </a:extLst>
          </p:cNvPr>
          <p:cNvSpPr>
            <a:spLocks noMove="1" noResize="1"/>
          </p:cNvSpPr>
          <p:nvPr/>
        </p:nvSpPr>
        <p:spPr>
          <a:xfrm>
            <a:off x="0" y="0"/>
            <a:ext cx="4948888" cy="6858000"/>
          </a:xfrm>
          <a:custGeom>
            <a:avLst/>
            <a:gdLst>
              <a:gd name="f0" fmla="val 10800000"/>
              <a:gd name="f1" fmla="val 5400000"/>
              <a:gd name="f2" fmla="val 180"/>
              <a:gd name="f3" fmla="val w"/>
              <a:gd name="f4" fmla="val h"/>
              <a:gd name="f5" fmla="val 0"/>
              <a:gd name="f6" fmla="val 4948887"/>
              <a:gd name="f7" fmla="val 6858000"/>
              <a:gd name="f8" fmla="val 4099967"/>
              <a:gd name="f9" fmla="val 4168864"/>
              <a:gd name="f10" fmla="val 123368"/>
              <a:gd name="f11" fmla="val 4658769"/>
              <a:gd name="f12" fmla="val 1045156"/>
              <a:gd name="f13" fmla="val 2189404"/>
              <a:gd name="f14" fmla="val 3429000"/>
              <a:gd name="f15" fmla="val 4668597"/>
              <a:gd name="f16" fmla="val 5812845"/>
              <a:gd name="f17" fmla="val 6734633"/>
              <a:gd name="f18" fmla="+- 0 0 -90"/>
              <a:gd name="f19" fmla="*/ f3 1 4948887"/>
              <a:gd name="f20" fmla="*/ f4 1 6858000"/>
              <a:gd name="f21" fmla="+- f7 0 f5"/>
              <a:gd name="f22" fmla="+- f6 0 f5"/>
              <a:gd name="f23" fmla="*/ f18 f0 1"/>
              <a:gd name="f24" fmla="*/ f22 1 4948887"/>
              <a:gd name="f25" fmla="*/ f21 1 6858000"/>
              <a:gd name="f26" fmla="*/ 0 f22 1"/>
              <a:gd name="f27" fmla="*/ 0 f21 1"/>
              <a:gd name="f28" fmla="*/ 4099967 f22 1"/>
              <a:gd name="f29" fmla="*/ 4168864 f22 1"/>
              <a:gd name="f30" fmla="*/ 123368 f21 1"/>
              <a:gd name="f31" fmla="*/ 4948887 f22 1"/>
              <a:gd name="f32" fmla="*/ 3429000 f21 1"/>
              <a:gd name="f33" fmla="*/ 6734633 f21 1"/>
              <a:gd name="f34" fmla="*/ 6858000 f21 1"/>
              <a:gd name="f35" fmla="*/ f23 1 f2"/>
              <a:gd name="f36" fmla="*/ f26 1 4948887"/>
              <a:gd name="f37" fmla="*/ f27 1 6858000"/>
              <a:gd name="f38" fmla="*/ f28 1 4948887"/>
              <a:gd name="f39" fmla="*/ f29 1 4948887"/>
              <a:gd name="f40" fmla="*/ f30 1 6858000"/>
              <a:gd name="f41" fmla="*/ f31 1 4948887"/>
              <a:gd name="f42" fmla="*/ f32 1 6858000"/>
              <a:gd name="f43" fmla="*/ f33 1 6858000"/>
              <a:gd name="f44" fmla="*/ f34 1 6858000"/>
              <a:gd name="f45" fmla="*/ f5 1 f24"/>
              <a:gd name="f46" fmla="*/ f6 1 f24"/>
              <a:gd name="f47" fmla="*/ f5 1 f25"/>
              <a:gd name="f48" fmla="*/ f7 1 f25"/>
              <a:gd name="f49" fmla="+- f35 0 f1"/>
              <a:gd name="f50" fmla="*/ f36 1 f24"/>
              <a:gd name="f51" fmla="*/ f37 1 f25"/>
              <a:gd name="f52" fmla="*/ f38 1 f24"/>
              <a:gd name="f53" fmla="*/ f39 1 f24"/>
              <a:gd name="f54" fmla="*/ f40 1 f25"/>
              <a:gd name="f55" fmla="*/ f41 1 f24"/>
              <a:gd name="f56" fmla="*/ f42 1 f25"/>
              <a:gd name="f57" fmla="*/ f43 1 f25"/>
              <a:gd name="f58" fmla="*/ f44 1 f25"/>
              <a:gd name="f59" fmla="*/ f45 f19 1"/>
              <a:gd name="f60" fmla="*/ f46 f19 1"/>
              <a:gd name="f61" fmla="*/ f48 f20 1"/>
              <a:gd name="f62" fmla="*/ f47 f20 1"/>
              <a:gd name="f63" fmla="*/ f50 f19 1"/>
              <a:gd name="f64" fmla="*/ f51 f20 1"/>
              <a:gd name="f65" fmla="*/ f52 f19 1"/>
              <a:gd name="f66" fmla="*/ f53 f19 1"/>
              <a:gd name="f67" fmla="*/ f54 f20 1"/>
              <a:gd name="f68" fmla="*/ f55 f19 1"/>
              <a:gd name="f69" fmla="*/ f56 f20 1"/>
              <a:gd name="f70" fmla="*/ f57 f20 1"/>
              <a:gd name="f71" fmla="*/ f58 f20 1"/>
            </a:gdLst>
            <a:ahLst/>
            <a:cxnLst>
              <a:cxn ang="3cd4">
                <a:pos x="hc" y="t"/>
              </a:cxn>
              <a:cxn ang="0">
                <a:pos x="r" y="vc"/>
              </a:cxn>
              <a:cxn ang="cd4">
                <a:pos x="hc" y="b"/>
              </a:cxn>
              <a:cxn ang="cd2">
                <a:pos x="l" y="vc"/>
              </a:cxn>
              <a:cxn ang="f49">
                <a:pos x="f63" y="f64"/>
              </a:cxn>
              <a:cxn ang="f49">
                <a:pos x="f65" y="f64"/>
              </a:cxn>
              <a:cxn ang="f49">
                <a:pos x="f66" y="f67"/>
              </a:cxn>
              <a:cxn ang="f49">
                <a:pos x="f68" y="f69"/>
              </a:cxn>
              <a:cxn ang="f49">
                <a:pos x="f66" y="f70"/>
              </a:cxn>
              <a:cxn ang="f49">
                <a:pos x="f65" y="f71"/>
              </a:cxn>
              <a:cxn ang="f49">
                <a:pos x="f63" y="f71"/>
              </a:cxn>
            </a:cxnLst>
            <a:rect l="f59" t="f62" r="f60" b="f61"/>
            <a:pathLst>
              <a:path w="4948887" h="6858000">
                <a:moveTo>
                  <a:pt x="f5" y="f5"/>
                </a:moveTo>
                <a:lnTo>
                  <a:pt x="f8" y="f5"/>
                </a:lnTo>
                <a:lnTo>
                  <a:pt x="f9" y="f10"/>
                </a:lnTo>
                <a:cubicBezTo>
                  <a:pt x="f11" y="f12"/>
                  <a:pt x="f6" y="f13"/>
                  <a:pt x="f6" y="f14"/>
                </a:cubicBezTo>
                <a:cubicBezTo>
                  <a:pt x="f6" y="f15"/>
                  <a:pt x="f11" y="f16"/>
                  <a:pt x="f9" y="f17"/>
                </a:cubicBezTo>
                <a:lnTo>
                  <a:pt x="f8" y="f7"/>
                </a:lnTo>
                <a:lnTo>
                  <a:pt x="f5" y="f7"/>
                </a:lnTo>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Titel 1">
            <a:extLst>
              <a:ext uri="{FF2B5EF4-FFF2-40B4-BE49-F238E27FC236}">
                <a16:creationId xmlns:a16="http://schemas.microsoft.com/office/drawing/2014/main" id="{D03E991F-7BCB-FBFE-0C18-A5EA83CFBF46}"/>
              </a:ext>
            </a:extLst>
          </p:cNvPr>
          <p:cNvSpPr txBox="1">
            <a:spLocks noGrp="1"/>
          </p:cNvSpPr>
          <p:nvPr>
            <p:ph type="title"/>
          </p:nvPr>
        </p:nvSpPr>
        <p:spPr>
          <a:xfrm>
            <a:off x="477984" y="1122361"/>
            <a:ext cx="4023360" cy="3204130"/>
          </a:xfrm>
        </p:spPr>
        <p:txBody>
          <a:bodyPr anchor="b"/>
          <a:lstStyle/>
          <a:p>
            <a:pPr lvl="0"/>
            <a:r>
              <a:rPr lang="en-US"/>
              <a:t>FSSC22000 version 5: Context analysis and SWOT</a:t>
            </a:r>
          </a:p>
        </p:txBody>
      </p:sp>
      <p:sp>
        <p:nvSpPr>
          <p:cNvPr id="6" name="Rectangle 77">
            <a:extLst>
              <a:ext uri="{FF2B5EF4-FFF2-40B4-BE49-F238E27FC236}">
                <a16:creationId xmlns:a16="http://schemas.microsoft.com/office/drawing/2014/main" id="{CB76D867-708B-E543-8D9E-33A64BB8402A}"/>
              </a:ext>
            </a:extLst>
          </p:cNvPr>
          <p:cNvSpPr>
            <a:spLocks noMove="1" noResize="1"/>
          </p:cNvSpPr>
          <p:nvPr/>
        </p:nvSpPr>
        <p:spPr>
          <a:xfrm rot="5400013">
            <a:off x="759921" y="346795"/>
            <a:ext cx="146304" cy="704088"/>
          </a:xfrm>
          <a:prstGeom prst="rect">
            <a:avLst/>
          </a:prstGeom>
          <a:solidFill>
            <a:srgbClr val="ED7D3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 name="Rectangle 79">
            <a:extLst>
              <a:ext uri="{FF2B5EF4-FFF2-40B4-BE49-F238E27FC236}">
                <a16:creationId xmlns:a16="http://schemas.microsoft.com/office/drawing/2014/main" id="{2454FE04-CDC2-DE9C-C084-C65B20F5D614}"/>
              </a:ext>
            </a:extLst>
          </p:cNvPr>
          <p:cNvSpPr>
            <a:spLocks noMove="1" noResize="1"/>
          </p:cNvSpPr>
          <p:nvPr/>
        </p:nvSpPr>
        <p:spPr>
          <a:xfrm>
            <a:off x="481029" y="4546918"/>
            <a:ext cx="4023360" cy="18288"/>
          </a:xfrm>
          <a:prstGeom prst="rect">
            <a:avLst/>
          </a:prstGeom>
          <a:solidFill>
            <a:srgbClr val="D5D5D5"/>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8" name="Picture 2" descr="Table&#10;&#10;Description automatically generated">
            <a:extLst>
              <a:ext uri="{FF2B5EF4-FFF2-40B4-BE49-F238E27FC236}">
                <a16:creationId xmlns:a16="http://schemas.microsoft.com/office/drawing/2014/main" id="{683F1E48-4847-B4CC-ADC1-04E43861FD59}"/>
              </a:ext>
            </a:extLst>
          </p:cNvPr>
          <p:cNvPicPr>
            <a:picLocks noChangeAspect="1"/>
          </p:cNvPicPr>
          <p:nvPr/>
        </p:nvPicPr>
        <p:blipFill>
          <a:blip r:embed="rId2"/>
          <a:stretch>
            <a:fillRect/>
          </a:stretch>
        </p:blipFill>
        <p:spPr>
          <a:xfrm>
            <a:off x="6423751" y="1306403"/>
            <a:ext cx="4303550" cy="3711814"/>
          </a:xfrm>
          <a:prstGeom prst="rect">
            <a:avLst/>
          </a:prstGeom>
          <a:noFill/>
          <a:ln cap="flat">
            <a:noFill/>
          </a:ln>
        </p:spPr>
      </p:pic>
      <p:pic>
        <p:nvPicPr>
          <p:cNvPr id="9" name="Picture 8">
            <a:extLst>
              <a:ext uri="{FF2B5EF4-FFF2-40B4-BE49-F238E27FC236}">
                <a16:creationId xmlns:a16="http://schemas.microsoft.com/office/drawing/2014/main" id="{0BF572D1-04B4-2847-05F5-55DD41AD6EB3}"/>
              </a:ext>
            </a:extLst>
          </p:cNvPr>
          <p:cNvPicPr>
            <a:picLocks noChangeAspect="1"/>
          </p:cNvPicPr>
          <p:nvPr/>
        </p:nvPicPr>
        <p:blipFill>
          <a:blip r:embed="rId3"/>
          <a:stretch>
            <a:fillRect/>
          </a:stretch>
        </p:blipFill>
        <p:spPr>
          <a:xfrm>
            <a:off x="11069305" y="-9"/>
            <a:ext cx="1122691" cy="584201"/>
          </a:xfrm>
          <a:prstGeom prst="rect">
            <a:avLst/>
          </a:prstGeom>
          <a:noFill/>
          <a:ln cap="flat">
            <a:noFill/>
          </a:ln>
        </p:spPr>
      </p:pic>
      <p:pic>
        <p:nvPicPr>
          <p:cNvPr id="10" name="Picture 17" descr="Logo&#10;&#10;Description automatically generated">
            <a:extLst>
              <a:ext uri="{FF2B5EF4-FFF2-40B4-BE49-F238E27FC236}">
                <a16:creationId xmlns:a16="http://schemas.microsoft.com/office/drawing/2014/main" id="{A61AB04C-75B3-76E2-1D94-C36875B8B0AA}"/>
              </a:ext>
            </a:extLst>
          </p:cNvPr>
          <p:cNvPicPr>
            <a:picLocks noChangeAspect="1"/>
          </p:cNvPicPr>
          <p:nvPr/>
        </p:nvPicPr>
        <p:blipFill>
          <a:blip r:embed="rId4"/>
          <a:stretch>
            <a:fillRect/>
          </a:stretch>
        </p:blipFill>
        <p:spPr>
          <a:xfrm>
            <a:off x="11282050" y="6465768"/>
            <a:ext cx="909946" cy="390302"/>
          </a:xfrm>
          <a:prstGeom prst="rect">
            <a:avLst/>
          </a:prstGeom>
          <a:noFill/>
          <a:ln cap="flat">
            <a:noFill/>
          </a:ln>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name="Slide926">
    <p:spTree>
      <p:nvGrpSpPr>
        <p:cNvPr id="1" name=""/>
        <p:cNvGrpSpPr/>
        <p:nvPr/>
      </p:nvGrpSpPr>
      <p:grpSpPr>
        <a:xfrm>
          <a:off x="0" y="0"/>
          <a:ext cx="0" cy="0"/>
          <a:chOff x="0" y="0"/>
          <a:chExt cx="0" cy="0"/>
        </a:xfrm>
      </p:grpSpPr>
      <p:sp>
        <p:nvSpPr>
          <p:cNvPr id="2" name="Rectangle 72">
            <a:extLst>
              <a:ext uri="{FF2B5EF4-FFF2-40B4-BE49-F238E27FC236}">
                <a16:creationId xmlns:a16="http://schemas.microsoft.com/office/drawing/2014/main" id="{85073AD2-512B-493D-4681-A5B81C30C8EC}"/>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Freeform: Shape 74">
            <a:extLst>
              <a:ext uri="{FF2B5EF4-FFF2-40B4-BE49-F238E27FC236}">
                <a16:creationId xmlns:a16="http://schemas.microsoft.com/office/drawing/2014/main" id="{4ACCD318-B4FA-836F-07B3-B56A836E6CF7}"/>
              </a:ext>
            </a:extLst>
          </p:cNvPr>
          <p:cNvSpPr>
            <a:spLocks noMove="1" noResize="1"/>
          </p:cNvSpPr>
          <p:nvPr/>
        </p:nvSpPr>
        <p:spPr>
          <a:xfrm>
            <a:off x="0" y="0"/>
            <a:ext cx="4455670" cy="6858000"/>
          </a:xfrm>
          <a:custGeom>
            <a:avLst/>
            <a:gdLst>
              <a:gd name="f0" fmla="val 10800000"/>
              <a:gd name="f1" fmla="val 5400000"/>
              <a:gd name="f2" fmla="val 180"/>
              <a:gd name="f3" fmla="val w"/>
              <a:gd name="f4" fmla="val h"/>
              <a:gd name="f5" fmla="val 0"/>
              <a:gd name="f6" fmla="val 4455673"/>
              <a:gd name="f7" fmla="val 6858000"/>
              <a:gd name="f8" fmla="val 3242695"/>
              <a:gd name="f9" fmla="val 3305678"/>
              <a:gd name="f10" fmla="val 69271"/>
              <a:gd name="f11" fmla="val 4016204"/>
              <a:gd name="f12" fmla="val 929100"/>
              <a:gd name="f13" fmla="val 2116944"/>
              <a:gd name="f14" fmla="val 3429000"/>
              <a:gd name="f15" fmla="val 4741056"/>
              <a:gd name="f16" fmla="val 5928900"/>
              <a:gd name="f17" fmla="val 6788730"/>
              <a:gd name="f18" fmla="+- 0 0 -90"/>
              <a:gd name="f19" fmla="*/ f3 1 4455673"/>
              <a:gd name="f20" fmla="*/ f4 1 6858000"/>
              <a:gd name="f21" fmla="+- f7 0 f5"/>
              <a:gd name="f22" fmla="+- f6 0 f5"/>
              <a:gd name="f23" fmla="*/ f18 f0 1"/>
              <a:gd name="f24" fmla="*/ f22 1 4455673"/>
              <a:gd name="f25" fmla="*/ f21 1 6858000"/>
              <a:gd name="f26" fmla="*/ 0 f22 1"/>
              <a:gd name="f27" fmla="*/ 0 f21 1"/>
              <a:gd name="f28" fmla="*/ 3242695 f22 1"/>
              <a:gd name="f29" fmla="*/ 3305678 f22 1"/>
              <a:gd name="f30" fmla="*/ 69271 f21 1"/>
              <a:gd name="f31" fmla="*/ 4455673 f22 1"/>
              <a:gd name="f32" fmla="*/ 3429000 f21 1"/>
              <a:gd name="f33" fmla="*/ 6788730 f21 1"/>
              <a:gd name="f34" fmla="*/ 6858000 f21 1"/>
              <a:gd name="f35" fmla="*/ f23 1 f2"/>
              <a:gd name="f36" fmla="*/ f26 1 4455673"/>
              <a:gd name="f37" fmla="*/ f27 1 6858000"/>
              <a:gd name="f38" fmla="*/ f28 1 4455673"/>
              <a:gd name="f39" fmla="*/ f29 1 4455673"/>
              <a:gd name="f40" fmla="*/ f30 1 6858000"/>
              <a:gd name="f41" fmla="*/ f31 1 4455673"/>
              <a:gd name="f42" fmla="*/ f32 1 6858000"/>
              <a:gd name="f43" fmla="*/ f33 1 6858000"/>
              <a:gd name="f44" fmla="*/ f34 1 6858000"/>
              <a:gd name="f45" fmla="*/ f5 1 f24"/>
              <a:gd name="f46" fmla="*/ f6 1 f24"/>
              <a:gd name="f47" fmla="*/ f5 1 f25"/>
              <a:gd name="f48" fmla="*/ f7 1 f25"/>
              <a:gd name="f49" fmla="+- f35 0 f1"/>
              <a:gd name="f50" fmla="*/ f36 1 f24"/>
              <a:gd name="f51" fmla="*/ f37 1 f25"/>
              <a:gd name="f52" fmla="*/ f38 1 f24"/>
              <a:gd name="f53" fmla="*/ f39 1 f24"/>
              <a:gd name="f54" fmla="*/ f40 1 f25"/>
              <a:gd name="f55" fmla="*/ f41 1 f24"/>
              <a:gd name="f56" fmla="*/ f42 1 f25"/>
              <a:gd name="f57" fmla="*/ f43 1 f25"/>
              <a:gd name="f58" fmla="*/ f44 1 f25"/>
              <a:gd name="f59" fmla="*/ f45 f19 1"/>
              <a:gd name="f60" fmla="*/ f46 f19 1"/>
              <a:gd name="f61" fmla="*/ f48 f20 1"/>
              <a:gd name="f62" fmla="*/ f47 f20 1"/>
              <a:gd name="f63" fmla="*/ f50 f19 1"/>
              <a:gd name="f64" fmla="*/ f51 f20 1"/>
              <a:gd name="f65" fmla="*/ f52 f19 1"/>
              <a:gd name="f66" fmla="*/ f53 f19 1"/>
              <a:gd name="f67" fmla="*/ f54 f20 1"/>
              <a:gd name="f68" fmla="*/ f55 f19 1"/>
              <a:gd name="f69" fmla="*/ f56 f20 1"/>
              <a:gd name="f70" fmla="*/ f57 f20 1"/>
              <a:gd name="f71" fmla="*/ f58 f20 1"/>
            </a:gdLst>
            <a:ahLst/>
            <a:cxnLst>
              <a:cxn ang="3cd4">
                <a:pos x="hc" y="t"/>
              </a:cxn>
              <a:cxn ang="0">
                <a:pos x="r" y="vc"/>
              </a:cxn>
              <a:cxn ang="cd4">
                <a:pos x="hc" y="b"/>
              </a:cxn>
              <a:cxn ang="cd2">
                <a:pos x="l" y="vc"/>
              </a:cxn>
              <a:cxn ang="f49">
                <a:pos x="f63" y="f64"/>
              </a:cxn>
              <a:cxn ang="f49">
                <a:pos x="f65" y="f64"/>
              </a:cxn>
              <a:cxn ang="f49">
                <a:pos x="f66" y="f67"/>
              </a:cxn>
              <a:cxn ang="f49">
                <a:pos x="f68" y="f69"/>
              </a:cxn>
              <a:cxn ang="f49">
                <a:pos x="f66" y="f70"/>
              </a:cxn>
              <a:cxn ang="f49">
                <a:pos x="f65" y="f71"/>
              </a:cxn>
              <a:cxn ang="f49">
                <a:pos x="f63" y="f71"/>
              </a:cxn>
            </a:cxnLst>
            <a:rect l="f59" t="f62" r="f60" b="f61"/>
            <a:pathLst>
              <a:path w="4455673" h="6858000">
                <a:moveTo>
                  <a:pt x="f5" y="f5"/>
                </a:moveTo>
                <a:lnTo>
                  <a:pt x="f8" y="f5"/>
                </a:lnTo>
                <a:lnTo>
                  <a:pt x="f9" y="f10"/>
                </a:lnTo>
                <a:cubicBezTo>
                  <a:pt x="f11" y="f12"/>
                  <a:pt x="f6" y="f13"/>
                  <a:pt x="f6" y="f14"/>
                </a:cubicBezTo>
                <a:cubicBezTo>
                  <a:pt x="f6" y="f15"/>
                  <a:pt x="f11" y="f16"/>
                  <a:pt x="f9" y="f17"/>
                </a:cubicBezTo>
                <a:lnTo>
                  <a:pt x="f8" y="f7"/>
                </a:lnTo>
                <a:lnTo>
                  <a:pt x="f5" y="f7"/>
                </a:lnTo>
                <a:close/>
              </a:path>
            </a:pathLst>
          </a:custGeom>
          <a:solidFill>
            <a:srgbClr val="FFFFFF"/>
          </a:solidFill>
          <a:ln w="9528" cap="flat">
            <a:solidFill>
              <a:srgbClr val="EFEFEF"/>
            </a:solidFill>
            <a:prstDash val="solid"/>
            <a:miter/>
          </a:ln>
          <a:effectLst>
            <a:outerShdw dist="38103" algn="tl">
              <a:srgbClr val="D9D9D9">
                <a:alpha val="50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Freeform: Shape 76">
            <a:extLst>
              <a:ext uri="{FF2B5EF4-FFF2-40B4-BE49-F238E27FC236}">
                <a16:creationId xmlns:a16="http://schemas.microsoft.com/office/drawing/2014/main" id="{9B4FDEF7-CB0B-1735-873D-AEA2CEA86A56}"/>
              </a:ext>
            </a:extLst>
          </p:cNvPr>
          <p:cNvSpPr>
            <a:spLocks noMove="1" noResize="1"/>
          </p:cNvSpPr>
          <p:nvPr/>
        </p:nvSpPr>
        <p:spPr>
          <a:xfrm>
            <a:off x="0" y="0"/>
            <a:ext cx="4446526" cy="6858000"/>
          </a:xfrm>
          <a:custGeom>
            <a:avLst/>
            <a:gdLst>
              <a:gd name="f0" fmla="val 10800000"/>
              <a:gd name="f1" fmla="val 5400000"/>
              <a:gd name="f2" fmla="val 180"/>
              <a:gd name="f3" fmla="val w"/>
              <a:gd name="f4" fmla="val h"/>
              <a:gd name="f5" fmla="val 0"/>
              <a:gd name="f6" fmla="val 4446529"/>
              <a:gd name="f7" fmla="val 6858000"/>
              <a:gd name="f8" fmla="val 3233551"/>
              <a:gd name="f9" fmla="val 3296534"/>
              <a:gd name="f10" fmla="val 69271"/>
              <a:gd name="f11" fmla="val 4007060"/>
              <a:gd name="f12" fmla="val 929100"/>
              <a:gd name="f13" fmla="val 2116944"/>
              <a:gd name="f14" fmla="val 3429000"/>
              <a:gd name="f15" fmla="val 4741056"/>
              <a:gd name="f16" fmla="val 5928900"/>
              <a:gd name="f17" fmla="val 6788730"/>
              <a:gd name="f18" fmla="+- 0 0 -90"/>
              <a:gd name="f19" fmla="*/ f3 1 4446529"/>
              <a:gd name="f20" fmla="*/ f4 1 6858000"/>
              <a:gd name="f21" fmla="+- f7 0 f5"/>
              <a:gd name="f22" fmla="+- f6 0 f5"/>
              <a:gd name="f23" fmla="*/ f18 f0 1"/>
              <a:gd name="f24" fmla="*/ f22 1 4446529"/>
              <a:gd name="f25" fmla="*/ f21 1 6858000"/>
              <a:gd name="f26" fmla="*/ 0 f22 1"/>
              <a:gd name="f27" fmla="*/ 0 f21 1"/>
              <a:gd name="f28" fmla="*/ 3233551 f22 1"/>
              <a:gd name="f29" fmla="*/ 3296534 f22 1"/>
              <a:gd name="f30" fmla="*/ 69271 f21 1"/>
              <a:gd name="f31" fmla="*/ 4446529 f22 1"/>
              <a:gd name="f32" fmla="*/ 3429000 f21 1"/>
              <a:gd name="f33" fmla="*/ 6788730 f21 1"/>
              <a:gd name="f34" fmla="*/ 6858000 f21 1"/>
              <a:gd name="f35" fmla="*/ f23 1 f2"/>
              <a:gd name="f36" fmla="*/ f26 1 4446529"/>
              <a:gd name="f37" fmla="*/ f27 1 6858000"/>
              <a:gd name="f38" fmla="*/ f28 1 4446529"/>
              <a:gd name="f39" fmla="*/ f29 1 4446529"/>
              <a:gd name="f40" fmla="*/ f30 1 6858000"/>
              <a:gd name="f41" fmla="*/ f31 1 4446529"/>
              <a:gd name="f42" fmla="*/ f32 1 6858000"/>
              <a:gd name="f43" fmla="*/ f33 1 6858000"/>
              <a:gd name="f44" fmla="*/ f34 1 6858000"/>
              <a:gd name="f45" fmla="*/ f5 1 f24"/>
              <a:gd name="f46" fmla="*/ f6 1 f24"/>
              <a:gd name="f47" fmla="*/ f5 1 f25"/>
              <a:gd name="f48" fmla="*/ f7 1 f25"/>
              <a:gd name="f49" fmla="+- f35 0 f1"/>
              <a:gd name="f50" fmla="*/ f36 1 f24"/>
              <a:gd name="f51" fmla="*/ f37 1 f25"/>
              <a:gd name="f52" fmla="*/ f38 1 f24"/>
              <a:gd name="f53" fmla="*/ f39 1 f24"/>
              <a:gd name="f54" fmla="*/ f40 1 f25"/>
              <a:gd name="f55" fmla="*/ f41 1 f24"/>
              <a:gd name="f56" fmla="*/ f42 1 f25"/>
              <a:gd name="f57" fmla="*/ f43 1 f25"/>
              <a:gd name="f58" fmla="*/ f44 1 f25"/>
              <a:gd name="f59" fmla="*/ f45 f19 1"/>
              <a:gd name="f60" fmla="*/ f46 f19 1"/>
              <a:gd name="f61" fmla="*/ f48 f20 1"/>
              <a:gd name="f62" fmla="*/ f47 f20 1"/>
              <a:gd name="f63" fmla="*/ f50 f19 1"/>
              <a:gd name="f64" fmla="*/ f51 f20 1"/>
              <a:gd name="f65" fmla="*/ f52 f19 1"/>
              <a:gd name="f66" fmla="*/ f53 f19 1"/>
              <a:gd name="f67" fmla="*/ f54 f20 1"/>
              <a:gd name="f68" fmla="*/ f55 f19 1"/>
              <a:gd name="f69" fmla="*/ f56 f20 1"/>
              <a:gd name="f70" fmla="*/ f57 f20 1"/>
              <a:gd name="f71" fmla="*/ f58 f20 1"/>
            </a:gdLst>
            <a:ahLst/>
            <a:cxnLst>
              <a:cxn ang="3cd4">
                <a:pos x="hc" y="t"/>
              </a:cxn>
              <a:cxn ang="0">
                <a:pos x="r" y="vc"/>
              </a:cxn>
              <a:cxn ang="cd4">
                <a:pos x="hc" y="b"/>
              </a:cxn>
              <a:cxn ang="cd2">
                <a:pos x="l" y="vc"/>
              </a:cxn>
              <a:cxn ang="f49">
                <a:pos x="f63" y="f64"/>
              </a:cxn>
              <a:cxn ang="f49">
                <a:pos x="f65" y="f64"/>
              </a:cxn>
              <a:cxn ang="f49">
                <a:pos x="f66" y="f67"/>
              </a:cxn>
              <a:cxn ang="f49">
                <a:pos x="f68" y="f69"/>
              </a:cxn>
              <a:cxn ang="f49">
                <a:pos x="f66" y="f70"/>
              </a:cxn>
              <a:cxn ang="f49">
                <a:pos x="f65" y="f71"/>
              </a:cxn>
              <a:cxn ang="f49">
                <a:pos x="f63" y="f71"/>
              </a:cxn>
            </a:cxnLst>
            <a:rect l="f59" t="f62" r="f60" b="f61"/>
            <a:pathLst>
              <a:path w="4446529" h="6858000">
                <a:moveTo>
                  <a:pt x="f5" y="f5"/>
                </a:moveTo>
                <a:lnTo>
                  <a:pt x="f8" y="f5"/>
                </a:lnTo>
                <a:lnTo>
                  <a:pt x="f9" y="f10"/>
                </a:lnTo>
                <a:cubicBezTo>
                  <a:pt x="f11" y="f12"/>
                  <a:pt x="f6" y="f13"/>
                  <a:pt x="f6" y="f14"/>
                </a:cubicBezTo>
                <a:cubicBezTo>
                  <a:pt x="f6" y="f15"/>
                  <a:pt x="f11" y="f16"/>
                  <a:pt x="f9" y="f17"/>
                </a:cubicBezTo>
                <a:lnTo>
                  <a:pt x="f8" y="f7"/>
                </a:lnTo>
                <a:lnTo>
                  <a:pt x="f5" y="f7"/>
                </a:lnTo>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Titel 1">
            <a:extLst>
              <a:ext uri="{FF2B5EF4-FFF2-40B4-BE49-F238E27FC236}">
                <a16:creationId xmlns:a16="http://schemas.microsoft.com/office/drawing/2014/main" id="{C68CDB68-D9AA-90CB-A17D-4409FC096DC7}"/>
              </a:ext>
            </a:extLst>
          </p:cNvPr>
          <p:cNvSpPr txBox="1">
            <a:spLocks noGrp="1"/>
          </p:cNvSpPr>
          <p:nvPr>
            <p:ph type="title"/>
          </p:nvPr>
        </p:nvSpPr>
        <p:spPr>
          <a:xfrm>
            <a:off x="371090" y="1161288"/>
            <a:ext cx="3438144" cy="1239012"/>
          </a:xfrm>
        </p:spPr>
        <p:txBody>
          <a:bodyPr/>
          <a:lstStyle/>
          <a:p>
            <a:pPr lvl="0"/>
            <a:r>
              <a:rPr lang="en-US" sz="2600"/>
              <a:t>FSSC22000 version 5: Context analysis and SWOT</a:t>
            </a:r>
          </a:p>
        </p:txBody>
      </p:sp>
      <p:sp>
        <p:nvSpPr>
          <p:cNvPr id="6" name="Rectangle 78">
            <a:extLst>
              <a:ext uri="{FF2B5EF4-FFF2-40B4-BE49-F238E27FC236}">
                <a16:creationId xmlns:a16="http://schemas.microsoft.com/office/drawing/2014/main" id="{45F9C563-8308-F6AA-6457-192002AE615D}"/>
              </a:ext>
            </a:extLst>
          </p:cNvPr>
          <p:cNvSpPr>
            <a:spLocks noMove="1" noResize="1"/>
          </p:cNvSpPr>
          <p:nvPr/>
        </p:nvSpPr>
        <p:spPr>
          <a:xfrm>
            <a:off x="0" y="1426546"/>
            <a:ext cx="128016" cy="653905"/>
          </a:xfrm>
          <a:prstGeom prst="rect">
            <a:avLst/>
          </a:prstGeom>
          <a:solidFill>
            <a:srgbClr val="ED7D3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 name="Rectangle 80">
            <a:extLst>
              <a:ext uri="{FF2B5EF4-FFF2-40B4-BE49-F238E27FC236}">
                <a16:creationId xmlns:a16="http://schemas.microsoft.com/office/drawing/2014/main" id="{C20A95A4-5A61-3C77-7F04-5A0201816AFF}"/>
              </a:ext>
            </a:extLst>
          </p:cNvPr>
          <p:cNvSpPr>
            <a:spLocks noMove="1" noResize="1"/>
          </p:cNvSpPr>
          <p:nvPr/>
        </p:nvSpPr>
        <p:spPr>
          <a:xfrm>
            <a:off x="395889" y="2443477"/>
            <a:ext cx="3383280" cy="18288"/>
          </a:xfrm>
          <a:prstGeom prst="rect">
            <a:avLst/>
          </a:prstGeom>
          <a:solidFill>
            <a:srgbClr val="D5D5D5"/>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8" name="Tijdelijke aanduiding voor inhoud 2">
            <a:extLst>
              <a:ext uri="{FF2B5EF4-FFF2-40B4-BE49-F238E27FC236}">
                <a16:creationId xmlns:a16="http://schemas.microsoft.com/office/drawing/2014/main" id="{08301BBC-4812-4356-567D-44B159EB7058}"/>
              </a:ext>
            </a:extLst>
          </p:cNvPr>
          <p:cNvSpPr txBox="1">
            <a:spLocks noGrp="1"/>
          </p:cNvSpPr>
          <p:nvPr>
            <p:ph type="body" idx="4294967295"/>
          </p:nvPr>
        </p:nvSpPr>
        <p:spPr>
          <a:xfrm>
            <a:off x="371090" y="2718053"/>
            <a:ext cx="3438902" cy="3207258"/>
          </a:xfrm>
        </p:spPr>
        <p:txBody>
          <a:bodyPr/>
          <a:lstStyle/>
          <a:p>
            <a:pPr lvl="0"/>
            <a:r>
              <a:rPr lang="en-US" sz="1700"/>
              <a:t>Step 1 Determining stakeholder: all stakeholders with a score of 8 or higher are considered relevant</a:t>
            </a:r>
          </a:p>
          <a:p>
            <a:pPr lvl="0"/>
            <a:r>
              <a:rPr lang="en-US" sz="1700" b="1"/>
              <a:t>Step 2 Determining expectation from a stakeholder’s point of view</a:t>
            </a:r>
          </a:p>
        </p:txBody>
      </p:sp>
      <p:pic>
        <p:nvPicPr>
          <p:cNvPr id="9" name="Picture 2" descr="Text, table&#10;&#10;Description automatically generated">
            <a:extLst>
              <a:ext uri="{FF2B5EF4-FFF2-40B4-BE49-F238E27FC236}">
                <a16:creationId xmlns:a16="http://schemas.microsoft.com/office/drawing/2014/main" id="{302EFF95-3BA6-106E-5F26-58E69335D192}"/>
              </a:ext>
            </a:extLst>
          </p:cNvPr>
          <p:cNvPicPr>
            <a:picLocks noChangeAspect="1"/>
          </p:cNvPicPr>
          <p:nvPr/>
        </p:nvPicPr>
        <p:blipFill>
          <a:blip r:embed="rId2"/>
          <a:stretch>
            <a:fillRect/>
          </a:stretch>
        </p:blipFill>
        <p:spPr>
          <a:xfrm>
            <a:off x="4901183" y="1696879"/>
            <a:ext cx="6922008" cy="3564834"/>
          </a:xfrm>
          <a:prstGeom prst="rect">
            <a:avLst/>
          </a:prstGeom>
          <a:noFill/>
          <a:ln cap="flat">
            <a:noFill/>
          </a:ln>
        </p:spPr>
      </p:pic>
      <p:pic>
        <p:nvPicPr>
          <p:cNvPr id="10" name="Picture 9">
            <a:extLst>
              <a:ext uri="{FF2B5EF4-FFF2-40B4-BE49-F238E27FC236}">
                <a16:creationId xmlns:a16="http://schemas.microsoft.com/office/drawing/2014/main" id="{D2A0AE84-067D-4728-C225-A1047BDD7846}"/>
              </a:ext>
            </a:extLst>
          </p:cNvPr>
          <p:cNvPicPr>
            <a:picLocks noChangeAspect="1"/>
          </p:cNvPicPr>
          <p:nvPr/>
        </p:nvPicPr>
        <p:blipFill>
          <a:blip r:embed="rId3"/>
          <a:stretch>
            <a:fillRect/>
          </a:stretch>
        </p:blipFill>
        <p:spPr>
          <a:xfrm>
            <a:off x="11069305" y="-9"/>
            <a:ext cx="1122691" cy="584201"/>
          </a:xfrm>
          <a:prstGeom prst="rect">
            <a:avLst/>
          </a:prstGeom>
          <a:noFill/>
          <a:ln cap="flat">
            <a:noFill/>
          </a:ln>
        </p:spPr>
      </p:pic>
      <p:pic>
        <p:nvPicPr>
          <p:cNvPr id="11" name="Picture 17" descr="Logo&#10;&#10;Description automatically generated">
            <a:extLst>
              <a:ext uri="{FF2B5EF4-FFF2-40B4-BE49-F238E27FC236}">
                <a16:creationId xmlns:a16="http://schemas.microsoft.com/office/drawing/2014/main" id="{92424558-9953-39E5-C8BF-89DF758D04BB}"/>
              </a:ext>
            </a:extLst>
          </p:cNvPr>
          <p:cNvPicPr>
            <a:picLocks noChangeAspect="1"/>
          </p:cNvPicPr>
          <p:nvPr/>
        </p:nvPicPr>
        <p:blipFill>
          <a:blip r:embed="rId4"/>
          <a:stretch>
            <a:fillRect/>
          </a:stretch>
        </p:blipFill>
        <p:spPr>
          <a:xfrm>
            <a:off x="11282050" y="6465768"/>
            <a:ext cx="909946" cy="390302"/>
          </a:xfrm>
          <a:prstGeom prst="rect">
            <a:avLst/>
          </a:prstGeom>
          <a:noFill/>
          <a:ln cap="flat">
            <a:noFill/>
          </a:ln>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name="Slide927">
    <p:spTree>
      <p:nvGrpSpPr>
        <p:cNvPr id="1" name=""/>
        <p:cNvGrpSpPr/>
        <p:nvPr/>
      </p:nvGrpSpPr>
      <p:grpSpPr>
        <a:xfrm>
          <a:off x="0" y="0"/>
          <a:ext cx="0" cy="0"/>
          <a:chOff x="0" y="0"/>
          <a:chExt cx="0" cy="0"/>
        </a:xfrm>
      </p:grpSpPr>
      <p:sp>
        <p:nvSpPr>
          <p:cNvPr id="2" name="Rectangle 72">
            <a:extLst>
              <a:ext uri="{FF2B5EF4-FFF2-40B4-BE49-F238E27FC236}">
                <a16:creationId xmlns:a16="http://schemas.microsoft.com/office/drawing/2014/main" id="{4092944F-63FF-9D09-E5CA-816299520009}"/>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Freeform: Shape 74">
            <a:extLst>
              <a:ext uri="{FF2B5EF4-FFF2-40B4-BE49-F238E27FC236}">
                <a16:creationId xmlns:a16="http://schemas.microsoft.com/office/drawing/2014/main" id="{60348174-9CCF-FC28-73CD-FBAB6A89C8CD}"/>
              </a:ext>
            </a:extLst>
          </p:cNvPr>
          <p:cNvSpPr>
            <a:spLocks noMove="1" noResize="1"/>
          </p:cNvSpPr>
          <p:nvPr/>
        </p:nvSpPr>
        <p:spPr>
          <a:xfrm>
            <a:off x="0" y="0"/>
            <a:ext cx="4455670" cy="6858000"/>
          </a:xfrm>
          <a:custGeom>
            <a:avLst/>
            <a:gdLst>
              <a:gd name="f0" fmla="val 10800000"/>
              <a:gd name="f1" fmla="val 5400000"/>
              <a:gd name="f2" fmla="val 180"/>
              <a:gd name="f3" fmla="val w"/>
              <a:gd name="f4" fmla="val h"/>
              <a:gd name="f5" fmla="val 0"/>
              <a:gd name="f6" fmla="val 4455673"/>
              <a:gd name="f7" fmla="val 6858000"/>
              <a:gd name="f8" fmla="val 3242695"/>
              <a:gd name="f9" fmla="val 3305678"/>
              <a:gd name="f10" fmla="val 69271"/>
              <a:gd name="f11" fmla="val 4016204"/>
              <a:gd name="f12" fmla="val 929100"/>
              <a:gd name="f13" fmla="val 2116944"/>
              <a:gd name="f14" fmla="val 3429000"/>
              <a:gd name="f15" fmla="val 4741056"/>
              <a:gd name="f16" fmla="val 5928900"/>
              <a:gd name="f17" fmla="val 6788730"/>
              <a:gd name="f18" fmla="+- 0 0 -90"/>
              <a:gd name="f19" fmla="*/ f3 1 4455673"/>
              <a:gd name="f20" fmla="*/ f4 1 6858000"/>
              <a:gd name="f21" fmla="+- f7 0 f5"/>
              <a:gd name="f22" fmla="+- f6 0 f5"/>
              <a:gd name="f23" fmla="*/ f18 f0 1"/>
              <a:gd name="f24" fmla="*/ f22 1 4455673"/>
              <a:gd name="f25" fmla="*/ f21 1 6858000"/>
              <a:gd name="f26" fmla="*/ 0 f22 1"/>
              <a:gd name="f27" fmla="*/ 0 f21 1"/>
              <a:gd name="f28" fmla="*/ 3242695 f22 1"/>
              <a:gd name="f29" fmla="*/ 3305678 f22 1"/>
              <a:gd name="f30" fmla="*/ 69271 f21 1"/>
              <a:gd name="f31" fmla="*/ 4455673 f22 1"/>
              <a:gd name="f32" fmla="*/ 3429000 f21 1"/>
              <a:gd name="f33" fmla="*/ 6788730 f21 1"/>
              <a:gd name="f34" fmla="*/ 6858000 f21 1"/>
              <a:gd name="f35" fmla="*/ f23 1 f2"/>
              <a:gd name="f36" fmla="*/ f26 1 4455673"/>
              <a:gd name="f37" fmla="*/ f27 1 6858000"/>
              <a:gd name="f38" fmla="*/ f28 1 4455673"/>
              <a:gd name="f39" fmla="*/ f29 1 4455673"/>
              <a:gd name="f40" fmla="*/ f30 1 6858000"/>
              <a:gd name="f41" fmla="*/ f31 1 4455673"/>
              <a:gd name="f42" fmla="*/ f32 1 6858000"/>
              <a:gd name="f43" fmla="*/ f33 1 6858000"/>
              <a:gd name="f44" fmla="*/ f34 1 6858000"/>
              <a:gd name="f45" fmla="*/ f5 1 f24"/>
              <a:gd name="f46" fmla="*/ f6 1 f24"/>
              <a:gd name="f47" fmla="*/ f5 1 f25"/>
              <a:gd name="f48" fmla="*/ f7 1 f25"/>
              <a:gd name="f49" fmla="+- f35 0 f1"/>
              <a:gd name="f50" fmla="*/ f36 1 f24"/>
              <a:gd name="f51" fmla="*/ f37 1 f25"/>
              <a:gd name="f52" fmla="*/ f38 1 f24"/>
              <a:gd name="f53" fmla="*/ f39 1 f24"/>
              <a:gd name="f54" fmla="*/ f40 1 f25"/>
              <a:gd name="f55" fmla="*/ f41 1 f24"/>
              <a:gd name="f56" fmla="*/ f42 1 f25"/>
              <a:gd name="f57" fmla="*/ f43 1 f25"/>
              <a:gd name="f58" fmla="*/ f44 1 f25"/>
              <a:gd name="f59" fmla="*/ f45 f19 1"/>
              <a:gd name="f60" fmla="*/ f46 f19 1"/>
              <a:gd name="f61" fmla="*/ f48 f20 1"/>
              <a:gd name="f62" fmla="*/ f47 f20 1"/>
              <a:gd name="f63" fmla="*/ f50 f19 1"/>
              <a:gd name="f64" fmla="*/ f51 f20 1"/>
              <a:gd name="f65" fmla="*/ f52 f19 1"/>
              <a:gd name="f66" fmla="*/ f53 f19 1"/>
              <a:gd name="f67" fmla="*/ f54 f20 1"/>
              <a:gd name="f68" fmla="*/ f55 f19 1"/>
              <a:gd name="f69" fmla="*/ f56 f20 1"/>
              <a:gd name="f70" fmla="*/ f57 f20 1"/>
              <a:gd name="f71" fmla="*/ f58 f20 1"/>
            </a:gdLst>
            <a:ahLst/>
            <a:cxnLst>
              <a:cxn ang="3cd4">
                <a:pos x="hc" y="t"/>
              </a:cxn>
              <a:cxn ang="0">
                <a:pos x="r" y="vc"/>
              </a:cxn>
              <a:cxn ang="cd4">
                <a:pos x="hc" y="b"/>
              </a:cxn>
              <a:cxn ang="cd2">
                <a:pos x="l" y="vc"/>
              </a:cxn>
              <a:cxn ang="f49">
                <a:pos x="f63" y="f64"/>
              </a:cxn>
              <a:cxn ang="f49">
                <a:pos x="f65" y="f64"/>
              </a:cxn>
              <a:cxn ang="f49">
                <a:pos x="f66" y="f67"/>
              </a:cxn>
              <a:cxn ang="f49">
                <a:pos x="f68" y="f69"/>
              </a:cxn>
              <a:cxn ang="f49">
                <a:pos x="f66" y="f70"/>
              </a:cxn>
              <a:cxn ang="f49">
                <a:pos x="f65" y="f71"/>
              </a:cxn>
              <a:cxn ang="f49">
                <a:pos x="f63" y="f71"/>
              </a:cxn>
            </a:cxnLst>
            <a:rect l="f59" t="f62" r="f60" b="f61"/>
            <a:pathLst>
              <a:path w="4455673" h="6858000">
                <a:moveTo>
                  <a:pt x="f5" y="f5"/>
                </a:moveTo>
                <a:lnTo>
                  <a:pt x="f8" y="f5"/>
                </a:lnTo>
                <a:lnTo>
                  <a:pt x="f9" y="f10"/>
                </a:lnTo>
                <a:cubicBezTo>
                  <a:pt x="f11" y="f12"/>
                  <a:pt x="f6" y="f13"/>
                  <a:pt x="f6" y="f14"/>
                </a:cubicBezTo>
                <a:cubicBezTo>
                  <a:pt x="f6" y="f15"/>
                  <a:pt x="f11" y="f16"/>
                  <a:pt x="f9" y="f17"/>
                </a:cubicBezTo>
                <a:lnTo>
                  <a:pt x="f8" y="f7"/>
                </a:lnTo>
                <a:lnTo>
                  <a:pt x="f5" y="f7"/>
                </a:lnTo>
                <a:close/>
              </a:path>
            </a:pathLst>
          </a:custGeom>
          <a:solidFill>
            <a:srgbClr val="FFFFFF"/>
          </a:solidFill>
          <a:ln w="9528" cap="flat">
            <a:solidFill>
              <a:srgbClr val="EFEFEF"/>
            </a:solidFill>
            <a:prstDash val="solid"/>
            <a:miter/>
          </a:ln>
          <a:effectLst>
            <a:outerShdw dist="38103" algn="tl">
              <a:srgbClr val="D9D9D9">
                <a:alpha val="50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Freeform: Shape 76">
            <a:extLst>
              <a:ext uri="{FF2B5EF4-FFF2-40B4-BE49-F238E27FC236}">
                <a16:creationId xmlns:a16="http://schemas.microsoft.com/office/drawing/2014/main" id="{FD40CDD9-E29C-75FD-8D7A-9E4C4BF0F86C}"/>
              </a:ext>
            </a:extLst>
          </p:cNvPr>
          <p:cNvSpPr>
            <a:spLocks noMove="1" noResize="1"/>
          </p:cNvSpPr>
          <p:nvPr/>
        </p:nvSpPr>
        <p:spPr>
          <a:xfrm>
            <a:off x="0" y="0"/>
            <a:ext cx="4446526" cy="6858000"/>
          </a:xfrm>
          <a:custGeom>
            <a:avLst/>
            <a:gdLst>
              <a:gd name="f0" fmla="val 10800000"/>
              <a:gd name="f1" fmla="val 5400000"/>
              <a:gd name="f2" fmla="val 180"/>
              <a:gd name="f3" fmla="val w"/>
              <a:gd name="f4" fmla="val h"/>
              <a:gd name="f5" fmla="val 0"/>
              <a:gd name="f6" fmla="val 4446529"/>
              <a:gd name="f7" fmla="val 6858000"/>
              <a:gd name="f8" fmla="val 3233551"/>
              <a:gd name="f9" fmla="val 3296534"/>
              <a:gd name="f10" fmla="val 69271"/>
              <a:gd name="f11" fmla="val 4007060"/>
              <a:gd name="f12" fmla="val 929100"/>
              <a:gd name="f13" fmla="val 2116944"/>
              <a:gd name="f14" fmla="val 3429000"/>
              <a:gd name="f15" fmla="val 4741056"/>
              <a:gd name="f16" fmla="val 5928900"/>
              <a:gd name="f17" fmla="val 6788730"/>
              <a:gd name="f18" fmla="+- 0 0 -90"/>
              <a:gd name="f19" fmla="*/ f3 1 4446529"/>
              <a:gd name="f20" fmla="*/ f4 1 6858000"/>
              <a:gd name="f21" fmla="+- f7 0 f5"/>
              <a:gd name="f22" fmla="+- f6 0 f5"/>
              <a:gd name="f23" fmla="*/ f18 f0 1"/>
              <a:gd name="f24" fmla="*/ f22 1 4446529"/>
              <a:gd name="f25" fmla="*/ f21 1 6858000"/>
              <a:gd name="f26" fmla="*/ 0 f22 1"/>
              <a:gd name="f27" fmla="*/ 0 f21 1"/>
              <a:gd name="f28" fmla="*/ 3233551 f22 1"/>
              <a:gd name="f29" fmla="*/ 3296534 f22 1"/>
              <a:gd name="f30" fmla="*/ 69271 f21 1"/>
              <a:gd name="f31" fmla="*/ 4446529 f22 1"/>
              <a:gd name="f32" fmla="*/ 3429000 f21 1"/>
              <a:gd name="f33" fmla="*/ 6788730 f21 1"/>
              <a:gd name="f34" fmla="*/ 6858000 f21 1"/>
              <a:gd name="f35" fmla="*/ f23 1 f2"/>
              <a:gd name="f36" fmla="*/ f26 1 4446529"/>
              <a:gd name="f37" fmla="*/ f27 1 6858000"/>
              <a:gd name="f38" fmla="*/ f28 1 4446529"/>
              <a:gd name="f39" fmla="*/ f29 1 4446529"/>
              <a:gd name="f40" fmla="*/ f30 1 6858000"/>
              <a:gd name="f41" fmla="*/ f31 1 4446529"/>
              <a:gd name="f42" fmla="*/ f32 1 6858000"/>
              <a:gd name="f43" fmla="*/ f33 1 6858000"/>
              <a:gd name="f44" fmla="*/ f34 1 6858000"/>
              <a:gd name="f45" fmla="*/ f5 1 f24"/>
              <a:gd name="f46" fmla="*/ f6 1 f24"/>
              <a:gd name="f47" fmla="*/ f5 1 f25"/>
              <a:gd name="f48" fmla="*/ f7 1 f25"/>
              <a:gd name="f49" fmla="+- f35 0 f1"/>
              <a:gd name="f50" fmla="*/ f36 1 f24"/>
              <a:gd name="f51" fmla="*/ f37 1 f25"/>
              <a:gd name="f52" fmla="*/ f38 1 f24"/>
              <a:gd name="f53" fmla="*/ f39 1 f24"/>
              <a:gd name="f54" fmla="*/ f40 1 f25"/>
              <a:gd name="f55" fmla="*/ f41 1 f24"/>
              <a:gd name="f56" fmla="*/ f42 1 f25"/>
              <a:gd name="f57" fmla="*/ f43 1 f25"/>
              <a:gd name="f58" fmla="*/ f44 1 f25"/>
              <a:gd name="f59" fmla="*/ f45 f19 1"/>
              <a:gd name="f60" fmla="*/ f46 f19 1"/>
              <a:gd name="f61" fmla="*/ f48 f20 1"/>
              <a:gd name="f62" fmla="*/ f47 f20 1"/>
              <a:gd name="f63" fmla="*/ f50 f19 1"/>
              <a:gd name="f64" fmla="*/ f51 f20 1"/>
              <a:gd name="f65" fmla="*/ f52 f19 1"/>
              <a:gd name="f66" fmla="*/ f53 f19 1"/>
              <a:gd name="f67" fmla="*/ f54 f20 1"/>
              <a:gd name="f68" fmla="*/ f55 f19 1"/>
              <a:gd name="f69" fmla="*/ f56 f20 1"/>
              <a:gd name="f70" fmla="*/ f57 f20 1"/>
              <a:gd name="f71" fmla="*/ f58 f20 1"/>
            </a:gdLst>
            <a:ahLst/>
            <a:cxnLst>
              <a:cxn ang="3cd4">
                <a:pos x="hc" y="t"/>
              </a:cxn>
              <a:cxn ang="0">
                <a:pos x="r" y="vc"/>
              </a:cxn>
              <a:cxn ang="cd4">
                <a:pos x="hc" y="b"/>
              </a:cxn>
              <a:cxn ang="cd2">
                <a:pos x="l" y="vc"/>
              </a:cxn>
              <a:cxn ang="f49">
                <a:pos x="f63" y="f64"/>
              </a:cxn>
              <a:cxn ang="f49">
                <a:pos x="f65" y="f64"/>
              </a:cxn>
              <a:cxn ang="f49">
                <a:pos x="f66" y="f67"/>
              </a:cxn>
              <a:cxn ang="f49">
                <a:pos x="f68" y="f69"/>
              </a:cxn>
              <a:cxn ang="f49">
                <a:pos x="f66" y="f70"/>
              </a:cxn>
              <a:cxn ang="f49">
                <a:pos x="f65" y="f71"/>
              </a:cxn>
              <a:cxn ang="f49">
                <a:pos x="f63" y="f71"/>
              </a:cxn>
            </a:cxnLst>
            <a:rect l="f59" t="f62" r="f60" b="f61"/>
            <a:pathLst>
              <a:path w="4446529" h="6858000">
                <a:moveTo>
                  <a:pt x="f5" y="f5"/>
                </a:moveTo>
                <a:lnTo>
                  <a:pt x="f8" y="f5"/>
                </a:lnTo>
                <a:lnTo>
                  <a:pt x="f9" y="f10"/>
                </a:lnTo>
                <a:cubicBezTo>
                  <a:pt x="f11" y="f12"/>
                  <a:pt x="f6" y="f13"/>
                  <a:pt x="f6" y="f14"/>
                </a:cubicBezTo>
                <a:cubicBezTo>
                  <a:pt x="f6" y="f15"/>
                  <a:pt x="f11" y="f16"/>
                  <a:pt x="f9" y="f17"/>
                </a:cubicBezTo>
                <a:lnTo>
                  <a:pt x="f8" y="f7"/>
                </a:lnTo>
                <a:lnTo>
                  <a:pt x="f5" y="f7"/>
                </a:lnTo>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Titel 1">
            <a:extLst>
              <a:ext uri="{FF2B5EF4-FFF2-40B4-BE49-F238E27FC236}">
                <a16:creationId xmlns:a16="http://schemas.microsoft.com/office/drawing/2014/main" id="{47618077-48BD-C0F4-5EA7-47F27679A84B}"/>
              </a:ext>
            </a:extLst>
          </p:cNvPr>
          <p:cNvSpPr txBox="1">
            <a:spLocks noGrp="1"/>
          </p:cNvSpPr>
          <p:nvPr>
            <p:ph type="title"/>
          </p:nvPr>
        </p:nvSpPr>
        <p:spPr>
          <a:xfrm>
            <a:off x="371090" y="1161288"/>
            <a:ext cx="3438144" cy="1239012"/>
          </a:xfrm>
        </p:spPr>
        <p:txBody>
          <a:bodyPr/>
          <a:lstStyle/>
          <a:p>
            <a:pPr lvl="0"/>
            <a:r>
              <a:rPr lang="en-US" sz="2600"/>
              <a:t>FSSC22000 version 5: Context analysis and SWOT</a:t>
            </a:r>
          </a:p>
        </p:txBody>
      </p:sp>
      <p:sp>
        <p:nvSpPr>
          <p:cNvPr id="6" name="Rectangle 78">
            <a:extLst>
              <a:ext uri="{FF2B5EF4-FFF2-40B4-BE49-F238E27FC236}">
                <a16:creationId xmlns:a16="http://schemas.microsoft.com/office/drawing/2014/main" id="{075A8113-619B-D70D-20C6-FCFC5CF73DAA}"/>
              </a:ext>
            </a:extLst>
          </p:cNvPr>
          <p:cNvSpPr>
            <a:spLocks noMove="1" noResize="1"/>
          </p:cNvSpPr>
          <p:nvPr/>
        </p:nvSpPr>
        <p:spPr>
          <a:xfrm>
            <a:off x="0" y="1426546"/>
            <a:ext cx="128016" cy="653905"/>
          </a:xfrm>
          <a:prstGeom prst="rect">
            <a:avLst/>
          </a:prstGeom>
          <a:solidFill>
            <a:srgbClr val="ED7D3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 name="Rectangle 80">
            <a:extLst>
              <a:ext uri="{FF2B5EF4-FFF2-40B4-BE49-F238E27FC236}">
                <a16:creationId xmlns:a16="http://schemas.microsoft.com/office/drawing/2014/main" id="{404E1E85-E1F4-8537-B5E9-EEB2672A5AF0}"/>
              </a:ext>
            </a:extLst>
          </p:cNvPr>
          <p:cNvSpPr>
            <a:spLocks noMove="1" noResize="1"/>
          </p:cNvSpPr>
          <p:nvPr/>
        </p:nvSpPr>
        <p:spPr>
          <a:xfrm>
            <a:off x="395889" y="2443477"/>
            <a:ext cx="3383280" cy="18288"/>
          </a:xfrm>
          <a:prstGeom prst="rect">
            <a:avLst/>
          </a:prstGeom>
          <a:solidFill>
            <a:srgbClr val="D5D5D5"/>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8" name="Tijdelijke aanduiding voor inhoud 2">
            <a:extLst>
              <a:ext uri="{FF2B5EF4-FFF2-40B4-BE49-F238E27FC236}">
                <a16:creationId xmlns:a16="http://schemas.microsoft.com/office/drawing/2014/main" id="{2CA4F277-9754-C1B8-C728-EA348DE2AB13}"/>
              </a:ext>
            </a:extLst>
          </p:cNvPr>
          <p:cNvSpPr txBox="1">
            <a:spLocks noGrp="1"/>
          </p:cNvSpPr>
          <p:nvPr>
            <p:ph type="body" idx="4294967295"/>
          </p:nvPr>
        </p:nvSpPr>
        <p:spPr>
          <a:xfrm>
            <a:off x="371090" y="2718053"/>
            <a:ext cx="3438902" cy="3207258"/>
          </a:xfrm>
        </p:spPr>
        <p:txBody>
          <a:bodyPr/>
          <a:lstStyle/>
          <a:p>
            <a:pPr lvl="0"/>
            <a:r>
              <a:rPr lang="en-US" sz="1700"/>
              <a:t>Step 1 Determining stakeholder: all stakeholders with a score of 8 or higher are considered relevant</a:t>
            </a:r>
          </a:p>
          <a:p>
            <a:pPr lvl="0"/>
            <a:r>
              <a:rPr lang="en-US" sz="1700"/>
              <a:t>Step 2 Determining expectation from a stakeholder’s point of view</a:t>
            </a:r>
          </a:p>
          <a:p>
            <a:pPr lvl="0"/>
            <a:r>
              <a:rPr lang="en-US" sz="1700" b="1"/>
              <a:t>Step 3 Risk analysis: internal and external issues</a:t>
            </a:r>
          </a:p>
          <a:p>
            <a:pPr lvl="0"/>
            <a:endParaRPr lang="en-US" sz="1700"/>
          </a:p>
        </p:txBody>
      </p:sp>
      <p:pic>
        <p:nvPicPr>
          <p:cNvPr id="9" name="Afbeelding 3" descr="Graphical user interface, application&#10;&#10;Description automatically generated">
            <a:extLst>
              <a:ext uri="{FF2B5EF4-FFF2-40B4-BE49-F238E27FC236}">
                <a16:creationId xmlns:a16="http://schemas.microsoft.com/office/drawing/2014/main" id="{829699A7-C098-0802-C5AC-7431BF0DA0E4}"/>
              </a:ext>
            </a:extLst>
          </p:cNvPr>
          <p:cNvPicPr>
            <a:picLocks noChangeAspect="1"/>
          </p:cNvPicPr>
          <p:nvPr/>
        </p:nvPicPr>
        <p:blipFill>
          <a:blip r:embed="rId2"/>
          <a:srcRect l="49667" t="31438" r="24045" b="16026"/>
          <a:stretch>
            <a:fillRect/>
          </a:stretch>
        </p:blipFill>
        <p:spPr>
          <a:xfrm>
            <a:off x="4901183" y="1525310"/>
            <a:ext cx="6922008" cy="3907953"/>
          </a:xfrm>
          <a:prstGeom prst="rect">
            <a:avLst/>
          </a:prstGeom>
          <a:noFill/>
          <a:ln cap="flat">
            <a:noFill/>
          </a:ln>
        </p:spPr>
      </p:pic>
      <p:pic>
        <p:nvPicPr>
          <p:cNvPr id="10" name="Picture 9">
            <a:extLst>
              <a:ext uri="{FF2B5EF4-FFF2-40B4-BE49-F238E27FC236}">
                <a16:creationId xmlns:a16="http://schemas.microsoft.com/office/drawing/2014/main" id="{E012B38C-994D-E55E-EA36-E4AAEA2B04AD}"/>
              </a:ext>
            </a:extLst>
          </p:cNvPr>
          <p:cNvPicPr>
            <a:picLocks noChangeAspect="1"/>
          </p:cNvPicPr>
          <p:nvPr/>
        </p:nvPicPr>
        <p:blipFill>
          <a:blip r:embed="rId3"/>
          <a:stretch>
            <a:fillRect/>
          </a:stretch>
        </p:blipFill>
        <p:spPr>
          <a:xfrm>
            <a:off x="11069305" y="-9"/>
            <a:ext cx="1122691" cy="584201"/>
          </a:xfrm>
          <a:prstGeom prst="rect">
            <a:avLst/>
          </a:prstGeom>
          <a:noFill/>
          <a:ln cap="flat">
            <a:noFill/>
          </a:ln>
        </p:spPr>
      </p:pic>
      <p:pic>
        <p:nvPicPr>
          <p:cNvPr id="11" name="Picture 17" descr="Logo&#10;&#10;Description automatically generated">
            <a:extLst>
              <a:ext uri="{FF2B5EF4-FFF2-40B4-BE49-F238E27FC236}">
                <a16:creationId xmlns:a16="http://schemas.microsoft.com/office/drawing/2014/main" id="{C4A7839D-ADA6-3AF5-5CBC-2772359620C7}"/>
              </a:ext>
            </a:extLst>
          </p:cNvPr>
          <p:cNvPicPr>
            <a:picLocks noChangeAspect="1"/>
          </p:cNvPicPr>
          <p:nvPr/>
        </p:nvPicPr>
        <p:blipFill>
          <a:blip r:embed="rId4"/>
          <a:stretch>
            <a:fillRect/>
          </a:stretch>
        </p:blipFill>
        <p:spPr>
          <a:xfrm>
            <a:off x="11282050" y="6465768"/>
            <a:ext cx="909946" cy="390302"/>
          </a:xfrm>
          <a:prstGeom prst="rect">
            <a:avLst/>
          </a:prstGeom>
          <a:noFill/>
          <a:ln cap="flat">
            <a:noFill/>
          </a:ln>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name="Slide928">
    <p:spTree>
      <p:nvGrpSpPr>
        <p:cNvPr id="1" name=""/>
        <p:cNvGrpSpPr/>
        <p:nvPr/>
      </p:nvGrpSpPr>
      <p:grpSpPr>
        <a:xfrm>
          <a:off x="0" y="0"/>
          <a:ext cx="0" cy="0"/>
          <a:chOff x="0" y="0"/>
          <a:chExt cx="0" cy="0"/>
        </a:xfrm>
      </p:grpSpPr>
      <p:sp>
        <p:nvSpPr>
          <p:cNvPr id="2" name="Rectangle 71">
            <a:extLst>
              <a:ext uri="{FF2B5EF4-FFF2-40B4-BE49-F238E27FC236}">
                <a16:creationId xmlns:a16="http://schemas.microsoft.com/office/drawing/2014/main" id="{8A4BEC08-4526-1BA5-D349-673E5FE2F12C}"/>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Freeform: Shape 73">
            <a:extLst>
              <a:ext uri="{FF2B5EF4-FFF2-40B4-BE49-F238E27FC236}">
                <a16:creationId xmlns:a16="http://schemas.microsoft.com/office/drawing/2014/main" id="{55A2505B-9C5F-4666-6CD2-B15CD9866F14}"/>
              </a:ext>
            </a:extLst>
          </p:cNvPr>
          <p:cNvSpPr>
            <a:spLocks noMove="1" noResize="1"/>
          </p:cNvSpPr>
          <p:nvPr/>
        </p:nvSpPr>
        <p:spPr>
          <a:xfrm>
            <a:off x="0" y="0"/>
            <a:ext cx="4959047" cy="6858000"/>
          </a:xfrm>
          <a:custGeom>
            <a:avLst/>
            <a:gdLst>
              <a:gd name="f0" fmla="val 10800000"/>
              <a:gd name="f1" fmla="val 5400000"/>
              <a:gd name="f2" fmla="val 180"/>
              <a:gd name="f3" fmla="val w"/>
              <a:gd name="f4" fmla="val h"/>
              <a:gd name="f5" fmla="val 0"/>
              <a:gd name="f6" fmla="val 4959047"/>
              <a:gd name="f7" fmla="val 6858000"/>
              <a:gd name="f8" fmla="val 4110127"/>
              <a:gd name="f9" fmla="val 4179024"/>
              <a:gd name="f10" fmla="val 123368"/>
              <a:gd name="f11" fmla="val 4668929"/>
              <a:gd name="f12" fmla="val 1045156"/>
              <a:gd name="f13" fmla="val 2189404"/>
              <a:gd name="f14" fmla="val 3429000"/>
              <a:gd name="f15" fmla="val 4668597"/>
              <a:gd name="f16" fmla="val 5812845"/>
              <a:gd name="f17" fmla="val 6734633"/>
              <a:gd name="f18" fmla="+- 0 0 -90"/>
              <a:gd name="f19" fmla="*/ f3 1 4959047"/>
              <a:gd name="f20" fmla="*/ f4 1 6858000"/>
              <a:gd name="f21" fmla="+- f7 0 f5"/>
              <a:gd name="f22" fmla="+- f6 0 f5"/>
              <a:gd name="f23" fmla="*/ f18 f0 1"/>
              <a:gd name="f24" fmla="*/ f22 1 4959047"/>
              <a:gd name="f25" fmla="*/ f21 1 6858000"/>
              <a:gd name="f26" fmla="*/ 0 f22 1"/>
              <a:gd name="f27" fmla="*/ 0 f21 1"/>
              <a:gd name="f28" fmla="*/ 4110127 f22 1"/>
              <a:gd name="f29" fmla="*/ 4179024 f22 1"/>
              <a:gd name="f30" fmla="*/ 123368 f21 1"/>
              <a:gd name="f31" fmla="*/ 4959047 f22 1"/>
              <a:gd name="f32" fmla="*/ 3429000 f21 1"/>
              <a:gd name="f33" fmla="*/ 6734633 f21 1"/>
              <a:gd name="f34" fmla="*/ 6858000 f21 1"/>
              <a:gd name="f35" fmla="*/ f23 1 f2"/>
              <a:gd name="f36" fmla="*/ f26 1 4959047"/>
              <a:gd name="f37" fmla="*/ f27 1 6858000"/>
              <a:gd name="f38" fmla="*/ f28 1 4959047"/>
              <a:gd name="f39" fmla="*/ f29 1 4959047"/>
              <a:gd name="f40" fmla="*/ f30 1 6858000"/>
              <a:gd name="f41" fmla="*/ f31 1 4959047"/>
              <a:gd name="f42" fmla="*/ f32 1 6858000"/>
              <a:gd name="f43" fmla="*/ f33 1 6858000"/>
              <a:gd name="f44" fmla="*/ f34 1 6858000"/>
              <a:gd name="f45" fmla="*/ f5 1 f24"/>
              <a:gd name="f46" fmla="*/ f6 1 f24"/>
              <a:gd name="f47" fmla="*/ f5 1 f25"/>
              <a:gd name="f48" fmla="*/ f7 1 f25"/>
              <a:gd name="f49" fmla="+- f35 0 f1"/>
              <a:gd name="f50" fmla="*/ f36 1 f24"/>
              <a:gd name="f51" fmla="*/ f37 1 f25"/>
              <a:gd name="f52" fmla="*/ f38 1 f24"/>
              <a:gd name="f53" fmla="*/ f39 1 f24"/>
              <a:gd name="f54" fmla="*/ f40 1 f25"/>
              <a:gd name="f55" fmla="*/ f41 1 f24"/>
              <a:gd name="f56" fmla="*/ f42 1 f25"/>
              <a:gd name="f57" fmla="*/ f43 1 f25"/>
              <a:gd name="f58" fmla="*/ f44 1 f25"/>
              <a:gd name="f59" fmla="*/ f45 f19 1"/>
              <a:gd name="f60" fmla="*/ f46 f19 1"/>
              <a:gd name="f61" fmla="*/ f48 f20 1"/>
              <a:gd name="f62" fmla="*/ f47 f20 1"/>
              <a:gd name="f63" fmla="*/ f50 f19 1"/>
              <a:gd name="f64" fmla="*/ f51 f20 1"/>
              <a:gd name="f65" fmla="*/ f52 f19 1"/>
              <a:gd name="f66" fmla="*/ f53 f19 1"/>
              <a:gd name="f67" fmla="*/ f54 f20 1"/>
              <a:gd name="f68" fmla="*/ f55 f19 1"/>
              <a:gd name="f69" fmla="*/ f56 f20 1"/>
              <a:gd name="f70" fmla="*/ f57 f20 1"/>
              <a:gd name="f71" fmla="*/ f58 f20 1"/>
            </a:gdLst>
            <a:ahLst/>
            <a:cxnLst>
              <a:cxn ang="3cd4">
                <a:pos x="hc" y="t"/>
              </a:cxn>
              <a:cxn ang="0">
                <a:pos x="r" y="vc"/>
              </a:cxn>
              <a:cxn ang="cd4">
                <a:pos x="hc" y="b"/>
              </a:cxn>
              <a:cxn ang="cd2">
                <a:pos x="l" y="vc"/>
              </a:cxn>
              <a:cxn ang="f49">
                <a:pos x="f63" y="f64"/>
              </a:cxn>
              <a:cxn ang="f49">
                <a:pos x="f65" y="f64"/>
              </a:cxn>
              <a:cxn ang="f49">
                <a:pos x="f66" y="f67"/>
              </a:cxn>
              <a:cxn ang="f49">
                <a:pos x="f68" y="f69"/>
              </a:cxn>
              <a:cxn ang="f49">
                <a:pos x="f66" y="f70"/>
              </a:cxn>
              <a:cxn ang="f49">
                <a:pos x="f65" y="f71"/>
              </a:cxn>
              <a:cxn ang="f49">
                <a:pos x="f63" y="f71"/>
              </a:cxn>
            </a:cxnLst>
            <a:rect l="f59" t="f62" r="f60" b="f61"/>
            <a:pathLst>
              <a:path w="4959047" h="6858000">
                <a:moveTo>
                  <a:pt x="f5" y="f5"/>
                </a:moveTo>
                <a:lnTo>
                  <a:pt x="f8" y="f5"/>
                </a:lnTo>
                <a:lnTo>
                  <a:pt x="f9" y="f10"/>
                </a:lnTo>
                <a:cubicBezTo>
                  <a:pt x="f11" y="f12"/>
                  <a:pt x="f6" y="f13"/>
                  <a:pt x="f6" y="f14"/>
                </a:cubicBezTo>
                <a:cubicBezTo>
                  <a:pt x="f6" y="f15"/>
                  <a:pt x="f11" y="f16"/>
                  <a:pt x="f9" y="f17"/>
                </a:cubicBezTo>
                <a:lnTo>
                  <a:pt x="f8" y="f7"/>
                </a:lnTo>
                <a:lnTo>
                  <a:pt x="f5" y="f7"/>
                </a:lnTo>
                <a:close/>
              </a:path>
            </a:pathLst>
          </a:custGeom>
          <a:solidFill>
            <a:srgbClr val="FFFFFF"/>
          </a:solidFill>
          <a:ln w="9528" cap="flat">
            <a:solidFill>
              <a:srgbClr val="E6E6E6"/>
            </a:solidFill>
            <a:prstDash val="solid"/>
            <a:miter/>
          </a:ln>
          <a:effectLst>
            <a:outerShdw dist="38103" algn="tl">
              <a:srgbClr val="D9D9D9">
                <a:alpha val="50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Freeform: Shape 75">
            <a:extLst>
              <a:ext uri="{FF2B5EF4-FFF2-40B4-BE49-F238E27FC236}">
                <a16:creationId xmlns:a16="http://schemas.microsoft.com/office/drawing/2014/main" id="{680BD2CB-41EC-9387-0AE7-64180502F44D}"/>
              </a:ext>
            </a:extLst>
          </p:cNvPr>
          <p:cNvSpPr>
            <a:spLocks noMove="1" noResize="1"/>
          </p:cNvSpPr>
          <p:nvPr/>
        </p:nvSpPr>
        <p:spPr>
          <a:xfrm>
            <a:off x="0" y="0"/>
            <a:ext cx="4948888" cy="6858000"/>
          </a:xfrm>
          <a:custGeom>
            <a:avLst/>
            <a:gdLst>
              <a:gd name="f0" fmla="val 10800000"/>
              <a:gd name="f1" fmla="val 5400000"/>
              <a:gd name="f2" fmla="val 180"/>
              <a:gd name="f3" fmla="val w"/>
              <a:gd name="f4" fmla="val h"/>
              <a:gd name="f5" fmla="val 0"/>
              <a:gd name="f6" fmla="val 4948887"/>
              <a:gd name="f7" fmla="val 6858000"/>
              <a:gd name="f8" fmla="val 4099967"/>
              <a:gd name="f9" fmla="val 4168864"/>
              <a:gd name="f10" fmla="val 123368"/>
              <a:gd name="f11" fmla="val 4658769"/>
              <a:gd name="f12" fmla="val 1045156"/>
              <a:gd name="f13" fmla="val 2189404"/>
              <a:gd name="f14" fmla="val 3429000"/>
              <a:gd name="f15" fmla="val 4668597"/>
              <a:gd name="f16" fmla="val 5812845"/>
              <a:gd name="f17" fmla="val 6734633"/>
              <a:gd name="f18" fmla="+- 0 0 -90"/>
              <a:gd name="f19" fmla="*/ f3 1 4948887"/>
              <a:gd name="f20" fmla="*/ f4 1 6858000"/>
              <a:gd name="f21" fmla="+- f7 0 f5"/>
              <a:gd name="f22" fmla="+- f6 0 f5"/>
              <a:gd name="f23" fmla="*/ f18 f0 1"/>
              <a:gd name="f24" fmla="*/ f22 1 4948887"/>
              <a:gd name="f25" fmla="*/ f21 1 6858000"/>
              <a:gd name="f26" fmla="*/ 0 f22 1"/>
              <a:gd name="f27" fmla="*/ 0 f21 1"/>
              <a:gd name="f28" fmla="*/ 4099967 f22 1"/>
              <a:gd name="f29" fmla="*/ 4168864 f22 1"/>
              <a:gd name="f30" fmla="*/ 123368 f21 1"/>
              <a:gd name="f31" fmla="*/ 4948887 f22 1"/>
              <a:gd name="f32" fmla="*/ 3429000 f21 1"/>
              <a:gd name="f33" fmla="*/ 6734633 f21 1"/>
              <a:gd name="f34" fmla="*/ 6858000 f21 1"/>
              <a:gd name="f35" fmla="*/ f23 1 f2"/>
              <a:gd name="f36" fmla="*/ f26 1 4948887"/>
              <a:gd name="f37" fmla="*/ f27 1 6858000"/>
              <a:gd name="f38" fmla="*/ f28 1 4948887"/>
              <a:gd name="f39" fmla="*/ f29 1 4948887"/>
              <a:gd name="f40" fmla="*/ f30 1 6858000"/>
              <a:gd name="f41" fmla="*/ f31 1 4948887"/>
              <a:gd name="f42" fmla="*/ f32 1 6858000"/>
              <a:gd name="f43" fmla="*/ f33 1 6858000"/>
              <a:gd name="f44" fmla="*/ f34 1 6858000"/>
              <a:gd name="f45" fmla="*/ f5 1 f24"/>
              <a:gd name="f46" fmla="*/ f6 1 f24"/>
              <a:gd name="f47" fmla="*/ f5 1 f25"/>
              <a:gd name="f48" fmla="*/ f7 1 f25"/>
              <a:gd name="f49" fmla="+- f35 0 f1"/>
              <a:gd name="f50" fmla="*/ f36 1 f24"/>
              <a:gd name="f51" fmla="*/ f37 1 f25"/>
              <a:gd name="f52" fmla="*/ f38 1 f24"/>
              <a:gd name="f53" fmla="*/ f39 1 f24"/>
              <a:gd name="f54" fmla="*/ f40 1 f25"/>
              <a:gd name="f55" fmla="*/ f41 1 f24"/>
              <a:gd name="f56" fmla="*/ f42 1 f25"/>
              <a:gd name="f57" fmla="*/ f43 1 f25"/>
              <a:gd name="f58" fmla="*/ f44 1 f25"/>
              <a:gd name="f59" fmla="*/ f45 f19 1"/>
              <a:gd name="f60" fmla="*/ f46 f19 1"/>
              <a:gd name="f61" fmla="*/ f48 f20 1"/>
              <a:gd name="f62" fmla="*/ f47 f20 1"/>
              <a:gd name="f63" fmla="*/ f50 f19 1"/>
              <a:gd name="f64" fmla="*/ f51 f20 1"/>
              <a:gd name="f65" fmla="*/ f52 f19 1"/>
              <a:gd name="f66" fmla="*/ f53 f19 1"/>
              <a:gd name="f67" fmla="*/ f54 f20 1"/>
              <a:gd name="f68" fmla="*/ f55 f19 1"/>
              <a:gd name="f69" fmla="*/ f56 f20 1"/>
              <a:gd name="f70" fmla="*/ f57 f20 1"/>
              <a:gd name="f71" fmla="*/ f58 f20 1"/>
            </a:gdLst>
            <a:ahLst/>
            <a:cxnLst>
              <a:cxn ang="3cd4">
                <a:pos x="hc" y="t"/>
              </a:cxn>
              <a:cxn ang="0">
                <a:pos x="r" y="vc"/>
              </a:cxn>
              <a:cxn ang="cd4">
                <a:pos x="hc" y="b"/>
              </a:cxn>
              <a:cxn ang="cd2">
                <a:pos x="l" y="vc"/>
              </a:cxn>
              <a:cxn ang="f49">
                <a:pos x="f63" y="f64"/>
              </a:cxn>
              <a:cxn ang="f49">
                <a:pos x="f65" y="f64"/>
              </a:cxn>
              <a:cxn ang="f49">
                <a:pos x="f66" y="f67"/>
              </a:cxn>
              <a:cxn ang="f49">
                <a:pos x="f68" y="f69"/>
              </a:cxn>
              <a:cxn ang="f49">
                <a:pos x="f66" y="f70"/>
              </a:cxn>
              <a:cxn ang="f49">
                <a:pos x="f65" y="f71"/>
              </a:cxn>
              <a:cxn ang="f49">
                <a:pos x="f63" y="f71"/>
              </a:cxn>
            </a:cxnLst>
            <a:rect l="f59" t="f62" r="f60" b="f61"/>
            <a:pathLst>
              <a:path w="4948887" h="6858000">
                <a:moveTo>
                  <a:pt x="f5" y="f5"/>
                </a:moveTo>
                <a:lnTo>
                  <a:pt x="f8" y="f5"/>
                </a:lnTo>
                <a:lnTo>
                  <a:pt x="f9" y="f10"/>
                </a:lnTo>
                <a:cubicBezTo>
                  <a:pt x="f11" y="f12"/>
                  <a:pt x="f6" y="f13"/>
                  <a:pt x="f6" y="f14"/>
                </a:cubicBezTo>
                <a:cubicBezTo>
                  <a:pt x="f6" y="f15"/>
                  <a:pt x="f11" y="f16"/>
                  <a:pt x="f9" y="f17"/>
                </a:cubicBezTo>
                <a:lnTo>
                  <a:pt x="f8" y="f7"/>
                </a:lnTo>
                <a:lnTo>
                  <a:pt x="f5" y="f7"/>
                </a:lnTo>
                <a:close/>
              </a:path>
            </a:pathLst>
          </a:cu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Titel 1">
            <a:extLst>
              <a:ext uri="{FF2B5EF4-FFF2-40B4-BE49-F238E27FC236}">
                <a16:creationId xmlns:a16="http://schemas.microsoft.com/office/drawing/2014/main" id="{951FFBF3-A78E-53E5-36F6-7B78A327348B}"/>
              </a:ext>
            </a:extLst>
          </p:cNvPr>
          <p:cNvSpPr txBox="1">
            <a:spLocks noGrp="1"/>
          </p:cNvSpPr>
          <p:nvPr>
            <p:ph type="title"/>
          </p:nvPr>
        </p:nvSpPr>
        <p:spPr>
          <a:xfrm>
            <a:off x="477984" y="1122361"/>
            <a:ext cx="4023360" cy="3204130"/>
          </a:xfrm>
        </p:spPr>
        <p:txBody>
          <a:bodyPr anchor="b"/>
          <a:lstStyle/>
          <a:p>
            <a:pPr lvl="0"/>
            <a:r>
              <a:rPr lang="en-US"/>
              <a:t>FSSC22000 version 5: Context analysis and SWOT</a:t>
            </a:r>
          </a:p>
        </p:txBody>
      </p:sp>
      <p:sp>
        <p:nvSpPr>
          <p:cNvPr id="6" name="Rectangle 77">
            <a:extLst>
              <a:ext uri="{FF2B5EF4-FFF2-40B4-BE49-F238E27FC236}">
                <a16:creationId xmlns:a16="http://schemas.microsoft.com/office/drawing/2014/main" id="{896C2B3C-9480-7993-1461-0D792FA4AC54}"/>
              </a:ext>
            </a:extLst>
          </p:cNvPr>
          <p:cNvSpPr>
            <a:spLocks noMove="1" noResize="1"/>
          </p:cNvSpPr>
          <p:nvPr/>
        </p:nvSpPr>
        <p:spPr>
          <a:xfrm rot="5400013">
            <a:off x="759921" y="346795"/>
            <a:ext cx="146304" cy="704088"/>
          </a:xfrm>
          <a:prstGeom prst="rect">
            <a:avLst/>
          </a:prstGeom>
          <a:solidFill>
            <a:srgbClr val="ED7D31"/>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 name="Rectangle 79">
            <a:extLst>
              <a:ext uri="{FF2B5EF4-FFF2-40B4-BE49-F238E27FC236}">
                <a16:creationId xmlns:a16="http://schemas.microsoft.com/office/drawing/2014/main" id="{32C998EF-4727-9842-6A2F-1D472B9FDDA3}"/>
              </a:ext>
            </a:extLst>
          </p:cNvPr>
          <p:cNvSpPr>
            <a:spLocks noMove="1" noResize="1"/>
          </p:cNvSpPr>
          <p:nvPr/>
        </p:nvSpPr>
        <p:spPr>
          <a:xfrm>
            <a:off x="481029" y="4546918"/>
            <a:ext cx="4023360" cy="18288"/>
          </a:xfrm>
          <a:prstGeom prst="rect">
            <a:avLst/>
          </a:prstGeom>
          <a:solidFill>
            <a:srgbClr val="D5D5D5"/>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8" name="Picture 2" descr="Diagram&#10;&#10;Description automatically generated">
            <a:extLst>
              <a:ext uri="{FF2B5EF4-FFF2-40B4-BE49-F238E27FC236}">
                <a16:creationId xmlns:a16="http://schemas.microsoft.com/office/drawing/2014/main" id="{BD6B57BC-D4CC-CF29-4D2D-9EFBD1135D99}"/>
              </a:ext>
            </a:extLst>
          </p:cNvPr>
          <p:cNvPicPr>
            <a:picLocks noChangeAspect="1"/>
          </p:cNvPicPr>
          <p:nvPr/>
        </p:nvPicPr>
        <p:blipFill>
          <a:blip r:embed="rId2"/>
          <a:stretch>
            <a:fillRect/>
          </a:stretch>
        </p:blipFill>
        <p:spPr>
          <a:xfrm>
            <a:off x="5414354" y="1206413"/>
            <a:ext cx="6408837" cy="4293921"/>
          </a:xfrm>
          <a:prstGeom prst="rect">
            <a:avLst/>
          </a:prstGeom>
          <a:noFill/>
          <a:ln cap="flat">
            <a:noFill/>
          </a:ln>
        </p:spPr>
      </p:pic>
      <p:pic>
        <p:nvPicPr>
          <p:cNvPr id="9" name="Picture 8">
            <a:extLst>
              <a:ext uri="{FF2B5EF4-FFF2-40B4-BE49-F238E27FC236}">
                <a16:creationId xmlns:a16="http://schemas.microsoft.com/office/drawing/2014/main" id="{BBF8ED38-0902-60A3-9809-8DCA4AD6CC5C}"/>
              </a:ext>
            </a:extLst>
          </p:cNvPr>
          <p:cNvPicPr>
            <a:picLocks noChangeAspect="1"/>
          </p:cNvPicPr>
          <p:nvPr/>
        </p:nvPicPr>
        <p:blipFill>
          <a:blip r:embed="rId3"/>
          <a:stretch>
            <a:fillRect/>
          </a:stretch>
        </p:blipFill>
        <p:spPr>
          <a:xfrm>
            <a:off x="11069305" y="-9"/>
            <a:ext cx="1122691" cy="584201"/>
          </a:xfrm>
          <a:prstGeom prst="rect">
            <a:avLst/>
          </a:prstGeom>
          <a:noFill/>
          <a:ln cap="flat">
            <a:noFill/>
          </a:ln>
        </p:spPr>
      </p:pic>
      <p:pic>
        <p:nvPicPr>
          <p:cNvPr id="10" name="Picture 17" descr="Logo&#10;&#10;Description automatically generated">
            <a:extLst>
              <a:ext uri="{FF2B5EF4-FFF2-40B4-BE49-F238E27FC236}">
                <a16:creationId xmlns:a16="http://schemas.microsoft.com/office/drawing/2014/main" id="{12132C3C-ED90-0AE3-ED6E-6530569DA9CE}"/>
              </a:ext>
            </a:extLst>
          </p:cNvPr>
          <p:cNvPicPr>
            <a:picLocks noChangeAspect="1"/>
          </p:cNvPicPr>
          <p:nvPr/>
        </p:nvPicPr>
        <p:blipFill>
          <a:blip r:embed="rId4"/>
          <a:stretch>
            <a:fillRect/>
          </a:stretch>
        </p:blipFill>
        <p:spPr>
          <a:xfrm>
            <a:off x="11282050" y="6465768"/>
            <a:ext cx="909946" cy="390302"/>
          </a:xfrm>
          <a:prstGeom prst="rect">
            <a:avLst/>
          </a:prstGeom>
          <a:noFill/>
          <a:ln cap="flat">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1349</TotalTime>
  <Words>7576</Words>
  <Application>Microsoft Office PowerPoint</Application>
  <PresentationFormat>Breedbeeld</PresentationFormat>
  <Paragraphs>1045</Paragraphs>
  <Slides>109</Slides>
  <Notes>55</Notes>
  <HiddenSlides>1</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109</vt:i4>
      </vt:variant>
    </vt:vector>
  </HeadingPairs>
  <TitlesOfParts>
    <vt:vector size="117" baseType="lpstr">
      <vt:lpstr>Arial</vt:lpstr>
      <vt:lpstr>Calibri</vt:lpstr>
      <vt:lpstr>Calibri Light</vt:lpstr>
      <vt:lpstr>Helvetica Neue</vt:lpstr>
      <vt:lpstr>Times New Roman</vt:lpstr>
      <vt:lpstr>Verdana</vt:lpstr>
      <vt:lpstr>Wingdings</vt:lpstr>
      <vt:lpstr>Office Theme</vt:lpstr>
      <vt:lpstr>PowerPoint-presentatie</vt:lpstr>
      <vt:lpstr>Part 1: Introduction</vt:lpstr>
      <vt:lpstr>Introduction</vt:lpstr>
      <vt:lpstr>In which field do we operate?</vt:lpstr>
      <vt:lpstr>Food Management:</vt:lpstr>
      <vt:lpstr>Legislation: HACCP</vt:lpstr>
      <vt:lpstr>Introduction</vt:lpstr>
      <vt:lpstr>PowerPoint-presentatie</vt:lpstr>
      <vt:lpstr>Analysis:  Physical hazards</vt:lpstr>
      <vt:lpstr>Analysis:  Chemical hazards</vt:lpstr>
      <vt:lpstr>Analysis:  Biological hazards</vt:lpstr>
      <vt:lpstr>Biological hazards: Bacteria</vt:lpstr>
      <vt:lpstr>Biological hazards: Viruses</vt:lpstr>
      <vt:lpstr>Introduction</vt:lpstr>
      <vt:lpstr>Methodology</vt:lpstr>
      <vt:lpstr>Prerequisite program</vt:lpstr>
      <vt:lpstr>Prerequisite program (1/6) </vt:lpstr>
      <vt:lpstr>Prerequisite program (2/6) </vt:lpstr>
      <vt:lpstr>Prerequisite program (3/6) </vt:lpstr>
      <vt:lpstr>Prerequisite program (4/6) </vt:lpstr>
      <vt:lpstr>Prerequisite program (5/6) </vt:lpstr>
      <vt:lpstr>Prerequisite program (6/6) </vt:lpstr>
      <vt:lpstr>Prerequisite program Example</vt:lpstr>
      <vt:lpstr>Prerequisite program Controls</vt:lpstr>
      <vt:lpstr>Good Manufacturing Procedures</vt:lpstr>
      <vt:lpstr>Company Protocol for Coronavirus COVID-19</vt:lpstr>
      <vt:lpstr>Complaints</vt:lpstr>
      <vt:lpstr>Documentation</vt:lpstr>
      <vt:lpstr>Education and Training</vt:lpstr>
      <vt:lpstr>Entry Check</vt:lpstr>
      <vt:lpstr>Foreign material</vt:lpstr>
      <vt:lpstr>Cleaning</vt:lpstr>
      <vt:lpstr>Allergen Management</vt:lpstr>
      <vt:lpstr>Glass and hard plastic</vt:lpstr>
      <vt:lpstr>Labeling and packaging check</vt:lpstr>
      <vt:lpstr>Maintenance</vt:lpstr>
      <vt:lpstr>Pest Control</vt:lpstr>
      <vt:lpstr>Recall</vt:lpstr>
      <vt:lpstr>Traceability</vt:lpstr>
      <vt:lpstr>Visitors</vt:lpstr>
      <vt:lpstr>Food Defense</vt:lpstr>
      <vt:lpstr>Good Manufacturing Procedures</vt:lpstr>
      <vt:lpstr>Good Manufacturing Procedures</vt:lpstr>
      <vt:lpstr>Good Manufacturing Procedures</vt:lpstr>
      <vt:lpstr>Our company</vt:lpstr>
      <vt:lpstr>Methodology specific hazards</vt:lpstr>
      <vt:lpstr>Introduction</vt:lpstr>
      <vt:lpstr>HACCP study: specific hazards</vt:lpstr>
      <vt:lpstr>HACCP study: specific hazards background information</vt:lpstr>
      <vt:lpstr>Risk determination method</vt:lpstr>
      <vt:lpstr>Introduction</vt:lpstr>
      <vt:lpstr>Decision tree</vt:lpstr>
      <vt:lpstr>HACCP study:  raw materials and processes</vt:lpstr>
      <vt:lpstr>HACCP study:  raw materials and processes</vt:lpstr>
      <vt:lpstr>Introduction</vt:lpstr>
      <vt:lpstr>Our company</vt:lpstr>
      <vt:lpstr>Introduction</vt:lpstr>
      <vt:lpstr>Legislation: EU regulations</vt:lpstr>
      <vt:lpstr>Legislation: Info Sheets &amp; Knowledge Sheets</vt:lpstr>
      <vt:lpstr>Legislation: Recall</vt:lpstr>
      <vt:lpstr>Legislation: Recall (VMT overview 2019)</vt:lpstr>
      <vt:lpstr>Our company</vt:lpstr>
      <vt:lpstr>Food Safety Authority </vt:lpstr>
      <vt:lpstr>Food Safety Authority</vt:lpstr>
      <vt:lpstr>Food Safety Authority </vt:lpstr>
      <vt:lpstr>PowerPoint-presentatie</vt:lpstr>
      <vt:lpstr>Part 2: Contents</vt:lpstr>
      <vt:lpstr>Contents</vt:lpstr>
      <vt:lpstr>PowerPoint-presentatie</vt:lpstr>
      <vt:lpstr>iMIS Food content &amp; software</vt:lpstr>
      <vt:lpstr>Food Management:</vt:lpstr>
      <vt:lpstr>Standards</vt:lpstr>
      <vt:lpstr>Standards</vt:lpstr>
      <vt:lpstr>Standards in practice</vt:lpstr>
      <vt:lpstr>Contents</vt:lpstr>
      <vt:lpstr>FSSC22000</vt:lpstr>
      <vt:lpstr>FSSC</vt:lpstr>
      <vt:lpstr>What is FSSC 22000 based on?</vt:lpstr>
      <vt:lpstr>ISO22000: standard requirements</vt:lpstr>
      <vt:lpstr>ISO/TS 22002 15 standard requirements</vt:lpstr>
      <vt:lpstr>ISO/TS 22002 15 standard requirements</vt:lpstr>
      <vt:lpstr>FSSC22000 audits</vt:lpstr>
      <vt:lpstr>Other standards relative to FSSC 22000</vt:lpstr>
      <vt:lpstr>Contents</vt:lpstr>
      <vt:lpstr>What should you pay attention to?</vt:lpstr>
      <vt:lpstr>What should you at least arrange properly?</vt:lpstr>
      <vt:lpstr>What should you at least arrange properly?</vt:lpstr>
      <vt:lpstr>Contents</vt:lpstr>
      <vt:lpstr>FSSC22000 version 5: general</vt:lpstr>
      <vt:lpstr> FSSC22000 version 5: general</vt:lpstr>
      <vt:lpstr> FSSC22000 version 5: general</vt:lpstr>
      <vt:lpstr>10 clause structure - Main clauses of High Level Structure (HLS)</vt:lpstr>
      <vt:lpstr>FSSC22000 version 5: ISO22000 changes</vt:lpstr>
      <vt:lpstr>PowerPoint-presentatie</vt:lpstr>
      <vt:lpstr>6.1 Actions to address risks and opportunities</vt:lpstr>
      <vt:lpstr>FSSC22000 version 5: Context analysis and SWOT</vt:lpstr>
      <vt:lpstr>FSSC22000 version 5: Context analysis and SWOT</vt:lpstr>
      <vt:lpstr>FSSC22000 version 5: Context analysis and SWOT</vt:lpstr>
      <vt:lpstr>FSSC22000 version 5: Context analysis and SWOT</vt:lpstr>
      <vt:lpstr>Our company</vt:lpstr>
      <vt:lpstr>Contents</vt:lpstr>
      <vt:lpstr>IS09001</vt:lpstr>
      <vt:lpstr>ISO14001</vt:lpstr>
      <vt:lpstr>Contents</vt:lpstr>
      <vt:lpstr>HACCP team: tasks (1/2)</vt:lpstr>
      <vt:lpstr>HACCP team: tasks (2/2)</vt:lpstr>
      <vt:lpstr>HACCP meetings</vt:lpstr>
      <vt:lpstr>HACCP team: input (including from directive)</vt:lpstr>
      <vt:lpstr>Our company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Andrada Mierlut</dc:creator>
  <cp:lastModifiedBy>Miedema, George</cp:lastModifiedBy>
  <cp:revision>14</cp:revision>
  <dcterms:created xsi:type="dcterms:W3CDTF">2021-11-16T11:36:33Z</dcterms:created>
  <dcterms:modified xsi:type="dcterms:W3CDTF">2022-05-11T11:58:51Z</dcterms:modified>
</cp:coreProperties>
</file>